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E-44BB-913C-7A7F18A666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E-44BB-913C-7A7F18A6664A}"/>
              </c:ext>
            </c:extLst>
          </c:dPt>
          <c:cat>
            <c:strRef>
              <c:f>Лист1!$A$2:$A$3</c:f>
              <c:strCache>
                <c:ptCount val="2"/>
                <c:pt idx="0">
                  <c:v>5-8 класс</c:v>
                </c:pt>
                <c:pt idx="1">
                  <c:v>9-11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46.3</c:v>
                </c:pt>
                <c:pt idx="1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3-4B3B-A7A0-D12E21931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5-4807-AC2A-44C767FF5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5-4807-AC2A-44C767FF57E5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63.7</c:v>
                </c:pt>
                <c:pt idx="1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5-4807-AC2A-44C767FF5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3E87-F98C-4E4C-BF54-76A6B524E5B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7449-837A-42B0-BA7D-F0C4385D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CA054-F573-C4F3-6B33-C730A85AA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BEE34-D2E1-8270-8344-8FBA026AA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48400-3253-4080-7662-93084EC0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8EB42-020D-5211-0898-13C65DFE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08778-52C9-ED75-351F-A771A574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1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15D10-012F-FAE5-1BCF-BF13792A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963A25-4E2C-F5D3-C02A-A33216DF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65188-125B-B8FC-140C-EAE76E2C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DFEF5-0943-84D4-5B90-710FAE8F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E6AC8-DFDC-90F2-FE31-2731FEEC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7BFC3F-3262-6B94-712A-2E080D0B2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8400-1D1B-0EF2-EEFF-F79631F9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7D4BA-3A17-0D62-0251-7EA16A69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B712A-8C1A-BD65-0BE8-C5456780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3ADA7-F0FB-29B6-C71B-2265E677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3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C945C-8A7E-62C2-DB45-DB8A73FA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9E98-F31D-322E-BB16-2DC8F22C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74A3C-BFBF-2F46-A58B-FA42B75E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056FA-19F3-5101-5567-AEE613B2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3212D-7412-9BCE-CF79-544ECAB9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9FAA3-5FFD-9104-7A28-9C6344C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4A01BE-2641-8FC9-1A98-D102A05D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00777-B88A-D1E7-69C1-A633A3D5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17BD2-5B33-5F18-592F-71D7334B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A0889-9DA8-1EA5-A9D6-6C22175A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128B9-4A45-487F-46BC-16044F70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66669-A5CB-2AEA-7396-392C570F5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79D06-874C-C67B-7AC3-7D081F26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5D482B-B81F-F9DF-C8BF-021B22CB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6532B-0006-AD12-B2AE-D81D9A59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CBAE-8BB5-1742-5C42-29C8633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0A8B-1C0B-9E04-EAF3-10C424F7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6C6DA-46B7-E268-8B9E-ABE2FFBD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4C93E9-65D6-89F9-74DE-B0F581809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6495CB-CF55-4329-3326-C44E445C2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CE133-6DAA-4149-4F4B-15B7E3B76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1256C3-B9DE-732D-005E-C9DB3127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B5978D-FDA2-0CEE-F801-46E53F3D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D7BA52-1B84-3EEE-574E-91039A2F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2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72458-6843-1CB3-226A-3BC0C00D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BEAEFB-21DD-378F-287A-4295486F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74C2D0-7E41-7D4C-1739-CD8BD03C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9E1DD2-36DF-1C39-AD32-28B7990E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BFA5D0-3D5D-FF87-280C-AFF62F30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06E03-2FE9-982C-775E-ABE5F387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2A9F42-F0CB-60ED-0ABD-9DCDE80A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E313C-9D7B-4FD8-D66D-E8E53782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BD57D-FCAB-60B2-D41B-6A8539A9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8C80AF-B501-F5DF-26AA-B648FF92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1F96B9-F018-260C-EF60-5806E6E0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882700-B036-D7CA-5AAC-E176DF7B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F72EC-51C7-A23B-03A5-2F0DCFC8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8DE67-823E-60E6-3E6D-95AFF7BD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4A67FE-2575-14B4-6633-BDEB2A076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495602-29C1-5353-75CD-DB1D571F2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26D08-C90E-2B11-96BD-FA6BD9D5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43302-8398-48DF-C5AF-CBE7E69D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69084-390B-1255-164C-70F74641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B242E-5B51-0EDF-C16D-61CCF5F6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B3335-BD4A-8F73-30DE-05AB5E213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4715E-2B03-6B50-59E7-0F1AD46AD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818E-98AE-4113-8544-B59A1521E1C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49F5C-1EAF-DAC5-246A-C34EDBCE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88D5A-A3A1-CFDE-A79F-9846E5F0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E012-6819-45DC-AF42-8AE56B11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19E48-E6FE-FE38-A6CA-16FD5B65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097" y="2507810"/>
            <a:ext cx="5797235" cy="102931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 Tracker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4583A-326A-14F9-A55A-105107AF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1"/>
            <a:ext cx="1149522" cy="1149522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4DAB7FD-45B3-55B3-7F77-DBD87664F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939" y="3537123"/>
            <a:ext cx="5003549" cy="1655762"/>
          </a:xfrm>
        </p:spPr>
        <p:txBody>
          <a:bodyPr>
            <a:normAutofit/>
          </a:bodyPr>
          <a:lstStyle/>
          <a:p>
            <a:r>
              <a:rPr lang="ru-RU" sz="2000" dirty="0"/>
              <a:t>Записывай, отслеживай, достигай успеха!</a:t>
            </a:r>
          </a:p>
        </p:txBody>
      </p:sp>
    </p:spTree>
    <p:extLst>
      <p:ext uri="{BB962C8B-B14F-4D97-AF65-F5344CB8AC3E}">
        <p14:creationId xmlns:p14="http://schemas.microsoft.com/office/powerpoint/2010/main" val="255851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Видеодемонстрация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Ознакомьтесь с работой сервиса </a:t>
            </a:r>
            <a:r>
              <a:rPr lang="en-US" dirty="0"/>
              <a:t>School</a:t>
            </a:r>
            <a:r>
              <a:rPr lang="ru-RU" dirty="0"/>
              <a:t> </a:t>
            </a:r>
            <a:r>
              <a:rPr lang="en-US" dirty="0"/>
              <a:t>Tracker</a:t>
            </a:r>
          </a:p>
          <a:p>
            <a:pPr marL="0" indent="0">
              <a:buNone/>
            </a:pPr>
            <a:r>
              <a:rPr lang="en-US" dirty="0"/>
              <a:t>https://disk.yandex.ru/i/XZlKnzulgBwVvg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8454E-5D13-4C90-D6E1-F7B44FD4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8279" cy="1325563"/>
          </a:xfrm>
        </p:spPr>
        <p:txBody>
          <a:bodyPr/>
          <a:lstStyle/>
          <a:p>
            <a:pPr algn="ctr"/>
            <a:r>
              <a:rPr lang="ru-RU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Наша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84673-2B0E-AEE3-3767-566949C6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95" y="5721791"/>
            <a:ext cx="2444437" cy="679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Качурин Никита</a:t>
            </a:r>
          </a:p>
          <a:p>
            <a:pPr marL="0" indent="0" algn="ctr">
              <a:buNone/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ТимЛидер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EB3AD-2032-7A64-6846-D742C1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2547C0BA-759B-DCD5-9876-D13C77012A6B}"/>
              </a:ext>
            </a:extLst>
          </p:cNvPr>
          <p:cNvSpPr txBox="1">
            <a:spLocks/>
          </p:cNvSpPr>
          <p:nvPr/>
        </p:nvSpPr>
        <p:spPr>
          <a:xfrm>
            <a:off x="2678315" y="5721791"/>
            <a:ext cx="2444437" cy="6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Трегубенко Александр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54518DB-C819-4B4E-D311-2D703B103E80}"/>
              </a:ext>
            </a:extLst>
          </p:cNvPr>
          <p:cNvSpPr txBox="1">
            <a:spLocks/>
          </p:cNvSpPr>
          <p:nvPr/>
        </p:nvSpPr>
        <p:spPr>
          <a:xfrm>
            <a:off x="4855674" y="5721791"/>
            <a:ext cx="2444437" cy="6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Ильясова Лейсан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Дизайнер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726E56D-5673-C2D5-3DD0-6087FD8243EB}"/>
              </a:ext>
            </a:extLst>
          </p:cNvPr>
          <p:cNvSpPr txBox="1">
            <a:spLocks/>
          </p:cNvSpPr>
          <p:nvPr/>
        </p:nvSpPr>
        <p:spPr>
          <a:xfrm>
            <a:off x="7068494" y="5721791"/>
            <a:ext cx="2444437" cy="6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Толкачёв Антон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Разработчик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777A385-3085-8675-4D71-79132D99E39F}"/>
              </a:ext>
            </a:extLst>
          </p:cNvPr>
          <p:cNvSpPr txBox="1">
            <a:spLocks/>
          </p:cNvSpPr>
          <p:nvPr/>
        </p:nvSpPr>
        <p:spPr>
          <a:xfrm>
            <a:off x="9245853" y="5721791"/>
            <a:ext cx="2444437" cy="6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Ялунин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Денис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Разработчик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E16938-6539-1D52-9E9F-2E29F8C2C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" t="1824"/>
          <a:stretch/>
        </p:blipFill>
        <p:spPr>
          <a:xfrm>
            <a:off x="620184" y="1697478"/>
            <a:ext cx="2135057" cy="35347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73C324-FCC8-58D5-CBD1-1CB177525E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6" b="1564"/>
          <a:stretch/>
        </p:blipFill>
        <p:spPr>
          <a:xfrm>
            <a:off x="2833004" y="1690688"/>
            <a:ext cx="2135057" cy="35347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CB15A6-6364-3DBF-E521-92EDA26E84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16" b="1753"/>
          <a:stretch/>
        </p:blipFill>
        <p:spPr>
          <a:xfrm>
            <a:off x="7226959" y="1704268"/>
            <a:ext cx="2135057" cy="35279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31FF69-0F6D-CF8D-8189-64B9A3ADEF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51" b="1420"/>
          <a:stretch/>
        </p:blipFill>
        <p:spPr>
          <a:xfrm>
            <a:off x="5031446" y="1704269"/>
            <a:ext cx="2132128" cy="3521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09B3DC-C973-7091-8DF6-89799BFCB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97" b="1681"/>
          <a:stretch/>
        </p:blipFill>
        <p:spPr>
          <a:xfrm>
            <a:off x="9402006" y="1704268"/>
            <a:ext cx="2132129" cy="35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чего нужен сервис?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B871F5F-A598-DD4B-0222-D65F0025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504"/>
            <a:ext cx="5354370" cy="1876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School</a:t>
            </a:r>
            <a:r>
              <a:rPr lang="ru-RU" sz="2400" dirty="0"/>
              <a:t> </a:t>
            </a:r>
            <a:r>
              <a:rPr lang="en-US" sz="2400" dirty="0"/>
              <a:t>Tracker </a:t>
            </a:r>
            <a:r>
              <a:rPr lang="ru-RU" sz="2400" dirty="0"/>
              <a:t>– веб-сервис, разработанный для учеников школы, который может помочь с хранением и анализом учебных достижений.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7050C3-A79B-ED09-D21F-33487BCF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1" y="1690688"/>
            <a:ext cx="5371460" cy="40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3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целевой аудитории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58" y="2026343"/>
            <a:ext cx="4503345" cy="627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Класс обучающихся, прошедших опрос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891248F-0978-1CAB-6E45-C52D71CCA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949306"/>
              </p:ext>
            </p:extLst>
          </p:nvPr>
        </p:nvGraphicFramePr>
        <p:xfrm>
          <a:off x="311842" y="2556739"/>
          <a:ext cx="5156451" cy="371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E03992EF-A10D-6FA3-0F57-2049BC47799F}"/>
              </a:ext>
            </a:extLst>
          </p:cNvPr>
          <p:cNvSpPr txBox="1">
            <a:spLocks/>
          </p:cNvSpPr>
          <p:nvPr/>
        </p:nvSpPr>
        <p:spPr>
          <a:xfrm>
            <a:off x="5886009" y="1929550"/>
            <a:ext cx="4503345" cy="627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/>
              <a:t>Есть ли необходимость в сайте для хранения ваших достижений?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161CBB3-0E76-4162-D110-591FB77EF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41301"/>
              </p:ext>
            </p:extLst>
          </p:nvPr>
        </p:nvGraphicFramePr>
        <p:xfrm>
          <a:off x="5468293" y="2556739"/>
          <a:ext cx="5156451" cy="371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21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целевой аудитории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Определение целевой аудитории методикой 5</a:t>
            </a:r>
            <a:r>
              <a:rPr lang="en-US" dirty="0"/>
              <a:t>W</a:t>
            </a:r>
            <a:r>
              <a:rPr lang="ru-RU" dirty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Who (кто): Школьники (в основном старшеклассники)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What (что): Хранение достижений, аналитика, составление портфолио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/>
              <a:t>When</a:t>
            </a:r>
            <a:r>
              <a:rPr lang="ru-RU" dirty="0"/>
              <a:t> (когда): В течение всего обучения, особенно в периоды подведения итогов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/>
              <a:t>Where</a:t>
            </a:r>
            <a:r>
              <a:rPr lang="ru-RU" dirty="0"/>
              <a:t> (где): Доступ из любой точки мира с подключением к интернету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/>
              <a:t>Why</a:t>
            </a:r>
            <a:r>
              <a:rPr lang="ru-RU" dirty="0"/>
              <a:t> (почему): Повышение самоорганизации и мотивации к учебе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1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Проблемы и их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924"/>
            <a:ext cx="491980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Проблемы пользователей:</a:t>
            </a:r>
          </a:p>
          <a:p>
            <a:r>
              <a:rPr lang="ru-RU" dirty="0"/>
              <a:t>Систематизация и хранение информации о достижениях</a:t>
            </a:r>
          </a:p>
          <a:p>
            <a:r>
              <a:rPr lang="ru-RU" dirty="0"/>
              <a:t>Аналитика статистики для определения сильных и слабых сторон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9B5A2D0-035A-01BC-4BE4-6CFBAEC04640}"/>
              </a:ext>
            </a:extLst>
          </p:cNvPr>
          <p:cNvSpPr txBox="1">
            <a:spLocks/>
          </p:cNvSpPr>
          <p:nvPr/>
        </p:nvSpPr>
        <p:spPr>
          <a:xfrm>
            <a:off x="5834204" y="2214924"/>
            <a:ext cx="49198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Решения:</a:t>
            </a:r>
          </a:p>
          <a:p>
            <a:r>
              <a:rPr lang="ru-RU" dirty="0"/>
              <a:t>Разработка формы для загрузки достижений</a:t>
            </a:r>
          </a:p>
          <a:p>
            <a:r>
              <a:rPr lang="ru-RU" dirty="0"/>
              <a:t>Разработка вывода статистики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180600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конкурентов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7" y="3428999"/>
            <a:ext cx="3349781" cy="306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Seesaw</a:t>
            </a:r>
          </a:p>
          <a:p>
            <a:pPr>
              <a:buFontTx/>
              <a:buChar char="-"/>
            </a:pPr>
            <a:r>
              <a:rPr lang="ru-RU" sz="2000" dirty="0"/>
              <a:t>Ограниченный функционал для статистики и аналитики</a:t>
            </a:r>
          </a:p>
          <a:p>
            <a:pPr>
              <a:buFontTx/>
              <a:buChar char="-"/>
            </a:pPr>
            <a:r>
              <a:rPr lang="ru-RU" sz="2000" dirty="0"/>
              <a:t>Нет специализированных инструментов для дипломов и грамот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742A5A20-2A96-A0A5-F6FB-E4237D8E2000}"/>
              </a:ext>
            </a:extLst>
          </p:cNvPr>
          <p:cNvSpPr txBox="1">
            <a:spLocks/>
          </p:cNvSpPr>
          <p:nvPr/>
        </p:nvSpPr>
        <p:spPr>
          <a:xfrm>
            <a:off x="4336611" y="3428999"/>
            <a:ext cx="3349781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Pathbrite</a:t>
            </a:r>
          </a:p>
          <a:p>
            <a:pPr>
              <a:buFontTx/>
              <a:buChar char="-"/>
            </a:pPr>
            <a:r>
              <a:rPr lang="ru-RU" sz="2000" dirty="0"/>
              <a:t>Ориентирован на визуальное портфолио, а не на академические достижения</a:t>
            </a:r>
          </a:p>
          <a:p>
            <a:pPr>
              <a:buFontTx/>
              <a:buChar char="-"/>
            </a:pPr>
            <a:r>
              <a:rPr lang="ru-RU" sz="2000" dirty="0"/>
              <a:t>Отсутствие инструментов статистики и аналитики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9F64B50-8A4F-D79D-9114-6EE3EEB48C78}"/>
              </a:ext>
            </a:extLst>
          </p:cNvPr>
          <p:cNvSpPr txBox="1">
            <a:spLocks/>
          </p:cNvSpPr>
          <p:nvPr/>
        </p:nvSpPr>
        <p:spPr>
          <a:xfrm>
            <a:off x="8106625" y="3419945"/>
            <a:ext cx="3349781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Mahara</a:t>
            </a:r>
          </a:p>
          <a:p>
            <a:pPr>
              <a:buFontTx/>
              <a:buChar char="-"/>
            </a:pPr>
            <a:r>
              <a:rPr lang="ru-RU" sz="2000" dirty="0"/>
              <a:t>Сложный интерфейс для начинающих пользователей</a:t>
            </a:r>
          </a:p>
          <a:p>
            <a:pPr>
              <a:buFontTx/>
              <a:buChar char="-"/>
            </a:pPr>
            <a:r>
              <a:rPr lang="ru-RU" sz="2000" dirty="0"/>
              <a:t>Нет специализированных инструментов для дипломов и грамот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A849C9-52D3-7FAB-B508-D80CC7C2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72" y="2291203"/>
            <a:ext cx="1971629" cy="8050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84D1BC-F961-6510-FF5C-8189BF9B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0" y="2291203"/>
            <a:ext cx="805082" cy="8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8477BF-DF76-1E4E-3C7C-318FA6BC9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637" y="2228505"/>
            <a:ext cx="1915119" cy="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485"/>
            <a:ext cx="3109111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Сайт для школьников</a:t>
            </a:r>
          </a:p>
          <a:p>
            <a:r>
              <a:rPr lang="ru-RU" sz="2400" dirty="0"/>
              <a:t>Инструмент для загрузки дипломов и грамот</a:t>
            </a:r>
          </a:p>
          <a:p>
            <a:r>
              <a:rPr lang="ru-RU" sz="2400" dirty="0"/>
              <a:t>Предоставление статистики предметов</a:t>
            </a:r>
          </a:p>
          <a:p>
            <a:r>
              <a:rPr lang="ru-RU" sz="2400" dirty="0"/>
              <a:t>Простой интерфейс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pic>
        <p:nvPicPr>
          <p:cNvPr id="2050" name="Picture 2" descr="MacBook Pro рядом с белой открытой книгой">
            <a:extLst>
              <a:ext uri="{FF2B5EF4-FFF2-40B4-BE49-F238E27FC236}">
                <a16:creationId xmlns:a16="http://schemas.microsoft.com/office/drawing/2014/main" id="{316FB89A-7AA7-491A-83FA-570CD8BD8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13"/>
          <a:stretch/>
        </p:blipFill>
        <p:spPr bwMode="auto">
          <a:xfrm>
            <a:off x="6657315" y="1374980"/>
            <a:ext cx="33642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2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303C-7A0F-B12A-B8C6-E5BF9A4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Технологический стек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E63-C40F-FA47-E255-66FB7889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032"/>
            <a:ext cx="2909935" cy="2728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Языки программирования:</a:t>
            </a:r>
          </a:p>
          <a:p>
            <a:r>
              <a:rPr lang="en-US" sz="2000" dirty="0"/>
              <a:t>HTML</a:t>
            </a:r>
          </a:p>
          <a:p>
            <a:r>
              <a:rPr lang="en-US" sz="2000" dirty="0"/>
              <a:t>CSS</a:t>
            </a:r>
          </a:p>
          <a:p>
            <a:r>
              <a:rPr lang="en-US" sz="2000" dirty="0"/>
              <a:t>PHP</a:t>
            </a:r>
          </a:p>
          <a:p>
            <a:r>
              <a:rPr lang="en-US" sz="2000" dirty="0"/>
              <a:t>JavaScript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7A8A4-123D-5A51-17C6-6C51D38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8" y="0"/>
            <a:ext cx="1149522" cy="114952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E9C240EF-F2B5-2F65-36DA-4A25557F91F7}"/>
              </a:ext>
            </a:extLst>
          </p:cNvPr>
          <p:cNvSpPr txBox="1">
            <a:spLocks/>
          </p:cNvSpPr>
          <p:nvPr/>
        </p:nvSpPr>
        <p:spPr>
          <a:xfrm>
            <a:off x="4297758" y="2568010"/>
            <a:ext cx="2730373" cy="245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CMS </a:t>
            </a:r>
            <a:r>
              <a:rPr lang="ru-RU" sz="2400" dirty="0"/>
              <a:t>и плагины:</a:t>
            </a:r>
          </a:p>
          <a:p>
            <a:r>
              <a:rPr lang="en-US" sz="2000" dirty="0"/>
              <a:t>WordPress</a:t>
            </a:r>
          </a:p>
          <a:p>
            <a:pPr lvl="1"/>
            <a:r>
              <a:rPr lang="en-US" sz="1800" dirty="0"/>
              <a:t>Elementor</a:t>
            </a:r>
          </a:p>
          <a:p>
            <a:pPr lvl="1"/>
            <a:r>
              <a:rPr lang="en-US" sz="1800" dirty="0"/>
              <a:t>Ultimate Members</a:t>
            </a:r>
          </a:p>
          <a:p>
            <a:pPr lvl="1"/>
            <a:r>
              <a:rPr lang="en-US" sz="1800" dirty="0"/>
              <a:t>wpDataTable</a:t>
            </a:r>
            <a:endParaRPr lang="ru-RU" sz="18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CECC7B-C6DF-38C2-09C5-958CD8CF52BB}"/>
              </a:ext>
            </a:extLst>
          </p:cNvPr>
          <p:cNvSpPr txBox="1">
            <a:spLocks/>
          </p:cNvSpPr>
          <p:nvPr/>
        </p:nvSpPr>
        <p:spPr>
          <a:xfrm>
            <a:off x="7893495" y="2568010"/>
            <a:ext cx="2523652" cy="245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База данных:</a:t>
            </a:r>
          </a:p>
          <a:p>
            <a:r>
              <a:rPr lang="en-US" sz="2000" dirty="0"/>
              <a:t>MySQL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F798726E-B0A0-3ADF-634D-405D3B16A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13627" r="36545" b="13418"/>
          <a:stretch/>
        </p:blipFill>
        <p:spPr bwMode="auto">
          <a:xfrm>
            <a:off x="983056" y="4778487"/>
            <a:ext cx="1195058" cy="8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CFE75E-E4B1-CE98-8D32-A992B86BC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8" y="5431217"/>
            <a:ext cx="1938573" cy="1211608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E953E60-D03D-2C17-E889-DB42081F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37" y="4778487"/>
            <a:ext cx="2055288" cy="16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0E5FC90-0EDA-1128-68E2-9514F8DC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55" y="4835053"/>
            <a:ext cx="1481586" cy="15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270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Тема Office</vt:lpstr>
      <vt:lpstr>School Tracker</vt:lpstr>
      <vt:lpstr>Наша команда</vt:lpstr>
      <vt:lpstr>Для чего нужен сервис?</vt:lpstr>
      <vt:lpstr>Анализ целевой аудитории</vt:lpstr>
      <vt:lpstr>Анализ целевой аудитории</vt:lpstr>
      <vt:lpstr>Проблемы и их решения</vt:lpstr>
      <vt:lpstr>Анализ конкурентов</vt:lpstr>
      <vt:lpstr>Наше решение</vt:lpstr>
      <vt:lpstr>Технологический стек</vt:lpstr>
      <vt:lpstr>Видеодемонстрация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Tracker</dc:title>
  <dc:creator>Nikita</dc:creator>
  <cp:lastModifiedBy>Nikita</cp:lastModifiedBy>
  <cp:revision>13</cp:revision>
  <dcterms:created xsi:type="dcterms:W3CDTF">2023-06-19T11:57:01Z</dcterms:created>
  <dcterms:modified xsi:type="dcterms:W3CDTF">2023-06-20T07:24:52Z</dcterms:modified>
</cp:coreProperties>
</file>