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22CAA8-9CA0-44B2-8404-45B3292BE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29A284-BAA5-493E-825B-D12A799CC3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C3DE4A-79E4-4E7B-ABA8-B82E82B72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D44F-01BB-4DE2-B8C7-F0DE38E4517E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3DB874-7AE4-4C7A-9F86-80ACB675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9954B8-6061-40B1-865C-CA44C0C65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8592-2A44-48E9-B9BA-807D7796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723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CA5DA-B50C-4037-9CAE-9E9AC234E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3A0621-D190-463B-9C37-9C184240B3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8612AB-FE23-4DAC-B308-F54CBAB60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D44F-01BB-4DE2-B8C7-F0DE38E4517E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2EC383-DEEF-454A-9E48-94CE9164B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49C9CF-D06E-439F-9EA7-B9782390E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8592-2A44-48E9-B9BA-807D7796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66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EA7898-BE36-4E2E-982B-C041B1C290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1CE2A2-6894-4793-B930-F89E8083B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BB029D-4C50-4FE2-90FE-DE01D6F3B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D44F-01BB-4DE2-B8C7-F0DE38E4517E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67787E-3A71-4EB6-BC07-3D3F73E0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B1E6C-DE99-4CFA-AF92-55780ADD0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8592-2A44-48E9-B9BA-807D7796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048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88845-AE2B-4EA2-AB5E-3F3FF96D8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1F73EC-EE17-497A-BB5B-9F08B1E83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FE2AA5-A630-4FE6-B2DD-D7064C14F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D44F-01BB-4DE2-B8C7-F0DE38E4517E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4E4CFC-B0E7-4E7D-A8D6-6A2EC5073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3A4D8A-1805-452F-A05E-ABCC43D18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8592-2A44-48E9-B9BA-807D7796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687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486D96-1839-4BCA-A086-4C82BA996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5FE49B-D2C2-4427-9E68-1D686420B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707B4B-1615-4C4A-8ED9-DAE80B024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D44F-01BB-4DE2-B8C7-F0DE38E4517E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C1D1D0-EA2A-492B-A4F3-403CA7ED6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AE537B-3DA3-4629-A927-A819AFAE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8592-2A44-48E9-B9BA-807D7796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146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43F99-4C8F-41B7-B0CD-51AC63A3F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79A46F-12A9-4474-AE86-621F2785C1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F01F59-7B44-47FA-A529-99FE2F59B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713F0C-8163-414A-927B-F7F806F30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D44F-01BB-4DE2-B8C7-F0DE38E4517E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F62494-E195-4063-BDC9-44C7B3ADB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837F8D-F45E-40D2-803C-18D2BBFA3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8592-2A44-48E9-B9BA-807D7796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022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D3853-658D-4AD9-9C3D-0A8A7303F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95584C-BC41-46B1-AEEF-F62C9BE02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15E361-E753-409D-B1DC-9E8679D51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6B85A4-60B9-4178-AAB4-9B64644B5C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F80BEF-F057-4BA6-A8E2-EA63EB0073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4F7848A-EB47-4F6B-9AB9-E917C230F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D44F-01BB-4DE2-B8C7-F0DE38E4517E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E8FEDBB-9D72-48F2-AC79-A208BFF14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8537F6E-205E-4651-BE82-6A3AE652C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8592-2A44-48E9-B9BA-807D7796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601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ADD01-0CA7-489C-B4B4-C78479159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6C31A8-7169-46F2-94DC-FF6469A3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D44F-01BB-4DE2-B8C7-F0DE38E4517E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DF757CD-A171-4F7E-A8F0-BD8984177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AA591B-CBC2-44D1-86FC-D1F44252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8592-2A44-48E9-B9BA-807D7796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239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9EF004-666D-4609-92C1-4DEB7FAEB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D44F-01BB-4DE2-B8C7-F0DE38E4517E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68824A8-00AB-4931-8C23-63FBFE7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382805-6EE0-4246-833B-BCA2BAE6A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8592-2A44-48E9-B9BA-807D7796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362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4CFF33-0799-4FBD-9F08-20D4C8D61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11539D-6835-4876-9E56-7081C93BD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8A2AF8-058B-48BA-A24A-CF91196B4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181CDD-C169-45BE-ACCE-75335A692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D44F-01BB-4DE2-B8C7-F0DE38E4517E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023A6B-5335-4625-94CE-C47A9290B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F97B66-3E83-4E2D-ADD1-C8682E619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8592-2A44-48E9-B9BA-807D7796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534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8C041-8D1A-4096-AD1D-74243215C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85EE83-C0EA-4460-AEB5-EB2D9A6AA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CBC10B-0F4A-411E-A9EF-2EEDB4901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37DF81-9663-4B0B-9ABD-9684971DF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D44F-01BB-4DE2-B8C7-F0DE38E4517E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B21D0D-AC82-429F-87D8-3A8D4E750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0050AD-35CD-42F9-8F26-AF80C0142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8592-2A44-48E9-B9BA-807D7796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181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62F8-760A-4D14-8956-8E283A276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EB651B-ABB3-4C8C-831D-916514927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953ABC-6E2D-4098-8EB6-4FAA6D7769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1D44F-01BB-4DE2-B8C7-F0DE38E4517E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5BCB3C-525D-466B-AB5B-67ACE8182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BC589E-E502-4B5C-9291-07C071A15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58592-2A44-48E9-B9BA-807D7796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52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3CBAF1-7BDC-4DF7-A4A4-A3631774E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3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D78AA3-3AD7-4F68-9FF8-642E42D7D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63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5D3F85-125E-4116-9782-727C036A5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17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накладные волосы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8553AE7B-641C-4B9F-8CAE-8F5154F00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91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CAA793-5F4B-49D9-8AAD-ECDD43CB2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80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нутренний, желтый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FA61D342-6E32-4EDC-B7B3-E885F5840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1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0DAE2E-0994-4E92-AAC6-9CD5D4266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49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C4002D2-84DD-4A8E-9754-740C8C938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07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B4FC51-3E94-4F94-AE2A-FF199E5AC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39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игрушк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F594DAA0-0F9D-4A01-B0DF-FDAFD281B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49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1EB7671-313B-4B34-9CAB-A070A993D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3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765E8C-9C59-46F3-A484-ECEEB0C10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52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31BBE6-1514-469E-AC94-62107CB37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359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</TotalTime>
  <Words>0</Words>
  <Application>Microsoft Office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Токарева Алиса Владимировна</dc:creator>
  <cp:lastModifiedBy>Токарева Алиса Владимировна</cp:lastModifiedBy>
  <cp:revision>2</cp:revision>
  <dcterms:created xsi:type="dcterms:W3CDTF">2022-06-14T06:35:42Z</dcterms:created>
  <dcterms:modified xsi:type="dcterms:W3CDTF">2022-06-15T10:25:05Z</dcterms:modified>
</cp:coreProperties>
</file>