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6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6A898-7A3A-4644-AE00-8E18C0177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Защита информации в радиотехнических системах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D5DADF-AC50-4EBD-BA85-F6C008310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4115" y="3602037"/>
            <a:ext cx="8513884" cy="213359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Ри-180014:</a:t>
            </a:r>
            <a:endParaRPr lang="en-US" dirty="0"/>
          </a:p>
          <a:p>
            <a:r>
              <a:rPr lang="ru-RU" dirty="0" err="1"/>
              <a:t>Гритченко</a:t>
            </a:r>
            <a:r>
              <a:rPr lang="ru-RU" dirty="0"/>
              <a:t> Роман</a:t>
            </a:r>
          </a:p>
          <a:p>
            <a:r>
              <a:rPr lang="ru-RU" dirty="0"/>
              <a:t>Илья </a:t>
            </a:r>
            <a:r>
              <a:rPr lang="ru-RU" dirty="0" err="1"/>
              <a:t>Галендухин</a:t>
            </a:r>
            <a:endParaRPr lang="ru-RU" dirty="0"/>
          </a:p>
          <a:p>
            <a:r>
              <a:rPr lang="ru-RU" dirty="0"/>
              <a:t>Никоркин Арсений </a:t>
            </a:r>
          </a:p>
          <a:p>
            <a:r>
              <a:rPr lang="ru-RU" dirty="0"/>
              <a:t>Михаил Третьяков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C3E4E-A9B8-465F-B04C-2392EB64EED9}"/>
              </a:ext>
            </a:extLst>
          </p:cNvPr>
          <p:cNvSpPr txBox="1"/>
          <p:nvPr/>
        </p:nvSpPr>
        <p:spPr>
          <a:xfrm>
            <a:off x="6937131" y="4376448"/>
            <a:ext cx="2720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</a:t>
            </a:r>
            <a:r>
              <a:rPr lang="ru-RU" sz="3200" dirty="0" err="1"/>
              <a:t>Погромизды</a:t>
            </a:r>
            <a:r>
              <a:rPr lang="en-US" sz="3200" dirty="0"/>
              <a:t>”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4279422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7DF1B-1E6D-4BAD-9B24-08B8BD54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Целевая аудитория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D317EA-BFD7-42DC-9133-1A431B4A1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343998"/>
            <a:ext cx="4954587" cy="32948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323EF2-8B8D-4ABF-B77B-EA7D2E44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2343998"/>
            <a:ext cx="5064369" cy="329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DC123-FD6A-437D-96DE-29FD2CC9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375265"/>
            <a:ext cx="9906000" cy="620589"/>
          </a:xfrm>
        </p:spPr>
        <p:txBody>
          <a:bodyPr/>
          <a:lstStyle/>
          <a:p>
            <a:pPr algn="ctr"/>
            <a:r>
              <a:rPr lang="ru-RU" dirty="0"/>
              <a:t>Основные потребности целевой аудитории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79DABC-4A39-4DE9-966E-3692E42EF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2850539"/>
            <a:ext cx="9906000" cy="20204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Получение всей необходимой информации по направлению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Легкая навигация по сайту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посещения сайта с любого устройства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Отсутствие лишней информации на сайте</a:t>
            </a:r>
          </a:p>
        </p:txBody>
      </p:sp>
    </p:spTree>
    <p:extLst>
      <p:ext uri="{BB962C8B-B14F-4D97-AF65-F5344CB8AC3E}">
        <p14:creationId xmlns:p14="http://schemas.microsoft.com/office/powerpoint/2010/main" val="11351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F6ADA974-A2BE-4CDF-BA45-5047F9DE67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8586" r="1382" b="5545"/>
          <a:stretch/>
        </p:blipFill>
        <p:spPr>
          <a:xfrm>
            <a:off x="4958862" y="3524906"/>
            <a:ext cx="5997426" cy="293744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540CD4C5-8D94-4EDD-B7D6-CB5AD3D812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235"/>
          <a:stretch/>
        </p:blipFill>
        <p:spPr>
          <a:xfrm>
            <a:off x="4958862" y="228599"/>
            <a:ext cx="5997426" cy="295619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B97DB8-4E1D-4435-8C3B-B84C8513CD84}"/>
              </a:ext>
            </a:extLst>
          </p:cNvPr>
          <p:cNvSpPr txBox="1"/>
          <p:nvPr/>
        </p:nvSpPr>
        <p:spPr>
          <a:xfrm>
            <a:off x="948241" y="2492296"/>
            <a:ext cx="34433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/>
              <a:t>Южно</a:t>
            </a:r>
            <a:r>
              <a:rPr lang="ru-RU" sz="3200" dirty="0"/>
              <a:t>-</a:t>
            </a:r>
            <a:r>
              <a:rPr lang="ru-RU" sz="3200" b="1" dirty="0"/>
              <a:t>Уральский</a:t>
            </a:r>
            <a:r>
              <a:rPr lang="ru-RU" sz="3200" dirty="0"/>
              <a:t> </a:t>
            </a:r>
          </a:p>
          <a:p>
            <a:pPr algn="ctr"/>
            <a:r>
              <a:rPr lang="ru-RU" sz="3200" b="1" dirty="0"/>
              <a:t>государственный</a:t>
            </a:r>
            <a:r>
              <a:rPr lang="ru-RU" sz="3200" dirty="0"/>
              <a:t> </a:t>
            </a:r>
          </a:p>
          <a:p>
            <a:pPr algn="ctr"/>
            <a:r>
              <a:rPr lang="ru-RU" sz="3200" b="1" dirty="0"/>
              <a:t>университет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9086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20423-9356-4CFB-A397-3439AEB84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54977"/>
            <a:ext cx="9905998" cy="1842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Санкт-Петербургский национальный исследовательский университет</a:t>
            </a:r>
            <a:br>
              <a:rPr lang="ru-RU" b="1" dirty="0"/>
            </a:br>
            <a:r>
              <a:rPr lang="ru-RU" b="1" dirty="0"/>
              <a:t>информационных технологий, механики и оптики</a:t>
            </a:r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5D1758C-077E-49DC-BFDA-957F28CBFF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5422" y="2186499"/>
            <a:ext cx="5343025" cy="2637796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4834732-F5FD-403B-A391-B371A4EB9C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4777" y="2186498"/>
            <a:ext cx="5311237" cy="2637796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C8F0E9-77C5-4390-98CB-509B816597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20" r="1058" b="4871"/>
          <a:stretch/>
        </p:blipFill>
        <p:spPr>
          <a:xfrm>
            <a:off x="3756119" y="4422531"/>
            <a:ext cx="4679764" cy="229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7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469391-C4D0-402B-B1B7-F07FA96D5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40" y="3104899"/>
            <a:ext cx="2675273" cy="15074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3274F2-B66E-4E18-BAAD-1C0E42C66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10" t="8333" r="12810" b="5129"/>
          <a:stretch/>
        </p:blipFill>
        <p:spPr>
          <a:xfrm>
            <a:off x="7408657" y="3921235"/>
            <a:ext cx="4003759" cy="26202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D6AE80-819C-42BA-8609-C5B63224CA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07" t="20769" r="7476" b="21795"/>
          <a:stretch/>
        </p:blipFill>
        <p:spPr>
          <a:xfrm>
            <a:off x="1543140" y="4517670"/>
            <a:ext cx="5991867" cy="23403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4DA4BF-FF06-4E0B-9AF2-EBAFEFFA3F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6" t="8589" r="1058" b="4615"/>
          <a:stretch/>
        </p:blipFill>
        <p:spPr>
          <a:xfrm>
            <a:off x="131884" y="228335"/>
            <a:ext cx="5767755" cy="28817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E96C90E-D664-477B-8934-F2311ADE98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126" t="8845" r="23191" b="15000"/>
          <a:stretch/>
        </p:blipFill>
        <p:spPr>
          <a:xfrm>
            <a:off x="8283010" y="722303"/>
            <a:ext cx="3908990" cy="31191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C40FAB-B25E-4286-9AFB-7DEC9930E8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955" y="2153312"/>
            <a:ext cx="2338754" cy="31892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ED8C1C-D15D-4EBF-AECB-F1F8003B22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9639" y="0"/>
            <a:ext cx="2976431" cy="420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E5DA2-545E-428C-A4B2-397AFA5B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30823"/>
            <a:ext cx="9905998" cy="902551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Собственно наш сайт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67C55-6533-40B3-B716-751EFD81D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2" b="4615"/>
          <a:stretch/>
        </p:blipFill>
        <p:spPr>
          <a:xfrm>
            <a:off x="1462454" y="1457867"/>
            <a:ext cx="9267092" cy="47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D280A-1FFF-433B-917D-22AE0277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39" y="5178917"/>
            <a:ext cx="9905998" cy="1478570"/>
          </a:xfrm>
        </p:spPr>
        <p:txBody>
          <a:bodyPr/>
          <a:lstStyle/>
          <a:p>
            <a:pPr algn="ctr"/>
            <a:r>
              <a:rPr lang="ru-RU" dirty="0"/>
              <a:t>Мобильная версия нашего сайта!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23CD6E-5A6F-4B44-B63E-80E70AF45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207" y="865374"/>
            <a:ext cx="2010235" cy="43464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4097B4-9107-4D36-831C-26CB0DDEE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504" y="865371"/>
            <a:ext cx="2010235" cy="43464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2EC37D-6BBB-44C8-A440-16C161CB8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909" y="865371"/>
            <a:ext cx="2010235" cy="435626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3EFB137-583C-49CC-9DE9-5D0C1894C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802" y="855562"/>
            <a:ext cx="2010235" cy="435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CAA64-6470-4445-8E3B-B34D3260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8971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http://rtf-urfu-info.ml/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623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238</TotalTime>
  <Words>66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Контур</vt:lpstr>
      <vt:lpstr>Защита информации в радиотехнических системах  </vt:lpstr>
      <vt:lpstr>Целевая аудитория </vt:lpstr>
      <vt:lpstr>Основные потребности целевой аудитории</vt:lpstr>
      <vt:lpstr>Презентация PowerPoint</vt:lpstr>
      <vt:lpstr>Санкт-Петербургский национальный исследовательский университет информационных технологий, механики и оптики</vt:lpstr>
      <vt:lpstr>Презентация PowerPoint</vt:lpstr>
      <vt:lpstr>Собственно наш сайт</vt:lpstr>
      <vt:lpstr>Мобильная версия нашего сайта!</vt:lpstr>
      <vt:lpstr>http://rtf-urfu-info.ml/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информации в радиотехнических системах</dc:title>
  <dc:creator>Арсений Никоркин</dc:creator>
  <cp:lastModifiedBy>Арсений Никоркин</cp:lastModifiedBy>
  <cp:revision>22</cp:revision>
  <dcterms:created xsi:type="dcterms:W3CDTF">2019-01-11T10:27:29Z</dcterms:created>
  <dcterms:modified xsi:type="dcterms:W3CDTF">2019-01-13T15:14:25Z</dcterms:modified>
</cp:coreProperties>
</file>