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7"/>
  </p:notesMasterIdLst>
  <p:handoutMasterIdLst>
    <p:handoutMasterId r:id="rId18"/>
  </p:handoutMasterIdLst>
  <p:sldIdLst>
    <p:sldId id="275" r:id="rId5"/>
    <p:sldId id="279" r:id="rId6"/>
    <p:sldId id="261" r:id="rId7"/>
    <p:sldId id="269" r:id="rId8"/>
    <p:sldId id="268" r:id="rId9"/>
    <p:sldId id="277" r:id="rId10"/>
    <p:sldId id="280" r:id="rId11"/>
    <p:sldId id="281" r:id="rId12"/>
    <p:sldId id="263" r:id="rId13"/>
    <p:sldId id="267" r:id="rId14"/>
    <p:sldId id="265" r:id="rId15"/>
    <p:sldId id="271" r:id="rId16"/>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12" userDrawn="1">
          <p15:clr>
            <a:srgbClr val="A4A3A4"/>
          </p15:clr>
        </p15:guide>
        <p15:guide id="2" pos="3840" userDrawn="1">
          <p15:clr>
            <a:srgbClr val="A4A3A4"/>
          </p15:clr>
        </p15:guide>
        <p15:guide id="3" orient="horz" pos="3984" userDrawn="1">
          <p15:clr>
            <a:srgbClr val="A4A3A4"/>
          </p15:clr>
        </p15:guide>
        <p15:guide id="4" orient="horz" pos="2472"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4F67"/>
    <a:srgbClr val="EA566D"/>
    <a:srgbClr val="CE295E"/>
    <a:srgbClr val="EAEDF2"/>
    <a:srgbClr val="7F7F7F"/>
    <a:srgbClr val="404040"/>
    <a:srgbClr val="B93E51"/>
    <a:srgbClr val="606D80"/>
    <a:srgbClr val="E4516A"/>
    <a:srgbClr val="EDB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6" autoAdjust="0"/>
    <p:restoredTop sz="94637" autoAdjust="0"/>
  </p:normalViewPr>
  <p:slideViewPr>
    <p:cSldViewPr snapToGrid="0" showGuides="1">
      <p:cViewPr>
        <p:scale>
          <a:sx n="100" d="100"/>
          <a:sy n="100" d="100"/>
        </p:scale>
        <p:origin x="-762" y="-432"/>
      </p:cViewPr>
      <p:guideLst>
        <p:guide orient="horz" pos="912"/>
        <p:guide orient="horz" pos="3984"/>
        <p:guide orient="horz" pos="2472"/>
        <p:guide pos="3840"/>
      </p:guideLst>
    </p:cSldViewPr>
  </p:slideViewPr>
  <p:notesTextViewPr>
    <p:cViewPr>
      <p:scale>
        <a:sx n="1" d="1"/>
        <a:sy n="1" d="1"/>
      </p:scale>
      <p:origin x="0" y="0"/>
    </p:cViewPr>
  </p:notesTextViewPr>
  <p:notesViewPr>
    <p:cSldViewPr snapToGrid="0">
      <p:cViewPr>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82282700631872E-2"/>
          <c:y val="0"/>
          <c:w val="0.9351919176148461"/>
          <c:h val="0.89614734937319529"/>
        </c:manualLayout>
      </c:layout>
      <c:barChart>
        <c:barDir val="bar"/>
        <c:grouping val="clustered"/>
        <c:varyColors val="0"/>
        <c:ser>
          <c:idx val="0"/>
          <c:order val="0"/>
          <c:tx>
            <c:strRef>
              <c:f>Sheet1!$B$1</c:f>
              <c:strCache>
                <c:ptCount val="1"/>
                <c:pt idx="0">
                  <c:v>Ряд 1</c:v>
                </c:pt>
              </c:strCache>
            </c:strRef>
          </c:tx>
          <c:spPr>
            <a:solidFill>
              <a:srgbClr val="7F7F7F"/>
            </a:solidFill>
            <a:ln>
              <a:noFill/>
            </a:ln>
            <a:effectLst/>
          </c:spPr>
          <c:invertIfNegative val="0"/>
          <c:cat>
            <c:strRef>
              <c:f>Sheet1!$A$2:$A$3</c:f>
              <c:strCache>
                <c:ptCount val="1"/>
                <c:pt idx="0">
                  <c:v>Категория 1</c:v>
                </c:pt>
              </c:strCache>
            </c:strRef>
          </c:cat>
          <c:val>
            <c:numRef>
              <c:f>Sheet1!$B$2:$B$3</c:f>
              <c:numCache>
                <c:formatCode>General</c:formatCode>
                <c:ptCount val="2"/>
                <c:pt idx="0">
                  <c:v>20</c:v>
                </c:pt>
              </c:numCache>
            </c:numRef>
          </c:val>
          <c:extLst xmlns:c16r2="http://schemas.microsoft.com/office/drawing/2015/06/chart">
            <c:ext xmlns:c16="http://schemas.microsoft.com/office/drawing/2014/chart" uri="{C3380CC4-5D6E-409C-BE32-E72D297353CC}">
              <c16:uniqueId val="{00000000-6C15-4FB2-9A47-7A8B2E07B7A1}"/>
            </c:ext>
          </c:extLst>
        </c:ser>
        <c:ser>
          <c:idx val="1"/>
          <c:order val="1"/>
          <c:tx>
            <c:strRef>
              <c:f>Sheet1!$C$1</c:f>
              <c:strCache>
                <c:ptCount val="1"/>
                <c:pt idx="0">
                  <c:v>Ряд 2</c:v>
                </c:pt>
              </c:strCache>
            </c:strRef>
          </c:tx>
          <c:spPr>
            <a:solidFill>
              <a:srgbClr val="404040"/>
            </a:solidFill>
            <a:ln>
              <a:noFill/>
            </a:ln>
            <a:effectLst/>
          </c:spPr>
          <c:invertIfNegative val="0"/>
          <c:cat>
            <c:strRef>
              <c:f>Sheet1!$A$2:$A$3</c:f>
              <c:strCache>
                <c:ptCount val="1"/>
                <c:pt idx="0">
                  <c:v>Категория 1</c:v>
                </c:pt>
              </c:strCache>
            </c:strRef>
          </c:cat>
          <c:val>
            <c:numRef>
              <c:f>Sheet1!$C$2:$C$3</c:f>
              <c:numCache>
                <c:formatCode>General</c:formatCode>
                <c:ptCount val="2"/>
                <c:pt idx="0">
                  <c:v>15</c:v>
                </c:pt>
              </c:numCache>
            </c:numRef>
          </c:val>
          <c:extLst xmlns:c16r2="http://schemas.microsoft.com/office/drawing/2015/06/chart">
            <c:ext xmlns:c16="http://schemas.microsoft.com/office/drawing/2014/chart" uri="{C3380CC4-5D6E-409C-BE32-E72D297353CC}">
              <c16:uniqueId val="{00000001-6C15-4FB2-9A47-7A8B2E07B7A1}"/>
            </c:ext>
          </c:extLst>
        </c:ser>
        <c:ser>
          <c:idx val="2"/>
          <c:order val="2"/>
          <c:tx>
            <c:strRef>
              <c:f>Sheet1!$D$1</c:f>
              <c:strCache>
                <c:ptCount val="1"/>
                <c:pt idx="0">
                  <c:v>Ряд 3</c:v>
                </c:pt>
              </c:strCache>
            </c:strRef>
          </c:tx>
          <c:spPr>
            <a:solidFill>
              <a:srgbClr val="CE295E"/>
            </a:solidFill>
            <a:ln>
              <a:noFill/>
            </a:ln>
            <a:effectLst/>
          </c:spPr>
          <c:invertIfNegative val="0"/>
          <c:cat>
            <c:strRef>
              <c:f>Sheet1!$A$2:$A$3</c:f>
              <c:strCache>
                <c:ptCount val="1"/>
                <c:pt idx="0">
                  <c:v>Категория 1</c:v>
                </c:pt>
              </c:strCache>
            </c:strRef>
          </c:cat>
          <c:val>
            <c:numRef>
              <c:f>Sheet1!$D$2:$D$3</c:f>
              <c:numCache>
                <c:formatCode>General</c:formatCode>
                <c:ptCount val="2"/>
                <c:pt idx="0">
                  <c:v>65</c:v>
                </c:pt>
              </c:numCache>
            </c:numRef>
          </c:val>
          <c:extLst xmlns:c16r2="http://schemas.microsoft.com/office/drawing/2015/06/chart">
            <c:ext xmlns:c16="http://schemas.microsoft.com/office/drawing/2014/chart" uri="{C3380CC4-5D6E-409C-BE32-E72D297353CC}">
              <c16:uniqueId val="{00000002-6C15-4FB2-9A47-7A8B2E07B7A1}"/>
            </c:ext>
          </c:extLst>
        </c:ser>
        <c:dLbls>
          <c:showLegendKey val="0"/>
          <c:showVal val="0"/>
          <c:showCatName val="0"/>
          <c:showSerName val="0"/>
          <c:showPercent val="0"/>
          <c:showBubbleSize val="0"/>
        </c:dLbls>
        <c:gapWidth val="100"/>
        <c:axId val="100707328"/>
        <c:axId val="96604672"/>
      </c:barChart>
      <c:catAx>
        <c:axId val="100707328"/>
        <c:scaling>
          <c:orientation val="minMax"/>
        </c:scaling>
        <c:delete val="1"/>
        <c:axPos val="l"/>
        <c:numFmt formatCode="General" sourceLinked="1"/>
        <c:majorTickMark val="none"/>
        <c:minorTickMark val="none"/>
        <c:tickLblPos val="nextTo"/>
        <c:crossAx val="96604672"/>
        <c:crosses val="autoZero"/>
        <c:auto val="1"/>
        <c:lblAlgn val="ctr"/>
        <c:lblOffset val="100"/>
        <c:noMultiLvlLbl val="0"/>
      </c:catAx>
      <c:valAx>
        <c:axId val="96604672"/>
        <c:scaling>
          <c:orientation val="minMax"/>
          <c:max val="100"/>
          <c:min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7" b="0" i="0" u="none" strike="noStrike" kern="1200" baseline="0" noProof="0">
                <a:solidFill>
                  <a:schemeClr val="tx1">
                    <a:lumMod val="75000"/>
                    <a:lumOff val="25000"/>
                  </a:schemeClr>
                </a:solidFill>
                <a:latin typeface="+mn-lt"/>
                <a:ea typeface="+mn-ea"/>
                <a:cs typeface="+mn-cs"/>
              </a:defRPr>
            </a:pPr>
            <a:endParaRPr lang="ru-RU"/>
          </a:p>
        </c:txPr>
        <c:crossAx val="1007073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ru-RU" noProof="0"/>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623F4313-9FCE-4A92-819A-FAD0FCF0E5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a:extLst>
              <a:ext uri="{FF2B5EF4-FFF2-40B4-BE49-F238E27FC236}">
                <a16:creationId xmlns:a16="http://schemas.microsoft.com/office/drawing/2014/main" xmlns="" id="{DED8F2DB-1094-477F-B0A7-6AC3F2199E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1B934BC-F238-447B-95EF-EA931230C320}" type="datetime1">
              <a:rPr lang="ru-RU" smtClean="0"/>
              <a:t>15.01.2020</a:t>
            </a:fld>
            <a:endParaRPr lang="ru-RU" dirty="0"/>
          </a:p>
        </p:txBody>
      </p:sp>
      <p:sp>
        <p:nvSpPr>
          <p:cNvPr id="4" name="Нижний колонтитул 3">
            <a:extLst>
              <a:ext uri="{FF2B5EF4-FFF2-40B4-BE49-F238E27FC236}">
                <a16:creationId xmlns:a16="http://schemas.microsoft.com/office/drawing/2014/main" xmlns="" id="{5A06BA01-9EAD-49E8-91CF-2A395945EA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a16="http://schemas.microsoft.com/office/drawing/2014/main" xmlns="" id="{8C7E85C4-F9C1-42D8-B803-39C514A3B3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9474F99-60BC-462F-82FF-AD0F7D3371E4}" type="slidenum">
              <a:rPr lang="ru-RU" smtClean="0"/>
              <a:t>‹#›</a:t>
            </a:fld>
            <a:endParaRPr lang="ru-RU" dirty="0"/>
          </a:p>
        </p:txBody>
      </p:sp>
    </p:spTree>
    <p:extLst>
      <p:ext uri="{BB962C8B-B14F-4D97-AF65-F5344CB8AC3E}">
        <p14:creationId xmlns:p14="http://schemas.microsoft.com/office/powerpoint/2010/main" val="164901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F88F6-FC76-4475-8D83-C67703B2FC47}" type="datetime1">
              <a:rPr lang="ru-RU" smtClean="0"/>
              <a:pPr/>
              <a:t>15.01.2020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A226AB8-ACBE-42E6-92F5-667EDDCD9652}" type="slidenum">
              <a:rPr lang="ru-RU" noProof="0" smtClean="0"/>
              <a:t>‹#›</a:t>
            </a:fld>
            <a:endParaRPr lang="ru-RU" noProof="0" dirty="0"/>
          </a:p>
        </p:txBody>
      </p:sp>
    </p:spTree>
    <p:extLst>
      <p:ext uri="{BB962C8B-B14F-4D97-AF65-F5344CB8AC3E}">
        <p14:creationId xmlns:p14="http://schemas.microsoft.com/office/powerpoint/2010/main" val="141557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7F48DEA9-6F4F-4540-9E5D-C6F39079AF72}" type="slidenum">
              <a:rPr lang="ru-RU" smtClean="0"/>
              <a:t>1</a:t>
            </a:fld>
            <a:endParaRPr lang="ru-RU" dirty="0"/>
          </a:p>
        </p:txBody>
      </p:sp>
    </p:spTree>
    <p:extLst>
      <p:ext uri="{BB962C8B-B14F-4D97-AF65-F5344CB8AC3E}">
        <p14:creationId xmlns:p14="http://schemas.microsoft.com/office/powerpoint/2010/main" val="3429256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rtl="0"/>
            <a:fld id="{EFDDBACE-0F8F-43FD-98F0-DEE13552DADA}" type="slidenum">
              <a:rPr lang="ru-RU" smtClean="0"/>
              <a:t>2</a:t>
            </a:fld>
            <a:endParaRPr lang="ru-RU"/>
          </a:p>
        </p:txBody>
      </p:sp>
    </p:spTree>
    <p:extLst>
      <p:ext uri="{BB962C8B-B14F-4D97-AF65-F5344CB8AC3E}">
        <p14:creationId xmlns:p14="http://schemas.microsoft.com/office/powerpoint/2010/main" val="284269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7F48DEA9-6F4F-4540-9E5D-C6F39079AF72}" type="slidenum">
              <a:rPr lang="ru-RU" smtClean="0"/>
              <a:t>3</a:t>
            </a:fld>
            <a:endParaRPr lang="ru-RU" dirty="0"/>
          </a:p>
        </p:txBody>
      </p:sp>
    </p:spTree>
    <p:extLst>
      <p:ext uri="{BB962C8B-B14F-4D97-AF65-F5344CB8AC3E}">
        <p14:creationId xmlns:p14="http://schemas.microsoft.com/office/powerpoint/2010/main" val="397156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5A226AB8-ACBE-42E6-92F5-667EDDCD9652}" type="slidenum">
              <a:rPr lang="ru-RU" smtClean="0"/>
              <a:t>4</a:t>
            </a:fld>
            <a:endParaRPr lang="ru-RU" dirty="0"/>
          </a:p>
        </p:txBody>
      </p:sp>
    </p:spTree>
    <p:extLst>
      <p:ext uri="{BB962C8B-B14F-4D97-AF65-F5344CB8AC3E}">
        <p14:creationId xmlns:p14="http://schemas.microsoft.com/office/powerpoint/2010/main" val="349751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5A226AB8-ACBE-42E6-92F5-667EDDCD9652}" type="slidenum">
              <a:rPr lang="ru-RU" smtClean="0"/>
              <a:t>5</a:t>
            </a:fld>
            <a:endParaRPr lang="ru-RU" dirty="0"/>
          </a:p>
        </p:txBody>
      </p:sp>
    </p:spTree>
    <p:extLst>
      <p:ext uri="{BB962C8B-B14F-4D97-AF65-F5344CB8AC3E}">
        <p14:creationId xmlns:p14="http://schemas.microsoft.com/office/powerpoint/2010/main" val="109802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5A226AB8-ACBE-42E6-92F5-667EDDCD9652}" type="slidenum">
              <a:rPr lang="ru-RU" smtClean="0"/>
              <a:t>9</a:t>
            </a:fld>
            <a:endParaRPr lang="ru-RU" dirty="0"/>
          </a:p>
        </p:txBody>
      </p:sp>
    </p:spTree>
    <p:extLst>
      <p:ext uri="{BB962C8B-B14F-4D97-AF65-F5344CB8AC3E}">
        <p14:creationId xmlns:p14="http://schemas.microsoft.com/office/powerpoint/2010/main" val="286055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5A226AB8-ACBE-42E6-92F5-667EDDCD9652}" type="slidenum">
              <a:rPr lang="ru-RU" smtClean="0"/>
              <a:t>10</a:t>
            </a:fld>
            <a:endParaRPr lang="ru-RU" dirty="0"/>
          </a:p>
        </p:txBody>
      </p:sp>
    </p:spTree>
    <p:extLst>
      <p:ext uri="{BB962C8B-B14F-4D97-AF65-F5344CB8AC3E}">
        <p14:creationId xmlns:p14="http://schemas.microsoft.com/office/powerpoint/2010/main" val="361821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5A226AB8-ACBE-42E6-92F5-667EDDCD9652}" type="slidenum">
              <a:rPr lang="ru-RU" smtClean="0"/>
              <a:t>11</a:t>
            </a:fld>
            <a:endParaRPr lang="ru-RU" dirty="0"/>
          </a:p>
        </p:txBody>
      </p:sp>
    </p:spTree>
    <p:extLst>
      <p:ext uri="{BB962C8B-B14F-4D97-AF65-F5344CB8AC3E}">
        <p14:creationId xmlns:p14="http://schemas.microsoft.com/office/powerpoint/2010/main" val="2140715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5A226AB8-ACBE-42E6-92F5-667EDDCD9652}" type="slidenum">
              <a:rPr lang="ru-RU" smtClean="0"/>
              <a:t>12</a:t>
            </a:fld>
            <a:endParaRPr lang="ru-RU" dirty="0"/>
          </a:p>
        </p:txBody>
      </p:sp>
    </p:spTree>
    <p:extLst>
      <p:ext uri="{BB962C8B-B14F-4D97-AF65-F5344CB8AC3E}">
        <p14:creationId xmlns:p14="http://schemas.microsoft.com/office/powerpoint/2010/main" val="191863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EBD421-E477-405A-91D4-9468DE9BE45B}"/>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ru-RU" noProof="0"/>
              <a:t>Образец заголовка</a:t>
            </a:r>
            <a:endParaRPr lang="ru-RU" noProof="0" dirty="0"/>
          </a:p>
        </p:txBody>
      </p:sp>
      <p:sp>
        <p:nvSpPr>
          <p:cNvPr id="3" name="Подзаголовок 2">
            <a:extLst>
              <a:ext uri="{FF2B5EF4-FFF2-40B4-BE49-F238E27FC236}">
                <a16:creationId xmlns:a16="http://schemas.microsoft.com/office/drawing/2014/main" xmlns="" id="{AB024F0D-0F00-4C64-975C-BD7D4FE0E36A}"/>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
        <p:nvSpPr>
          <p:cNvPr id="4" name="Дата 3">
            <a:extLst>
              <a:ext uri="{FF2B5EF4-FFF2-40B4-BE49-F238E27FC236}">
                <a16:creationId xmlns:a16="http://schemas.microsoft.com/office/drawing/2014/main" xmlns="" id="{E67D0E03-CFD6-4610-88AC-17F03CE8E193}"/>
              </a:ext>
            </a:extLst>
          </p:cNvPr>
          <p:cNvSpPr>
            <a:spLocks noGrp="1"/>
          </p:cNvSpPr>
          <p:nvPr>
            <p:ph type="dt" sz="half" idx="10"/>
          </p:nvPr>
        </p:nvSpPr>
        <p:spPr/>
        <p:txBody>
          <a:bodyPr rtlCol="0"/>
          <a:lstStyle/>
          <a:p>
            <a:pPr rtl="0"/>
            <a:fld id="{34E8F9AD-0395-4B26-9B1D-526DA1A5444D}" type="datetime1">
              <a:rPr lang="ru-RU" noProof="0" smtClean="0"/>
              <a:t>15.01.2020</a:t>
            </a:fld>
            <a:endParaRPr lang="ru-RU" noProof="0" dirty="0"/>
          </a:p>
        </p:txBody>
      </p:sp>
      <p:sp>
        <p:nvSpPr>
          <p:cNvPr id="5" name="Нижний колонтитул 4">
            <a:extLst>
              <a:ext uri="{FF2B5EF4-FFF2-40B4-BE49-F238E27FC236}">
                <a16:creationId xmlns:a16="http://schemas.microsoft.com/office/drawing/2014/main" xmlns="" id="{1144536D-CBA9-4A34-85D3-481BD129E4E2}"/>
              </a:ext>
            </a:extLst>
          </p:cNvPr>
          <p:cNvSpPr>
            <a:spLocks noGrp="1"/>
          </p:cNvSpPr>
          <p:nvPr>
            <p:ph type="ftr" sz="quarter" idx="11"/>
          </p:nvPr>
        </p:nvSpPr>
        <p:spPr/>
        <p:txBody>
          <a:bodyPr rtlCol="0"/>
          <a:lstStyle/>
          <a:p>
            <a:pPr rtl="0"/>
            <a:endParaRPr lang="ru-RU" noProof="0" dirty="0"/>
          </a:p>
        </p:txBody>
      </p:sp>
      <p:sp>
        <p:nvSpPr>
          <p:cNvPr id="6" name="Номер слайда 5">
            <a:extLst>
              <a:ext uri="{FF2B5EF4-FFF2-40B4-BE49-F238E27FC236}">
                <a16:creationId xmlns:a16="http://schemas.microsoft.com/office/drawing/2014/main" xmlns="" id="{98C1F8E3-036A-45B8-BF1F-BEF0C559E215}"/>
              </a:ext>
            </a:extLst>
          </p:cNvPr>
          <p:cNvSpPr>
            <a:spLocks noGrp="1"/>
          </p:cNvSpPr>
          <p:nvPr>
            <p:ph type="sldNum" sz="quarter" idx="12"/>
          </p:nvPr>
        </p:nvSpPr>
        <p:spPr/>
        <p:txBody>
          <a:bodyPr rtlCol="0"/>
          <a:lstStyle/>
          <a:p>
            <a:pPr rtl="0"/>
            <a:fld id="{5A4A7955-6230-48B4-BD8B-A7C460F75945}" type="slidenum">
              <a:rPr lang="ru-RU" noProof="0" smtClean="0"/>
              <a:t>‹#›</a:t>
            </a:fld>
            <a:endParaRPr lang="ru-RU" noProof="0" dirty="0"/>
          </a:p>
        </p:txBody>
      </p:sp>
    </p:spTree>
    <p:extLst>
      <p:ext uri="{BB962C8B-B14F-4D97-AF65-F5344CB8AC3E}">
        <p14:creationId xmlns:p14="http://schemas.microsoft.com/office/powerpoint/2010/main" val="243774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06B1F3-61FB-4FDC-814D-EEC1C1FC370B}"/>
              </a:ext>
            </a:extLst>
          </p:cNvPr>
          <p:cNvSpPr>
            <a:spLocks noGrp="1"/>
          </p:cNvSpPr>
          <p:nvPr>
            <p:ph type="title"/>
          </p:nvPr>
        </p:nvSpPr>
        <p:spPr/>
        <p:txBody>
          <a:bodyPr rtlCol="0"/>
          <a:lstStyle/>
          <a:p>
            <a:pPr rtl="0"/>
            <a:r>
              <a:rPr lang="ru-RU" noProof="0"/>
              <a:t>Образец заголовка</a:t>
            </a:r>
            <a:endParaRPr lang="ru-RU" noProof="0" dirty="0"/>
          </a:p>
        </p:txBody>
      </p:sp>
      <p:sp>
        <p:nvSpPr>
          <p:cNvPr id="3" name="Вертикальный текст 2">
            <a:extLst>
              <a:ext uri="{FF2B5EF4-FFF2-40B4-BE49-F238E27FC236}">
                <a16:creationId xmlns:a16="http://schemas.microsoft.com/office/drawing/2014/main" xmlns="" id="{D52403B0-8D7F-4489-AB72-C346C8870138}"/>
              </a:ext>
            </a:extLst>
          </p:cNvPr>
          <p:cNvSpPr>
            <a:spLocks noGrp="1"/>
          </p:cNvSpPr>
          <p:nvPr>
            <p:ph type="body" orient="vert" idx="1"/>
          </p:nvPr>
        </p:nvSpPr>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a:extLst>
              <a:ext uri="{FF2B5EF4-FFF2-40B4-BE49-F238E27FC236}">
                <a16:creationId xmlns:a16="http://schemas.microsoft.com/office/drawing/2014/main" xmlns="" id="{D1FC9304-E5BD-4F3E-ADB0-974FEBCDEAA7}"/>
              </a:ext>
            </a:extLst>
          </p:cNvPr>
          <p:cNvSpPr>
            <a:spLocks noGrp="1"/>
          </p:cNvSpPr>
          <p:nvPr>
            <p:ph type="dt" sz="half" idx="10"/>
          </p:nvPr>
        </p:nvSpPr>
        <p:spPr/>
        <p:txBody>
          <a:bodyPr rtlCol="0"/>
          <a:lstStyle/>
          <a:p>
            <a:pPr rtl="0"/>
            <a:fld id="{DA60CDAD-434E-4A0B-B6ED-D382111C79FB}" type="datetime1">
              <a:rPr lang="ru-RU" noProof="0" smtClean="0"/>
              <a:t>15.01.2020</a:t>
            </a:fld>
            <a:endParaRPr lang="ru-RU" noProof="0" dirty="0"/>
          </a:p>
        </p:txBody>
      </p:sp>
      <p:sp>
        <p:nvSpPr>
          <p:cNvPr id="5" name="Нижний колонтитул 4">
            <a:extLst>
              <a:ext uri="{FF2B5EF4-FFF2-40B4-BE49-F238E27FC236}">
                <a16:creationId xmlns:a16="http://schemas.microsoft.com/office/drawing/2014/main" xmlns="" id="{C338AD29-D9CD-42D8-9604-C47996EE99A8}"/>
              </a:ext>
            </a:extLst>
          </p:cNvPr>
          <p:cNvSpPr>
            <a:spLocks noGrp="1"/>
          </p:cNvSpPr>
          <p:nvPr>
            <p:ph type="ftr" sz="quarter" idx="11"/>
          </p:nvPr>
        </p:nvSpPr>
        <p:spPr/>
        <p:txBody>
          <a:bodyPr rtlCol="0"/>
          <a:lstStyle/>
          <a:p>
            <a:pPr rtl="0"/>
            <a:endParaRPr lang="ru-RU" noProof="0" dirty="0"/>
          </a:p>
        </p:txBody>
      </p:sp>
      <p:sp>
        <p:nvSpPr>
          <p:cNvPr id="6" name="Номер слайда 5">
            <a:extLst>
              <a:ext uri="{FF2B5EF4-FFF2-40B4-BE49-F238E27FC236}">
                <a16:creationId xmlns:a16="http://schemas.microsoft.com/office/drawing/2014/main" xmlns="" id="{2452C394-EF43-405B-9653-70AAB9098DE0}"/>
              </a:ext>
            </a:extLst>
          </p:cNvPr>
          <p:cNvSpPr>
            <a:spLocks noGrp="1"/>
          </p:cNvSpPr>
          <p:nvPr>
            <p:ph type="sldNum" sz="quarter" idx="12"/>
          </p:nvPr>
        </p:nvSpPr>
        <p:spPr/>
        <p:txBody>
          <a:bodyPr rtlCol="0"/>
          <a:lstStyle/>
          <a:p>
            <a:pPr rtl="0"/>
            <a:fld id="{5A4A7955-6230-48B4-BD8B-A7C460F75945}" type="slidenum">
              <a:rPr lang="ru-RU" noProof="0" smtClean="0"/>
              <a:t>‹#›</a:t>
            </a:fld>
            <a:endParaRPr lang="ru-RU" noProof="0" dirty="0"/>
          </a:p>
        </p:txBody>
      </p:sp>
    </p:spTree>
    <p:extLst>
      <p:ext uri="{BB962C8B-B14F-4D97-AF65-F5344CB8AC3E}">
        <p14:creationId xmlns:p14="http://schemas.microsoft.com/office/powerpoint/2010/main" val="1629452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19D1E61D-2F00-41ED-8D92-7CAEB9A5A511}"/>
              </a:ext>
            </a:extLst>
          </p:cNvPr>
          <p:cNvSpPr>
            <a:spLocks noGrp="1"/>
          </p:cNvSpPr>
          <p:nvPr>
            <p:ph type="title" orient="vert"/>
          </p:nvPr>
        </p:nvSpPr>
        <p:spPr>
          <a:xfrm>
            <a:off x="8724900" y="365125"/>
            <a:ext cx="2628900" cy="5811838"/>
          </a:xfrm>
        </p:spPr>
        <p:txBody>
          <a:bodyPr vert="eaVert" rtlCol="0"/>
          <a:lstStyle/>
          <a:p>
            <a:pPr rtl="0"/>
            <a:r>
              <a:rPr lang="ru-RU" noProof="0"/>
              <a:t>Образец заголовка</a:t>
            </a:r>
            <a:endParaRPr lang="ru-RU" noProof="0" dirty="0"/>
          </a:p>
        </p:txBody>
      </p:sp>
      <p:sp>
        <p:nvSpPr>
          <p:cNvPr id="3" name="Вертикальный текст 2">
            <a:extLst>
              <a:ext uri="{FF2B5EF4-FFF2-40B4-BE49-F238E27FC236}">
                <a16:creationId xmlns:a16="http://schemas.microsoft.com/office/drawing/2014/main" xmlns="" id="{54647491-5142-48CA-9664-F5082D450F38}"/>
              </a:ext>
            </a:extLst>
          </p:cNvPr>
          <p:cNvSpPr>
            <a:spLocks noGrp="1"/>
          </p:cNvSpPr>
          <p:nvPr>
            <p:ph type="body" orient="vert" idx="1"/>
          </p:nvPr>
        </p:nvSpPr>
        <p:spPr>
          <a:xfrm>
            <a:off x="838200" y="365125"/>
            <a:ext cx="7734300" cy="5811838"/>
          </a:xfrm>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a:extLst>
              <a:ext uri="{FF2B5EF4-FFF2-40B4-BE49-F238E27FC236}">
                <a16:creationId xmlns:a16="http://schemas.microsoft.com/office/drawing/2014/main" xmlns="" id="{D594576D-BE01-4BB5-A9F4-7DE4814E6820}"/>
              </a:ext>
            </a:extLst>
          </p:cNvPr>
          <p:cNvSpPr>
            <a:spLocks noGrp="1"/>
          </p:cNvSpPr>
          <p:nvPr>
            <p:ph type="dt" sz="half" idx="10"/>
          </p:nvPr>
        </p:nvSpPr>
        <p:spPr/>
        <p:txBody>
          <a:bodyPr rtlCol="0"/>
          <a:lstStyle/>
          <a:p>
            <a:pPr rtl="0"/>
            <a:fld id="{06863A8E-0D66-456E-B471-FEDB0FC2F39D}" type="datetime1">
              <a:rPr lang="ru-RU" noProof="0" smtClean="0"/>
              <a:t>15.01.2020</a:t>
            </a:fld>
            <a:endParaRPr lang="ru-RU" noProof="0" dirty="0"/>
          </a:p>
        </p:txBody>
      </p:sp>
      <p:sp>
        <p:nvSpPr>
          <p:cNvPr id="5" name="Нижний колонтитул 4">
            <a:extLst>
              <a:ext uri="{FF2B5EF4-FFF2-40B4-BE49-F238E27FC236}">
                <a16:creationId xmlns:a16="http://schemas.microsoft.com/office/drawing/2014/main" xmlns="" id="{5C10CA14-AD61-4101-9143-F7884378CAD7}"/>
              </a:ext>
            </a:extLst>
          </p:cNvPr>
          <p:cNvSpPr>
            <a:spLocks noGrp="1"/>
          </p:cNvSpPr>
          <p:nvPr>
            <p:ph type="ftr" sz="quarter" idx="11"/>
          </p:nvPr>
        </p:nvSpPr>
        <p:spPr/>
        <p:txBody>
          <a:bodyPr rtlCol="0"/>
          <a:lstStyle/>
          <a:p>
            <a:pPr rtl="0"/>
            <a:endParaRPr lang="ru-RU" noProof="0" dirty="0"/>
          </a:p>
        </p:txBody>
      </p:sp>
      <p:sp>
        <p:nvSpPr>
          <p:cNvPr id="6" name="Номер слайда 5">
            <a:extLst>
              <a:ext uri="{FF2B5EF4-FFF2-40B4-BE49-F238E27FC236}">
                <a16:creationId xmlns:a16="http://schemas.microsoft.com/office/drawing/2014/main" xmlns="" id="{5E98B885-CFEA-4882-BBEA-C5F142089598}"/>
              </a:ext>
            </a:extLst>
          </p:cNvPr>
          <p:cNvSpPr>
            <a:spLocks noGrp="1"/>
          </p:cNvSpPr>
          <p:nvPr>
            <p:ph type="sldNum" sz="quarter" idx="12"/>
          </p:nvPr>
        </p:nvSpPr>
        <p:spPr/>
        <p:txBody>
          <a:bodyPr rtlCol="0"/>
          <a:lstStyle/>
          <a:p>
            <a:pPr rtl="0"/>
            <a:fld id="{5A4A7955-6230-48B4-BD8B-A7C460F75945}" type="slidenum">
              <a:rPr lang="ru-RU" noProof="0" smtClean="0"/>
              <a:t>‹#›</a:t>
            </a:fld>
            <a:endParaRPr lang="ru-RU" noProof="0" dirty="0"/>
          </a:p>
        </p:txBody>
      </p:sp>
    </p:spTree>
    <p:extLst>
      <p:ext uri="{BB962C8B-B14F-4D97-AF65-F5344CB8AC3E}">
        <p14:creationId xmlns:p14="http://schemas.microsoft.com/office/powerpoint/2010/main" val="2951664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Маркеры в виде значков 5 X">
    <p:spTree>
      <p:nvGrpSpPr>
        <p:cNvPr id="1" name=""/>
        <p:cNvGrpSpPr/>
        <p:nvPr/>
      </p:nvGrpSpPr>
      <p:grpSpPr>
        <a:xfrm>
          <a:off x="0" y="0"/>
          <a:ext cx="0" cy="0"/>
          <a:chOff x="0" y="0"/>
          <a:chExt cx="0" cy="0"/>
        </a:xfrm>
      </p:grpSpPr>
      <p:sp>
        <p:nvSpPr>
          <p:cNvPr id="4" name="Овал 3">
            <a:extLst>
              <a:ext uri="{FF2B5EF4-FFF2-40B4-BE49-F238E27FC236}">
                <a16:creationId xmlns:a16="http://schemas.microsoft.com/office/drawing/2014/main" xmlns="" id="{9CA47B37-80B0-5A4F-BDC3-DE42D5B2D34F}"/>
              </a:ext>
              <a:ext uri="{C183D7F6-B498-43B3-948B-1728B52AA6E4}">
                <adec:decorative xmlns:adec="http://schemas.microsoft.com/office/drawing/2017/decorative" xmlns="" val="1"/>
              </a:ext>
            </a:extLst>
          </p:cNvPr>
          <p:cNvSpPr/>
          <p:nvPr userDrawn="1"/>
        </p:nvSpPr>
        <p:spPr>
          <a:xfrm>
            <a:off x="1226695"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noProof="0"/>
          </a:p>
        </p:txBody>
      </p:sp>
      <p:sp>
        <p:nvSpPr>
          <p:cNvPr id="17" name="Рисунок 15">
            <a:extLst>
              <a:ext uri="{FF2B5EF4-FFF2-40B4-BE49-F238E27FC236}">
                <a16:creationId xmlns:a16="http://schemas.microsoft.com/office/drawing/2014/main" xmlns="" id="{9BEFB849-10AA-4702-9225-F101A3158C66}"/>
              </a:ext>
            </a:extLst>
          </p:cNvPr>
          <p:cNvSpPr>
            <a:spLocks noGrp="1"/>
          </p:cNvSpPr>
          <p:nvPr>
            <p:ph type="pic" sz="quarter" idx="41" hasCustomPrompt="1"/>
          </p:nvPr>
        </p:nvSpPr>
        <p:spPr>
          <a:xfrm>
            <a:off x="1523875"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ru-RU" noProof="0"/>
              <a:t>Значок</a:t>
            </a:r>
          </a:p>
        </p:txBody>
      </p:sp>
      <p:sp>
        <p:nvSpPr>
          <p:cNvPr id="6" name="Текст 8">
            <a:extLst>
              <a:ext uri="{FF2B5EF4-FFF2-40B4-BE49-F238E27FC236}">
                <a16:creationId xmlns:a16="http://schemas.microsoft.com/office/drawing/2014/main" xmlns="" id="{F1427EE8-A6A1-4664-99FB-B4F84FEE6037}"/>
              </a:ext>
            </a:extLst>
          </p:cNvPr>
          <p:cNvSpPr>
            <a:spLocks noGrp="1"/>
          </p:cNvSpPr>
          <p:nvPr>
            <p:ph type="body" sz="quarter" idx="17" hasCustomPrompt="1"/>
          </p:nvPr>
        </p:nvSpPr>
        <p:spPr>
          <a:xfrm>
            <a:off x="1024282"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ru-RU" noProof="0"/>
              <a:t>Маркер 1</a:t>
            </a:r>
          </a:p>
        </p:txBody>
      </p:sp>
      <p:sp>
        <p:nvSpPr>
          <p:cNvPr id="8" name="Текст 10">
            <a:extLst>
              <a:ext uri="{FF2B5EF4-FFF2-40B4-BE49-F238E27FC236}">
                <a16:creationId xmlns:a16="http://schemas.microsoft.com/office/drawing/2014/main" xmlns="" id="{A9EE837D-7E70-4B33-89AA-1B0A10FAEEFD}"/>
              </a:ext>
            </a:extLst>
          </p:cNvPr>
          <p:cNvSpPr>
            <a:spLocks noGrp="1"/>
          </p:cNvSpPr>
          <p:nvPr>
            <p:ph type="body" sz="quarter" idx="18" hasCustomPrompt="1"/>
          </p:nvPr>
        </p:nvSpPr>
        <p:spPr>
          <a:xfrm>
            <a:off x="1024282" y="4471987"/>
            <a:ext cx="1620000" cy="720000"/>
          </a:xfrm>
        </p:spPr>
        <p:txBody>
          <a:bodyPr rtlCol="0"/>
          <a:lstStyle>
            <a:lvl1pPr marL="0" indent="0" algn="ctr">
              <a:buNone/>
              <a:defRPr sz="1400">
                <a:solidFill>
                  <a:schemeClr val="bg1"/>
                </a:solidFill>
              </a:defRPr>
            </a:lvl1pPr>
          </a:lstStyle>
          <a:p>
            <a:pPr lvl="0" rtl="0"/>
            <a:r>
              <a:rPr lang="ru-RU" noProof="0"/>
              <a:t>Описание маркера</a:t>
            </a:r>
          </a:p>
        </p:txBody>
      </p:sp>
      <p:sp>
        <p:nvSpPr>
          <p:cNvPr id="23" name="Овал 22">
            <a:extLst>
              <a:ext uri="{FF2B5EF4-FFF2-40B4-BE49-F238E27FC236}">
                <a16:creationId xmlns:a16="http://schemas.microsoft.com/office/drawing/2014/main" xmlns="" id="{1A6AC2DF-47CD-A743-A120-FBE75B801CF3}"/>
              </a:ext>
              <a:ext uri="{C183D7F6-B498-43B3-948B-1728B52AA6E4}">
                <adec:decorative xmlns:adec="http://schemas.microsoft.com/office/drawing/2017/decorative" xmlns="" val="1"/>
              </a:ext>
            </a:extLst>
          </p:cNvPr>
          <p:cNvSpPr/>
          <p:nvPr userDrawn="1"/>
        </p:nvSpPr>
        <p:spPr>
          <a:xfrm>
            <a:off x="3357554" y="2412312"/>
            <a:ext cx="1216152" cy="1216152"/>
          </a:xfrm>
          <a:prstGeom prst="ellipse">
            <a:avLst/>
          </a:prstGeom>
          <a:noFill/>
          <a:ln w="3175">
            <a:solidFill>
              <a:schemeClr val="bg1"/>
            </a:solidFill>
          </a:ln>
          <a:effectLst>
            <a:glow rad="165100">
              <a:schemeClr val="bg1">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ru-RU" noProof="0"/>
          </a:p>
        </p:txBody>
      </p:sp>
      <p:sp>
        <p:nvSpPr>
          <p:cNvPr id="28" name="Рисунок 15">
            <a:extLst>
              <a:ext uri="{FF2B5EF4-FFF2-40B4-BE49-F238E27FC236}">
                <a16:creationId xmlns:a16="http://schemas.microsoft.com/office/drawing/2014/main" xmlns="" id="{950FDCA0-F98B-4045-84D2-96B0C07C3261}"/>
              </a:ext>
            </a:extLst>
          </p:cNvPr>
          <p:cNvSpPr>
            <a:spLocks noGrp="1"/>
          </p:cNvSpPr>
          <p:nvPr>
            <p:ph type="pic" sz="quarter" idx="47" hasCustomPrompt="1"/>
          </p:nvPr>
        </p:nvSpPr>
        <p:spPr>
          <a:xfrm>
            <a:off x="3654734"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ru-RU" noProof="0"/>
              <a:t>Значок</a:t>
            </a:r>
          </a:p>
        </p:txBody>
      </p:sp>
      <p:sp>
        <p:nvSpPr>
          <p:cNvPr id="9" name="Текст 8">
            <a:extLst>
              <a:ext uri="{FF2B5EF4-FFF2-40B4-BE49-F238E27FC236}">
                <a16:creationId xmlns:a16="http://schemas.microsoft.com/office/drawing/2014/main" xmlns="" id="{FAC72777-DABE-4857-9555-EC68421F02A3}"/>
              </a:ext>
            </a:extLst>
          </p:cNvPr>
          <p:cNvSpPr>
            <a:spLocks noGrp="1"/>
          </p:cNvSpPr>
          <p:nvPr>
            <p:ph type="body" sz="quarter" idx="33" hasCustomPrompt="1"/>
          </p:nvPr>
        </p:nvSpPr>
        <p:spPr>
          <a:xfrm>
            <a:off x="3155141"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ru-RU" noProof="0"/>
              <a:t>Маркер 1</a:t>
            </a:r>
          </a:p>
        </p:txBody>
      </p:sp>
      <p:sp>
        <p:nvSpPr>
          <p:cNvPr id="10" name="Текст 10">
            <a:extLst>
              <a:ext uri="{FF2B5EF4-FFF2-40B4-BE49-F238E27FC236}">
                <a16:creationId xmlns:a16="http://schemas.microsoft.com/office/drawing/2014/main" xmlns="" id="{F5D4A1CD-8452-4E28-8B2B-1A89277B89BF}"/>
              </a:ext>
            </a:extLst>
          </p:cNvPr>
          <p:cNvSpPr>
            <a:spLocks noGrp="1"/>
          </p:cNvSpPr>
          <p:nvPr>
            <p:ph type="body" sz="quarter" idx="34" hasCustomPrompt="1"/>
          </p:nvPr>
        </p:nvSpPr>
        <p:spPr>
          <a:xfrm>
            <a:off x="3155141" y="4471987"/>
            <a:ext cx="1620000" cy="720000"/>
          </a:xfrm>
        </p:spPr>
        <p:txBody>
          <a:bodyPr rtlCol="0"/>
          <a:lstStyle>
            <a:lvl1pPr marL="0" indent="0" algn="ctr">
              <a:buNone/>
              <a:defRPr sz="1400">
                <a:solidFill>
                  <a:schemeClr val="bg1"/>
                </a:solidFill>
              </a:defRPr>
            </a:lvl1pPr>
          </a:lstStyle>
          <a:p>
            <a:pPr lvl="0" rtl="0"/>
            <a:r>
              <a:rPr lang="ru-RU" noProof="0"/>
              <a:t>Описание маркера</a:t>
            </a:r>
          </a:p>
        </p:txBody>
      </p:sp>
      <p:sp>
        <p:nvSpPr>
          <p:cNvPr id="24" name="Овал 23">
            <a:extLst>
              <a:ext uri="{FF2B5EF4-FFF2-40B4-BE49-F238E27FC236}">
                <a16:creationId xmlns:a16="http://schemas.microsoft.com/office/drawing/2014/main" xmlns="" id="{17E0F6BC-FBF2-3048-B833-61609739028C}"/>
              </a:ext>
              <a:ext uri="{C183D7F6-B498-43B3-948B-1728B52AA6E4}">
                <adec:decorative xmlns:adec="http://schemas.microsoft.com/office/drawing/2017/decorative" xmlns="" val="1"/>
              </a:ext>
            </a:extLst>
          </p:cNvPr>
          <p:cNvSpPr/>
          <p:nvPr userDrawn="1"/>
        </p:nvSpPr>
        <p:spPr>
          <a:xfrm>
            <a:off x="5488413"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noProof="0"/>
          </a:p>
        </p:txBody>
      </p:sp>
      <p:sp>
        <p:nvSpPr>
          <p:cNvPr id="29" name="Рисунок 15">
            <a:extLst>
              <a:ext uri="{FF2B5EF4-FFF2-40B4-BE49-F238E27FC236}">
                <a16:creationId xmlns:a16="http://schemas.microsoft.com/office/drawing/2014/main" xmlns="" id="{6C44DD27-06F8-5E4B-A3C6-697621E92BE8}"/>
              </a:ext>
            </a:extLst>
          </p:cNvPr>
          <p:cNvSpPr>
            <a:spLocks noGrp="1"/>
          </p:cNvSpPr>
          <p:nvPr>
            <p:ph type="pic" sz="quarter" idx="48" hasCustomPrompt="1"/>
          </p:nvPr>
        </p:nvSpPr>
        <p:spPr>
          <a:xfrm>
            <a:off x="57855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ru-RU" noProof="0"/>
              <a:t>Значок</a:t>
            </a:r>
          </a:p>
        </p:txBody>
      </p:sp>
      <p:sp>
        <p:nvSpPr>
          <p:cNvPr id="11" name="Текст 8">
            <a:extLst>
              <a:ext uri="{FF2B5EF4-FFF2-40B4-BE49-F238E27FC236}">
                <a16:creationId xmlns:a16="http://schemas.microsoft.com/office/drawing/2014/main" xmlns="" id="{86592013-2150-45F9-9877-1E4E3C1AFC32}"/>
              </a:ext>
            </a:extLst>
          </p:cNvPr>
          <p:cNvSpPr>
            <a:spLocks noGrp="1"/>
          </p:cNvSpPr>
          <p:nvPr>
            <p:ph type="body" sz="quarter" idx="35" hasCustomPrompt="1"/>
          </p:nvPr>
        </p:nvSpPr>
        <p:spPr>
          <a:xfrm>
            <a:off x="5286000"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ru-RU" noProof="0"/>
              <a:t>Маркер 1</a:t>
            </a:r>
          </a:p>
        </p:txBody>
      </p:sp>
      <p:sp>
        <p:nvSpPr>
          <p:cNvPr id="12" name="Текст 10">
            <a:extLst>
              <a:ext uri="{FF2B5EF4-FFF2-40B4-BE49-F238E27FC236}">
                <a16:creationId xmlns:a16="http://schemas.microsoft.com/office/drawing/2014/main" xmlns="" id="{3A7F7E8E-86F4-45B9-8D2D-E2C1A4FF3612}"/>
              </a:ext>
            </a:extLst>
          </p:cNvPr>
          <p:cNvSpPr>
            <a:spLocks noGrp="1"/>
          </p:cNvSpPr>
          <p:nvPr>
            <p:ph type="body" sz="quarter" idx="36" hasCustomPrompt="1"/>
          </p:nvPr>
        </p:nvSpPr>
        <p:spPr>
          <a:xfrm>
            <a:off x="5286000" y="4471987"/>
            <a:ext cx="1620000" cy="720000"/>
          </a:xfrm>
        </p:spPr>
        <p:txBody>
          <a:bodyPr rtlCol="0"/>
          <a:lstStyle>
            <a:lvl1pPr marL="0" indent="0" algn="ctr">
              <a:buNone/>
              <a:defRPr sz="1400">
                <a:solidFill>
                  <a:schemeClr val="bg1"/>
                </a:solidFill>
              </a:defRPr>
            </a:lvl1pPr>
          </a:lstStyle>
          <a:p>
            <a:pPr lvl="0" rtl="0"/>
            <a:r>
              <a:rPr lang="ru-RU" noProof="0"/>
              <a:t>Описание маркера</a:t>
            </a:r>
          </a:p>
        </p:txBody>
      </p:sp>
      <p:sp>
        <p:nvSpPr>
          <p:cNvPr id="25" name="Овал 24">
            <a:extLst>
              <a:ext uri="{FF2B5EF4-FFF2-40B4-BE49-F238E27FC236}">
                <a16:creationId xmlns:a16="http://schemas.microsoft.com/office/drawing/2014/main" xmlns="" id="{D0B0310F-833E-864C-9FB7-B2B2A6714808}"/>
              </a:ext>
              <a:ext uri="{C183D7F6-B498-43B3-948B-1728B52AA6E4}">
                <adec:decorative xmlns:adec="http://schemas.microsoft.com/office/drawing/2017/decorative" xmlns="" val="1"/>
              </a:ext>
            </a:extLst>
          </p:cNvPr>
          <p:cNvSpPr/>
          <p:nvPr userDrawn="1"/>
        </p:nvSpPr>
        <p:spPr>
          <a:xfrm>
            <a:off x="7619272" y="2412312"/>
            <a:ext cx="1216152" cy="1216152"/>
          </a:xfrm>
          <a:prstGeom prst="ellipse">
            <a:avLst/>
          </a:prstGeom>
          <a:noFill/>
          <a:ln w="111125">
            <a:solidFill>
              <a:schemeClr val="bg1">
                <a:alpha val="6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ru-RU" noProof="0"/>
          </a:p>
        </p:txBody>
      </p:sp>
      <p:sp>
        <p:nvSpPr>
          <p:cNvPr id="30" name="Рисунок 15">
            <a:extLst>
              <a:ext uri="{FF2B5EF4-FFF2-40B4-BE49-F238E27FC236}">
                <a16:creationId xmlns:a16="http://schemas.microsoft.com/office/drawing/2014/main" xmlns="" id="{B5386843-2347-C744-B933-1DD36A7C8E7D}"/>
              </a:ext>
            </a:extLst>
          </p:cNvPr>
          <p:cNvSpPr>
            <a:spLocks noGrp="1"/>
          </p:cNvSpPr>
          <p:nvPr>
            <p:ph type="pic" sz="quarter" idx="49" hasCustomPrompt="1"/>
          </p:nvPr>
        </p:nvSpPr>
        <p:spPr>
          <a:xfrm>
            <a:off x="79164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ru-RU" noProof="0"/>
              <a:t>Значок</a:t>
            </a:r>
          </a:p>
        </p:txBody>
      </p:sp>
      <p:sp>
        <p:nvSpPr>
          <p:cNvPr id="13" name="Текст 8">
            <a:extLst>
              <a:ext uri="{FF2B5EF4-FFF2-40B4-BE49-F238E27FC236}">
                <a16:creationId xmlns:a16="http://schemas.microsoft.com/office/drawing/2014/main" xmlns="" id="{B788C19C-2FDB-4A6C-969F-32022D374E97}"/>
              </a:ext>
            </a:extLst>
          </p:cNvPr>
          <p:cNvSpPr>
            <a:spLocks noGrp="1"/>
          </p:cNvSpPr>
          <p:nvPr>
            <p:ph type="body" sz="quarter" idx="37" hasCustomPrompt="1"/>
          </p:nvPr>
        </p:nvSpPr>
        <p:spPr>
          <a:xfrm>
            <a:off x="7416859"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ru-RU" noProof="0"/>
              <a:t>Маркер 1</a:t>
            </a:r>
          </a:p>
        </p:txBody>
      </p:sp>
      <p:sp>
        <p:nvSpPr>
          <p:cNvPr id="14" name="Текст 10">
            <a:extLst>
              <a:ext uri="{FF2B5EF4-FFF2-40B4-BE49-F238E27FC236}">
                <a16:creationId xmlns:a16="http://schemas.microsoft.com/office/drawing/2014/main" xmlns="" id="{CCD08E75-AE8E-4E97-AD27-167DA938152E}"/>
              </a:ext>
            </a:extLst>
          </p:cNvPr>
          <p:cNvSpPr>
            <a:spLocks noGrp="1"/>
          </p:cNvSpPr>
          <p:nvPr>
            <p:ph type="body" sz="quarter" idx="38" hasCustomPrompt="1"/>
          </p:nvPr>
        </p:nvSpPr>
        <p:spPr>
          <a:xfrm>
            <a:off x="7416859" y="4471987"/>
            <a:ext cx="1620000" cy="720000"/>
          </a:xfrm>
        </p:spPr>
        <p:txBody>
          <a:bodyPr rtlCol="0"/>
          <a:lstStyle>
            <a:lvl1pPr marL="0" indent="0" algn="ctr">
              <a:buNone/>
              <a:defRPr sz="1400">
                <a:solidFill>
                  <a:schemeClr val="bg1"/>
                </a:solidFill>
              </a:defRPr>
            </a:lvl1pPr>
          </a:lstStyle>
          <a:p>
            <a:pPr lvl="0" rtl="0"/>
            <a:r>
              <a:rPr lang="ru-RU" noProof="0"/>
              <a:t>Описание маркера</a:t>
            </a:r>
          </a:p>
        </p:txBody>
      </p:sp>
      <p:sp>
        <p:nvSpPr>
          <p:cNvPr id="26" name="Овал 25">
            <a:extLst>
              <a:ext uri="{FF2B5EF4-FFF2-40B4-BE49-F238E27FC236}">
                <a16:creationId xmlns:a16="http://schemas.microsoft.com/office/drawing/2014/main" xmlns="" id="{F906D597-BA39-4C4D-833F-CC0EE989B51C}"/>
              </a:ext>
              <a:ext uri="{C183D7F6-B498-43B3-948B-1728B52AA6E4}">
                <adec:decorative xmlns:adec="http://schemas.microsoft.com/office/drawing/2017/decorative" xmlns="" val="1"/>
              </a:ext>
            </a:extLst>
          </p:cNvPr>
          <p:cNvSpPr/>
          <p:nvPr userDrawn="1"/>
        </p:nvSpPr>
        <p:spPr>
          <a:xfrm>
            <a:off x="9750130" y="2412312"/>
            <a:ext cx="1216152" cy="1216152"/>
          </a:xfrm>
          <a:prstGeom prst="ellipse">
            <a:avLst/>
          </a:prstGeom>
          <a:no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noProof="0"/>
          </a:p>
        </p:txBody>
      </p:sp>
      <p:sp>
        <p:nvSpPr>
          <p:cNvPr id="31" name="Рисунок 15">
            <a:extLst>
              <a:ext uri="{FF2B5EF4-FFF2-40B4-BE49-F238E27FC236}">
                <a16:creationId xmlns:a16="http://schemas.microsoft.com/office/drawing/2014/main" xmlns="" id="{A768E49A-CED3-8F42-97CF-C7E360393704}"/>
              </a:ext>
            </a:extLst>
          </p:cNvPr>
          <p:cNvSpPr>
            <a:spLocks noGrp="1"/>
          </p:cNvSpPr>
          <p:nvPr>
            <p:ph type="pic" sz="quarter" idx="50" hasCustomPrompt="1"/>
          </p:nvPr>
        </p:nvSpPr>
        <p:spPr>
          <a:xfrm>
            <a:off x="1004731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900" i="1">
                <a:solidFill>
                  <a:schemeClr val="tx1">
                    <a:lumMod val="50000"/>
                    <a:lumOff val="50000"/>
                  </a:schemeClr>
                </a:solidFill>
                <a:latin typeface="+mn-lt"/>
                <a:cs typeface="Times New Roman" panose="02020603050405020304" pitchFamily="18" charset="0"/>
              </a:defRPr>
            </a:lvl1pPr>
          </a:lstStyle>
          <a:p>
            <a:pPr marL="266700" lvl="0" indent="-266700" algn="ctr" rtl="0"/>
            <a:r>
              <a:rPr lang="ru-RU" noProof="0"/>
              <a:t>Значок</a:t>
            </a:r>
          </a:p>
        </p:txBody>
      </p:sp>
      <p:sp>
        <p:nvSpPr>
          <p:cNvPr id="15" name="Текст 8">
            <a:extLst>
              <a:ext uri="{FF2B5EF4-FFF2-40B4-BE49-F238E27FC236}">
                <a16:creationId xmlns:a16="http://schemas.microsoft.com/office/drawing/2014/main" xmlns="" id="{3A12930B-8731-45E4-B3E3-DC1419155EC3}"/>
              </a:ext>
            </a:extLst>
          </p:cNvPr>
          <p:cNvSpPr>
            <a:spLocks noGrp="1"/>
          </p:cNvSpPr>
          <p:nvPr>
            <p:ph type="body" sz="quarter" idx="39" hasCustomPrompt="1"/>
          </p:nvPr>
        </p:nvSpPr>
        <p:spPr>
          <a:xfrm>
            <a:off x="9547717" y="3971432"/>
            <a:ext cx="1620000" cy="360000"/>
          </a:xfrm>
        </p:spPr>
        <p:txBody>
          <a:bodyPr rtlCol="0"/>
          <a:lstStyle>
            <a:lvl1pPr marL="0" indent="0" algn="ctr">
              <a:buFont typeface="Arial" panose="020B0604020202020204" pitchFamily="34" charset="0"/>
              <a:buNone/>
              <a:defRPr sz="1800">
                <a:solidFill>
                  <a:schemeClr val="bg1"/>
                </a:solidFill>
              </a:defRPr>
            </a:lvl1pPr>
          </a:lstStyle>
          <a:p>
            <a:pPr lvl="0" rtl="0"/>
            <a:r>
              <a:rPr lang="ru-RU" noProof="0"/>
              <a:t>Маркер 1</a:t>
            </a:r>
          </a:p>
        </p:txBody>
      </p:sp>
      <p:sp>
        <p:nvSpPr>
          <p:cNvPr id="16" name="Текст 10">
            <a:extLst>
              <a:ext uri="{FF2B5EF4-FFF2-40B4-BE49-F238E27FC236}">
                <a16:creationId xmlns:a16="http://schemas.microsoft.com/office/drawing/2014/main" xmlns="" id="{5E102C08-A9A7-47C6-82C1-58FFBD85289D}"/>
              </a:ext>
            </a:extLst>
          </p:cNvPr>
          <p:cNvSpPr>
            <a:spLocks noGrp="1"/>
          </p:cNvSpPr>
          <p:nvPr>
            <p:ph type="body" sz="quarter" idx="40" hasCustomPrompt="1"/>
          </p:nvPr>
        </p:nvSpPr>
        <p:spPr>
          <a:xfrm>
            <a:off x="9547717" y="4471987"/>
            <a:ext cx="1620000" cy="720000"/>
          </a:xfrm>
        </p:spPr>
        <p:txBody>
          <a:bodyPr rtlCol="0"/>
          <a:lstStyle>
            <a:lvl1pPr marL="0" indent="0" algn="ctr">
              <a:buNone/>
              <a:defRPr sz="1400">
                <a:solidFill>
                  <a:schemeClr val="bg1"/>
                </a:solidFill>
              </a:defRPr>
            </a:lvl1pPr>
          </a:lstStyle>
          <a:p>
            <a:pPr lvl="0" rtl="0"/>
            <a:r>
              <a:rPr lang="ru-RU" noProof="0"/>
              <a:t>Описание маркера</a:t>
            </a:r>
          </a:p>
        </p:txBody>
      </p:sp>
      <p:sp>
        <p:nvSpPr>
          <p:cNvPr id="7" name="Нижний колонтитул 6">
            <a:extLst>
              <a:ext uri="{FF2B5EF4-FFF2-40B4-BE49-F238E27FC236}">
                <a16:creationId xmlns:a16="http://schemas.microsoft.com/office/drawing/2014/main" xmlns="" id="{70DA538E-510B-4461-9710-1A6EAA4B8948}"/>
              </a:ext>
            </a:extLst>
          </p:cNvPr>
          <p:cNvSpPr>
            <a:spLocks noGrp="1"/>
          </p:cNvSpPr>
          <p:nvPr>
            <p:ph type="ftr" sz="quarter" idx="51"/>
          </p:nvPr>
        </p:nvSpPr>
        <p:spPr/>
        <p:txBody>
          <a:bodyPr rtlCol="0"/>
          <a:lstStyle/>
          <a:p>
            <a:pPr rtl="0"/>
            <a:r>
              <a:rPr lang="ru-RU" noProof="0"/>
              <a:t>Добавить нижний колонтитул</a:t>
            </a:r>
          </a:p>
        </p:txBody>
      </p:sp>
      <p:sp>
        <p:nvSpPr>
          <p:cNvPr id="18" name="Номер слайда 17">
            <a:extLst>
              <a:ext uri="{FF2B5EF4-FFF2-40B4-BE49-F238E27FC236}">
                <a16:creationId xmlns:a16="http://schemas.microsoft.com/office/drawing/2014/main" xmlns="" id="{B47FA9C2-43A2-4271-ABC9-7BAD6464148D}"/>
              </a:ext>
            </a:extLst>
          </p:cNvPr>
          <p:cNvSpPr>
            <a:spLocks noGrp="1"/>
          </p:cNvSpPr>
          <p:nvPr>
            <p:ph type="sldNum" sz="quarter" idx="52"/>
          </p:nvPr>
        </p:nvSpPr>
        <p:spPr/>
        <p:txBody>
          <a:bodyPr rtlCol="0"/>
          <a:lstStyle/>
          <a:p>
            <a:pPr rtl="0"/>
            <a:r>
              <a:rPr lang="ru-RU" noProof="0"/>
              <a:t>страница </a:t>
            </a:r>
            <a:fld id="{19B51A1E-902D-48AF-9020-955120F399B6}" type="slidenum">
              <a:rPr lang="ru-RU" b="1" i="1" noProof="0" smtClean="0"/>
              <a:pPr/>
              <a:t>‹#›</a:t>
            </a:fld>
            <a:endParaRPr lang="ru-RU" b="1" i="1" noProof="0"/>
          </a:p>
        </p:txBody>
      </p:sp>
      <p:sp>
        <p:nvSpPr>
          <p:cNvPr id="19" name="Заголовок 18">
            <a:extLst>
              <a:ext uri="{FF2B5EF4-FFF2-40B4-BE49-F238E27FC236}">
                <a16:creationId xmlns:a16="http://schemas.microsoft.com/office/drawing/2014/main" xmlns="" id="{8350FCD5-4151-44A8-917B-4D66C8F1475E}"/>
              </a:ext>
            </a:extLst>
          </p:cNvPr>
          <p:cNvSpPr>
            <a:spLocks noGrp="1"/>
          </p:cNvSpPr>
          <p:nvPr>
            <p:ph type="title"/>
          </p:nvPr>
        </p:nvSpPr>
        <p:spPr/>
        <p:txBody>
          <a:bodyPr rtlCol="0"/>
          <a:lstStyle/>
          <a:p>
            <a:pPr rtl="0"/>
            <a:r>
              <a:rPr lang="ru-RU" noProof="0"/>
              <a:t>Образец заголовка</a:t>
            </a:r>
          </a:p>
        </p:txBody>
      </p:sp>
      <p:sp>
        <p:nvSpPr>
          <p:cNvPr id="32" name="Текст 4">
            <a:extLst>
              <a:ext uri="{FF2B5EF4-FFF2-40B4-BE49-F238E27FC236}">
                <a16:creationId xmlns:a16="http://schemas.microsoft.com/office/drawing/2014/main" xmlns="" id="{2D65EEF7-301B-486F-AC58-F8095230D28B}"/>
              </a:ext>
            </a:extLst>
          </p:cNvPr>
          <p:cNvSpPr>
            <a:spLocks noGrp="1"/>
          </p:cNvSpPr>
          <p:nvPr>
            <p:ph type="body" sz="quarter" idx="13" hasCustomPrompt="1"/>
          </p:nvPr>
        </p:nvSpPr>
        <p:spPr>
          <a:xfrm>
            <a:off x="601682" y="1008000"/>
            <a:ext cx="9974243"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a:t>Подзаголовок</a:t>
            </a:r>
          </a:p>
        </p:txBody>
      </p:sp>
      <p:sp>
        <p:nvSpPr>
          <p:cNvPr id="35" name="Овал 34">
            <a:extLst>
              <a:ext uri="{FF2B5EF4-FFF2-40B4-BE49-F238E27FC236}">
                <a16:creationId xmlns:a16="http://schemas.microsoft.com/office/drawing/2014/main" xmlns="" id="{7D27D67C-932D-4270-A0E5-6F1F9315A231}"/>
              </a:ext>
              <a:ext uri="{C183D7F6-B498-43B3-948B-1728B52AA6E4}">
                <adec:decorative xmlns:adec="http://schemas.microsoft.com/office/drawing/2017/decorative" xmlns="" val="1"/>
              </a:ext>
            </a:extLst>
          </p:cNvPr>
          <p:cNvSpPr/>
          <p:nvPr userDrawn="1"/>
        </p:nvSpPr>
        <p:spPr>
          <a:xfrm>
            <a:off x="8799424" y="3025950"/>
            <a:ext cx="36000" cy="36000"/>
          </a:xfrm>
          <a:prstGeom prst="ellipse">
            <a:avLst/>
          </a:prstGeom>
          <a:gradFill flip="none" rotWithShape="1">
            <a:gsLst>
              <a:gs pos="0">
                <a:srgbClr val="FFFFFF"/>
              </a:gs>
              <a:gs pos="70000">
                <a:schemeClr val="accent2">
                  <a:lumMod val="20000"/>
                  <a:lumOff val="80000"/>
                </a:schemeClr>
              </a:gs>
              <a:gs pos="65000">
                <a:srgbClr val="F7FFFF"/>
              </a:gs>
            </a:gsLst>
            <a:path path="circle">
              <a:fillToRect l="50000" t="50000" r="50000" b="50000"/>
            </a:path>
            <a:tileRect/>
          </a:gradFill>
          <a:ln>
            <a:noFill/>
          </a:ln>
          <a:effectLst>
            <a:glow rad="1651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6" name="Овал 35">
            <a:extLst>
              <a:ext uri="{FF2B5EF4-FFF2-40B4-BE49-F238E27FC236}">
                <a16:creationId xmlns:a16="http://schemas.microsoft.com/office/drawing/2014/main" xmlns="" id="{C987A1EC-DB2A-4AA3-8590-C488A6082E11}"/>
              </a:ext>
              <a:ext uri="{C183D7F6-B498-43B3-948B-1728B52AA6E4}">
                <adec:decorative xmlns:adec="http://schemas.microsoft.com/office/drawing/2017/decorative" xmlns="" val="1"/>
              </a:ext>
            </a:extLst>
          </p:cNvPr>
          <p:cNvSpPr/>
          <p:nvPr userDrawn="1"/>
        </p:nvSpPr>
        <p:spPr>
          <a:xfrm>
            <a:off x="2761124" y="2942103"/>
            <a:ext cx="154147" cy="156570"/>
          </a:xfrm>
          <a:prstGeom prst="ellipse">
            <a:avLst/>
          </a:prstGeom>
          <a:noFill/>
          <a:ln w="3175">
            <a:solidFill>
              <a:schemeClr val="bg1"/>
            </a:solidFill>
          </a:ln>
          <a:effectLst>
            <a:glow rad="1143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p>
        </p:txBody>
      </p:sp>
    </p:spTree>
    <p:extLst>
      <p:ext uri="{BB962C8B-B14F-4D97-AF65-F5344CB8AC3E}">
        <p14:creationId xmlns:p14="http://schemas.microsoft.com/office/powerpoint/2010/main" val="71531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98C47AB-DC6F-40F0-B4FB-9C0850EE0A7C}"/>
              </a:ext>
            </a:extLst>
          </p:cNvPr>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a:extLst>
              <a:ext uri="{FF2B5EF4-FFF2-40B4-BE49-F238E27FC236}">
                <a16:creationId xmlns:a16="http://schemas.microsoft.com/office/drawing/2014/main" xmlns="" id="{AB0939C5-683A-4FDC-A8CF-5F35848AD687}"/>
              </a:ext>
            </a:extLst>
          </p:cNvPr>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a:extLst>
              <a:ext uri="{FF2B5EF4-FFF2-40B4-BE49-F238E27FC236}">
                <a16:creationId xmlns:a16="http://schemas.microsoft.com/office/drawing/2014/main" xmlns="" id="{8E1FB5F0-A7AB-4ACB-91A6-4B836F174335}"/>
              </a:ext>
            </a:extLst>
          </p:cNvPr>
          <p:cNvSpPr>
            <a:spLocks noGrp="1"/>
          </p:cNvSpPr>
          <p:nvPr>
            <p:ph type="dt" sz="half" idx="10"/>
          </p:nvPr>
        </p:nvSpPr>
        <p:spPr/>
        <p:txBody>
          <a:bodyPr rtlCol="0"/>
          <a:lstStyle/>
          <a:p>
            <a:pPr rtl="0"/>
            <a:fld id="{3419439F-9D54-4B02-A7A4-5BD01D43B4AE}" type="datetime1">
              <a:rPr lang="ru-RU" noProof="0" smtClean="0"/>
              <a:t>15.01.2020</a:t>
            </a:fld>
            <a:endParaRPr lang="ru-RU" noProof="0" dirty="0"/>
          </a:p>
        </p:txBody>
      </p:sp>
      <p:sp>
        <p:nvSpPr>
          <p:cNvPr id="5" name="Нижний колонтитул 4">
            <a:extLst>
              <a:ext uri="{FF2B5EF4-FFF2-40B4-BE49-F238E27FC236}">
                <a16:creationId xmlns:a16="http://schemas.microsoft.com/office/drawing/2014/main" xmlns="" id="{B01BCE02-CEFC-4D30-BBB0-23CE2CB5B319}"/>
              </a:ext>
            </a:extLst>
          </p:cNvPr>
          <p:cNvSpPr>
            <a:spLocks noGrp="1"/>
          </p:cNvSpPr>
          <p:nvPr>
            <p:ph type="ftr" sz="quarter" idx="11"/>
          </p:nvPr>
        </p:nvSpPr>
        <p:spPr/>
        <p:txBody>
          <a:bodyPr rtlCol="0"/>
          <a:lstStyle/>
          <a:p>
            <a:pPr rtl="0"/>
            <a:endParaRPr lang="ru-RU" noProof="0" dirty="0"/>
          </a:p>
        </p:txBody>
      </p:sp>
      <p:sp>
        <p:nvSpPr>
          <p:cNvPr id="6" name="Номер слайда 5">
            <a:extLst>
              <a:ext uri="{FF2B5EF4-FFF2-40B4-BE49-F238E27FC236}">
                <a16:creationId xmlns:a16="http://schemas.microsoft.com/office/drawing/2014/main" xmlns="" id="{38F49760-3E16-4F16-B710-C85178E29FE7}"/>
              </a:ext>
            </a:extLst>
          </p:cNvPr>
          <p:cNvSpPr>
            <a:spLocks noGrp="1"/>
          </p:cNvSpPr>
          <p:nvPr>
            <p:ph type="sldNum" sz="quarter" idx="12"/>
          </p:nvPr>
        </p:nvSpPr>
        <p:spPr/>
        <p:txBody>
          <a:bodyPr rtlCol="0"/>
          <a:lstStyle/>
          <a:p>
            <a:pPr rtl="0"/>
            <a:fld id="{5A4A7955-6230-48B4-BD8B-A7C460F75945}" type="slidenum">
              <a:rPr lang="ru-RU" noProof="0" smtClean="0"/>
              <a:t>‹#›</a:t>
            </a:fld>
            <a:endParaRPr lang="ru-RU" noProof="0" dirty="0"/>
          </a:p>
        </p:txBody>
      </p:sp>
    </p:spTree>
    <p:extLst>
      <p:ext uri="{BB962C8B-B14F-4D97-AF65-F5344CB8AC3E}">
        <p14:creationId xmlns:p14="http://schemas.microsoft.com/office/powerpoint/2010/main" val="67980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39EE07D-6026-47C0-975A-7E493011BA90}"/>
              </a:ext>
            </a:extLst>
          </p:cNvPr>
          <p:cNvSpPr>
            <a:spLocks noGrp="1"/>
          </p:cNvSpPr>
          <p:nvPr>
            <p:ph type="title"/>
          </p:nvPr>
        </p:nvSpPr>
        <p:spPr>
          <a:xfrm>
            <a:off x="831850" y="1709738"/>
            <a:ext cx="10515600" cy="2852737"/>
          </a:xfrm>
        </p:spPr>
        <p:txBody>
          <a:bodyPr rtlCol="0" anchor="b"/>
          <a:lstStyle>
            <a:lvl1pPr>
              <a:defRPr sz="6000"/>
            </a:lvl1pPr>
          </a:lstStyle>
          <a:p>
            <a:pPr rtl="0"/>
            <a:r>
              <a:rPr lang="ru-RU" noProof="0"/>
              <a:t>Образец заголовка</a:t>
            </a:r>
            <a:endParaRPr lang="ru-RU" noProof="0" dirty="0"/>
          </a:p>
        </p:txBody>
      </p:sp>
      <p:sp>
        <p:nvSpPr>
          <p:cNvPr id="3" name="Текст 2">
            <a:extLst>
              <a:ext uri="{FF2B5EF4-FFF2-40B4-BE49-F238E27FC236}">
                <a16:creationId xmlns:a16="http://schemas.microsoft.com/office/drawing/2014/main" xmlns="" id="{3CC00015-2956-4E1F-B05F-214F1DE24EAC}"/>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
        <p:nvSpPr>
          <p:cNvPr id="4" name="Дата 3">
            <a:extLst>
              <a:ext uri="{FF2B5EF4-FFF2-40B4-BE49-F238E27FC236}">
                <a16:creationId xmlns:a16="http://schemas.microsoft.com/office/drawing/2014/main" xmlns="" id="{45556B43-C1CB-4618-B91B-AAAEEB4015DA}"/>
              </a:ext>
            </a:extLst>
          </p:cNvPr>
          <p:cNvSpPr>
            <a:spLocks noGrp="1"/>
          </p:cNvSpPr>
          <p:nvPr>
            <p:ph type="dt" sz="half" idx="10"/>
          </p:nvPr>
        </p:nvSpPr>
        <p:spPr/>
        <p:txBody>
          <a:bodyPr rtlCol="0"/>
          <a:lstStyle/>
          <a:p>
            <a:pPr rtl="0"/>
            <a:fld id="{866C0A6F-5456-4907-9736-D300E197B0DF}" type="datetime1">
              <a:rPr lang="ru-RU" noProof="0" smtClean="0"/>
              <a:t>15.01.2020</a:t>
            </a:fld>
            <a:endParaRPr lang="ru-RU" noProof="0" dirty="0"/>
          </a:p>
        </p:txBody>
      </p:sp>
      <p:sp>
        <p:nvSpPr>
          <p:cNvPr id="5" name="Нижний колонтитул 4">
            <a:extLst>
              <a:ext uri="{FF2B5EF4-FFF2-40B4-BE49-F238E27FC236}">
                <a16:creationId xmlns:a16="http://schemas.microsoft.com/office/drawing/2014/main" xmlns="" id="{C1688E39-E80F-4C18-9C2A-69886B82214A}"/>
              </a:ext>
            </a:extLst>
          </p:cNvPr>
          <p:cNvSpPr>
            <a:spLocks noGrp="1"/>
          </p:cNvSpPr>
          <p:nvPr>
            <p:ph type="ftr" sz="quarter" idx="11"/>
          </p:nvPr>
        </p:nvSpPr>
        <p:spPr/>
        <p:txBody>
          <a:bodyPr rtlCol="0"/>
          <a:lstStyle/>
          <a:p>
            <a:pPr rtl="0"/>
            <a:endParaRPr lang="ru-RU" noProof="0" dirty="0"/>
          </a:p>
        </p:txBody>
      </p:sp>
      <p:sp>
        <p:nvSpPr>
          <p:cNvPr id="6" name="Номер слайда 5">
            <a:extLst>
              <a:ext uri="{FF2B5EF4-FFF2-40B4-BE49-F238E27FC236}">
                <a16:creationId xmlns:a16="http://schemas.microsoft.com/office/drawing/2014/main" xmlns="" id="{A24C5964-5187-4195-8EAF-85D18DC4F58C}"/>
              </a:ext>
            </a:extLst>
          </p:cNvPr>
          <p:cNvSpPr>
            <a:spLocks noGrp="1"/>
          </p:cNvSpPr>
          <p:nvPr>
            <p:ph type="sldNum" sz="quarter" idx="12"/>
          </p:nvPr>
        </p:nvSpPr>
        <p:spPr/>
        <p:txBody>
          <a:bodyPr rtlCol="0"/>
          <a:lstStyle/>
          <a:p>
            <a:pPr rtl="0"/>
            <a:fld id="{5A4A7955-6230-48B4-BD8B-A7C460F75945}" type="slidenum">
              <a:rPr lang="ru-RU" noProof="0" smtClean="0"/>
              <a:t>‹#›</a:t>
            </a:fld>
            <a:endParaRPr lang="ru-RU" noProof="0" dirty="0"/>
          </a:p>
        </p:txBody>
      </p:sp>
    </p:spTree>
    <p:extLst>
      <p:ext uri="{BB962C8B-B14F-4D97-AF65-F5344CB8AC3E}">
        <p14:creationId xmlns:p14="http://schemas.microsoft.com/office/powerpoint/2010/main" val="135891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967B990-ED8C-4AAA-8241-C4881B1382A7}"/>
              </a:ext>
            </a:extLst>
          </p:cNvPr>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a:extLst>
              <a:ext uri="{FF2B5EF4-FFF2-40B4-BE49-F238E27FC236}">
                <a16:creationId xmlns:a16="http://schemas.microsoft.com/office/drawing/2014/main" xmlns="" id="{566612F2-9E33-44D3-80E2-578C5440A7C8}"/>
              </a:ext>
            </a:extLst>
          </p:cNvPr>
          <p:cNvSpPr>
            <a:spLocks noGrp="1"/>
          </p:cNvSpPr>
          <p:nvPr>
            <p:ph sz="half" idx="1"/>
          </p:nvPr>
        </p:nvSpPr>
        <p:spPr>
          <a:xfrm>
            <a:off x="838200" y="1825625"/>
            <a:ext cx="5181600" cy="435133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Объект 3">
            <a:extLst>
              <a:ext uri="{FF2B5EF4-FFF2-40B4-BE49-F238E27FC236}">
                <a16:creationId xmlns:a16="http://schemas.microsoft.com/office/drawing/2014/main" xmlns="" id="{9F8F7B21-660D-43B3-9151-B40C9ABCD717}"/>
              </a:ext>
            </a:extLst>
          </p:cNvPr>
          <p:cNvSpPr>
            <a:spLocks noGrp="1"/>
          </p:cNvSpPr>
          <p:nvPr>
            <p:ph sz="half" idx="2"/>
          </p:nvPr>
        </p:nvSpPr>
        <p:spPr>
          <a:xfrm>
            <a:off x="6172200" y="1825625"/>
            <a:ext cx="5181600" cy="435133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Дата 4">
            <a:extLst>
              <a:ext uri="{FF2B5EF4-FFF2-40B4-BE49-F238E27FC236}">
                <a16:creationId xmlns:a16="http://schemas.microsoft.com/office/drawing/2014/main" xmlns="" id="{AC326A10-CB05-4418-9338-CB55A7059760}"/>
              </a:ext>
            </a:extLst>
          </p:cNvPr>
          <p:cNvSpPr>
            <a:spLocks noGrp="1"/>
          </p:cNvSpPr>
          <p:nvPr>
            <p:ph type="dt" sz="half" idx="10"/>
          </p:nvPr>
        </p:nvSpPr>
        <p:spPr/>
        <p:txBody>
          <a:bodyPr rtlCol="0"/>
          <a:lstStyle/>
          <a:p>
            <a:pPr rtl="0"/>
            <a:fld id="{FB6BEBD8-3BCB-4CC8-8F2F-670B15C79D72}" type="datetime1">
              <a:rPr lang="ru-RU" noProof="0" smtClean="0"/>
              <a:t>15.01.2020</a:t>
            </a:fld>
            <a:endParaRPr lang="ru-RU" noProof="0" dirty="0"/>
          </a:p>
        </p:txBody>
      </p:sp>
      <p:sp>
        <p:nvSpPr>
          <p:cNvPr id="6" name="Нижний колонтитул 5">
            <a:extLst>
              <a:ext uri="{FF2B5EF4-FFF2-40B4-BE49-F238E27FC236}">
                <a16:creationId xmlns:a16="http://schemas.microsoft.com/office/drawing/2014/main" xmlns="" id="{06940335-9BE1-42D1-A30D-C3232BD3EE0C}"/>
              </a:ext>
            </a:extLst>
          </p:cNvPr>
          <p:cNvSpPr>
            <a:spLocks noGrp="1"/>
          </p:cNvSpPr>
          <p:nvPr>
            <p:ph type="ftr" sz="quarter" idx="11"/>
          </p:nvPr>
        </p:nvSpPr>
        <p:spPr/>
        <p:txBody>
          <a:bodyPr rtlCol="0"/>
          <a:lstStyle/>
          <a:p>
            <a:pPr rtl="0"/>
            <a:endParaRPr lang="ru-RU" noProof="0" dirty="0"/>
          </a:p>
        </p:txBody>
      </p:sp>
      <p:sp>
        <p:nvSpPr>
          <p:cNvPr id="7" name="Номер слайда 6">
            <a:extLst>
              <a:ext uri="{FF2B5EF4-FFF2-40B4-BE49-F238E27FC236}">
                <a16:creationId xmlns:a16="http://schemas.microsoft.com/office/drawing/2014/main" xmlns="" id="{14E95C68-4307-4B03-8921-74DB104105C2}"/>
              </a:ext>
            </a:extLst>
          </p:cNvPr>
          <p:cNvSpPr>
            <a:spLocks noGrp="1"/>
          </p:cNvSpPr>
          <p:nvPr>
            <p:ph type="sldNum" sz="quarter" idx="12"/>
          </p:nvPr>
        </p:nvSpPr>
        <p:spPr/>
        <p:txBody>
          <a:bodyPr rtlCol="0"/>
          <a:lstStyle/>
          <a:p>
            <a:pPr rtl="0"/>
            <a:fld id="{5A4A7955-6230-48B4-BD8B-A7C460F75945}" type="slidenum">
              <a:rPr lang="ru-RU" noProof="0" smtClean="0"/>
              <a:t>‹#›</a:t>
            </a:fld>
            <a:endParaRPr lang="ru-RU" noProof="0" dirty="0"/>
          </a:p>
        </p:txBody>
      </p:sp>
    </p:spTree>
    <p:extLst>
      <p:ext uri="{BB962C8B-B14F-4D97-AF65-F5344CB8AC3E}">
        <p14:creationId xmlns:p14="http://schemas.microsoft.com/office/powerpoint/2010/main" val="272120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97EBEC8-AC56-429B-89C3-BB6A0E6E3B4E}"/>
              </a:ext>
            </a:extLst>
          </p:cNvPr>
          <p:cNvSpPr>
            <a:spLocks noGrp="1"/>
          </p:cNvSpPr>
          <p:nvPr>
            <p:ph type="title"/>
          </p:nvPr>
        </p:nvSpPr>
        <p:spPr>
          <a:xfrm>
            <a:off x="839788" y="365125"/>
            <a:ext cx="10515600" cy="1325563"/>
          </a:xfrm>
        </p:spPr>
        <p:txBody>
          <a:bodyPr rtlCol="0"/>
          <a:lstStyle/>
          <a:p>
            <a:pPr rtl="0"/>
            <a:r>
              <a:rPr lang="ru-RU" noProof="0"/>
              <a:t>Образец заголовка</a:t>
            </a:r>
            <a:endParaRPr lang="ru-RU" noProof="0" dirty="0"/>
          </a:p>
        </p:txBody>
      </p:sp>
      <p:sp>
        <p:nvSpPr>
          <p:cNvPr id="3" name="Текст 2">
            <a:extLst>
              <a:ext uri="{FF2B5EF4-FFF2-40B4-BE49-F238E27FC236}">
                <a16:creationId xmlns:a16="http://schemas.microsoft.com/office/drawing/2014/main" xmlns="" id="{263866BA-F48C-4383-B119-81B349676192}"/>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a:extLst>
              <a:ext uri="{FF2B5EF4-FFF2-40B4-BE49-F238E27FC236}">
                <a16:creationId xmlns:a16="http://schemas.microsoft.com/office/drawing/2014/main" xmlns="" id="{5C89F967-CBBC-414E-9DC3-136707A8D352}"/>
              </a:ext>
            </a:extLst>
          </p:cNvPr>
          <p:cNvSpPr>
            <a:spLocks noGrp="1"/>
          </p:cNvSpPr>
          <p:nvPr>
            <p:ph sz="half" idx="2"/>
          </p:nvPr>
        </p:nvSpPr>
        <p:spPr>
          <a:xfrm>
            <a:off x="839788" y="2505075"/>
            <a:ext cx="5157787" cy="368458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Текст 4">
            <a:extLst>
              <a:ext uri="{FF2B5EF4-FFF2-40B4-BE49-F238E27FC236}">
                <a16:creationId xmlns:a16="http://schemas.microsoft.com/office/drawing/2014/main" xmlns="" id="{4B905A60-FBC4-40AC-9F71-0FAD9CD7A69C}"/>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a:extLst>
              <a:ext uri="{FF2B5EF4-FFF2-40B4-BE49-F238E27FC236}">
                <a16:creationId xmlns:a16="http://schemas.microsoft.com/office/drawing/2014/main" xmlns="" id="{F24F92BA-75D6-44F9-A1C8-BCFBF6FF6E03}"/>
              </a:ext>
            </a:extLst>
          </p:cNvPr>
          <p:cNvSpPr>
            <a:spLocks noGrp="1"/>
          </p:cNvSpPr>
          <p:nvPr>
            <p:ph sz="quarter" idx="4"/>
          </p:nvPr>
        </p:nvSpPr>
        <p:spPr>
          <a:xfrm>
            <a:off x="6172200" y="2505075"/>
            <a:ext cx="5183188" cy="368458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Дата 6">
            <a:extLst>
              <a:ext uri="{FF2B5EF4-FFF2-40B4-BE49-F238E27FC236}">
                <a16:creationId xmlns:a16="http://schemas.microsoft.com/office/drawing/2014/main" xmlns="" id="{AE93CDDC-3537-4692-BE83-87B2A82A7040}"/>
              </a:ext>
            </a:extLst>
          </p:cNvPr>
          <p:cNvSpPr>
            <a:spLocks noGrp="1"/>
          </p:cNvSpPr>
          <p:nvPr>
            <p:ph type="dt" sz="half" idx="10"/>
          </p:nvPr>
        </p:nvSpPr>
        <p:spPr/>
        <p:txBody>
          <a:bodyPr rtlCol="0"/>
          <a:lstStyle/>
          <a:p>
            <a:pPr rtl="0"/>
            <a:fld id="{72C8B678-09EF-401F-A326-026049C2F9AC}" type="datetime1">
              <a:rPr lang="ru-RU" noProof="0" smtClean="0"/>
              <a:t>15.01.2020</a:t>
            </a:fld>
            <a:endParaRPr lang="ru-RU" noProof="0" dirty="0"/>
          </a:p>
        </p:txBody>
      </p:sp>
      <p:sp>
        <p:nvSpPr>
          <p:cNvPr id="8" name="Нижний колонтитул 7">
            <a:extLst>
              <a:ext uri="{FF2B5EF4-FFF2-40B4-BE49-F238E27FC236}">
                <a16:creationId xmlns:a16="http://schemas.microsoft.com/office/drawing/2014/main" xmlns="" id="{DF37B9E1-D5EA-4054-8D92-F930B36963A4}"/>
              </a:ext>
            </a:extLst>
          </p:cNvPr>
          <p:cNvSpPr>
            <a:spLocks noGrp="1"/>
          </p:cNvSpPr>
          <p:nvPr>
            <p:ph type="ftr" sz="quarter" idx="11"/>
          </p:nvPr>
        </p:nvSpPr>
        <p:spPr/>
        <p:txBody>
          <a:bodyPr rtlCol="0"/>
          <a:lstStyle/>
          <a:p>
            <a:pPr rtl="0"/>
            <a:endParaRPr lang="ru-RU" noProof="0" dirty="0"/>
          </a:p>
        </p:txBody>
      </p:sp>
      <p:sp>
        <p:nvSpPr>
          <p:cNvPr id="9" name="Номер слайда 8">
            <a:extLst>
              <a:ext uri="{FF2B5EF4-FFF2-40B4-BE49-F238E27FC236}">
                <a16:creationId xmlns:a16="http://schemas.microsoft.com/office/drawing/2014/main" xmlns="" id="{9898A038-7CD6-4715-9FDA-7194E6BCAA55}"/>
              </a:ext>
            </a:extLst>
          </p:cNvPr>
          <p:cNvSpPr>
            <a:spLocks noGrp="1"/>
          </p:cNvSpPr>
          <p:nvPr>
            <p:ph type="sldNum" sz="quarter" idx="12"/>
          </p:nvPr>
        </p:nvSpPr>
        <p:spPr/>
        <p:txBody>
          <a:bodyPr rtlCol="0"/>
          <a:lstStyle/>
          <a:p>
            <a:pPr rtl="0"/>
            <a:fld id="{5A4A7955-6230-48B4-BD8B-A7C460F75945}" type="slidenum">
              <a:rPr lang="ru-RU" noProof="0" smtClean="0"/>
              <a:t>‹#›</a:t>
            </a:fld>
            <a:endParaRPr lang="ru-RU" noProof="0" dirty="0"/>
          </a:p>
        </p:txBody>
      </p:sp>
    </p:spTree>
    <p:extLst>
      <p:ext uri="{BB962C8B-B14F-4D97-AF65-F5344CB8AC3E}">
        <p14:creationId xmlns:p14="http://schemas.microsoft.com/office/powerpoint/2010/main" val="188703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D65FAF-B698-49B0-B197-FD64C97AFD0C}"/>
              </a:ext>
            </a:extLst>
          </p:cNvPr>
          <p:cNvSpPr>
            <a:spLocks noGrp="1"/>
          </p:cNvSpPr>
          <p:nvPr>
            <p:ph type="title"/>
          </p:nvPr>
        </p:nvSpPr>
        <p:spPr/>
        <p:txBody>
          <a:bodyPr rtlCol="0"/>
          <a:lstStyle/>
          <a:p>
            <a:pPr rtl="0"/>
            <a:r>
              <a:rPr lang="ru-RU" noProof="0"/>
              <a:t>Образец заголовка</a:t>
            </a:r>
            <a:endParaRPr lang="ru-RU" noProof="0" dirty="0"/>
          </a:p>
        </p:txBody>
      </p:sp>
      <p:sp>
        <p:nvSpPr>
          <p:cNvPr id="3" name="Дата 2">
            <a:extLst>
              <a:ext uri="{FF2B5EF4-FFF2-40B4-BE49-F238E27FC236}">
                <a16:creationId xmlns:a16="http://schemas.microsoft.com/office/drawing/2014/main" xmlns="" id="{BD3E3F44-F1D6-40F7-9A7D-0542C4A9C58A}"/>
              </a:ext>
            </a:extLst>
          </p:cNvPr>
          <p:cNvSpPr>
            <a:spLocks noGrp="1"/>
          </p:cNvSpPr>
          <p:nvPr>
            <p:ph type="dt" sz="half" idx="10"/>
          </p:nvPr>
        </p:nvSpPr>
        <p:spPr/>
        <p:txBody>
          <a:bodyPr rtlCol="0"/>
          <a:lstStyle/>
          <a:p>
            <a:pPr rtl="0"/>
            <a:fld id="{FA6063D6-467A-48D7-B8AF-D27ECD8ECB25}" type="datetime1">
              <a:rPr lang="ru-RU" noProof="0" smtClean="0"/>
              <a:t>15.01.2020</a:t>
            </a:fld>
            <a:endParaRPr lang="ru-RU" noProof="0" dirty="0"/>
          </a:p>
        </p:txBody>
      </p:sp>
      <p:sp>
        <p:nvSpPr>
          <p:cNvPr id="4" name="Нижний колонтитул 3">
            <a:extLst>
              <a:ext uri="{FF2B5EF4-FFF2-40B4-BE49-F238E27FC236}">
                <a16:creationId xmlns:a16="http://schemas.microsoft.com/office/drawing/2014/main" xmlns="" id="{0248CC28-3F4A-42A0-B211-4BA085ADCDBC}"/>
              </a:ext>
            </a:extLst>
          </p:cNvPr>
          <p:cNvSpPr>
            <a:spLocks noGrp="1"/>
          </p:cNvSpPr>
          <p:nvPr>
            <p:ph type="ftr" sz="quarter" idx="11"/>
          </p:nvPr>
        </p:nvSpPr>
        <p:spPr/>
        <p:txBody>
          <a:bodyPr rtlCol="0"/>
          <a:lstStyle/>
          <a:p>
            <a:pPr rtl="0"/>
            <a:endParaRPr lang="ru-RU" noProof="0" dirty="0"/>
          </a:p>
        </p:txBody>
      </p:sp>
      <p:sp>
        <p:nvSpPr>
          <p:cNvPr id="5" name="Номер слайда 4">
            <a:extLst>
              <a:ext uri="{FF2B5EF4-FFF2-40B4-BE49-F238E27FC236}">
                <a16:creationId xmlns:a16="http://schemas.microsoft.com/office/drawing/2014/main" xmlns="" id="{BC3B6C99-6764-43D0-84AE-52C83494F61A}"/>
              </a:ext>
            </a:extLst>
          </p:cNvPr>
          <p:cNvSpPr>
            <a:spLocks noGrp="1"/>
          </p:cNvSpPr>
          <p:nvPr>
            <p:ph type="sldNum" sz="quarter" idx="12"/>
          </p:nvPr>
        </p:nvSpPr>
        <p:spPr/>
        <p:txBody>
          <a:bodyPr rtlCol="0"/>
          <a:lstStyle/>
          <a:p>
            <a:pPr rtl="0"/>
            <a:fld id="{5A4A7955-6230-48B4-BD8B-A7C460F75945}" type="slidenum">
              <a:rPr lang="ru-RU" noProof="0" smtClean="0"/>
              <a:t>‹#›</a:t>
            </a:fld>
            <a:endParaRPr lang="ru-RU" noProof="0" dirty="0"/>
          </a:p>
        </p:txBody>
      </p:sp>
    </p:spTree>
    <p:extLst>
      <p:ext uri="{BB962C8B-B14F-4D97-AF65-F5344CB8AC3E}">
        <p14:creationId xmlns:p14="http://schemas.microsoft.com/office/powerpoint/2010/main" val="230576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0479C79D-3B8A-4FA9-BC4A-63E3EF10AA4E}"/>
              </a:ext>
            </a:extLst>
          </p:cNvPr>
          <p:cNvSpPr>
            <a:spLocks noGrp="1"/>
          </p:cNvSpPr>
          <p:nvPr>
            <p:ph type="dt" sz="half" idx="10"/>
          </p:nvPr>
        </p:nvSpPr>
        <p:spPr/>
        <p:txBody>
          <a:bodyPr rtlCol="0"/>
          <a:lstStyle/>
          <a:p>
            <a:pPr rtl="0"/>
            <a:fld id="{B57A93A9-0F31-48AD-9119-27171DEC7632}" type="datetime1">
              <a:rPr lang="ru-RU" noProof="0" smtClean="0"/>
              <a:t>15.01.2020</a:t>
            </a:fld>
            <a:endParaRPr lang="ru-RU" noProof="0" dirty="0"/>
          </a:p>
        </p:txBody>
      </p:sp>
      <p:sp>
        <p:nvSpPr>
          <p:cNvPr id="3" name="Нижний колонтитул 2">
            <a:extLst>
              <a:ext uri="{FF2B5EF4-FFF2-40B4-BE49-F238E27FC236}">
                <a16:creationId xmlns:a16="http://schemas.microsoft.com/office/drawing/2014/main" xmlns="" id="{E4730E35-44DB-4FED-9E24-5BBE5D9DA834}"/>
              </a:ext>
            </a:extLst>
          </p:cNvPr>
          <p:cNvSpPr>
            <a:spLocks noGrp="1"/>
          </p:cNvSpPr>
          <p:nvPr>
            <p:ph type="ftr" sz="quarter" idx="11"/>
          </p:nvPr>
        </p:nvSpPr>
        <p:spPr/>
        <p:txBody>
          <a:bodyPr rtlCol="0"/>
          <a:lstStyle/>
          <a:p>
            <a:pPr rtl="0"/>
            <a:endParaRPr lang="ru-RU" noProof="0" dirty="0"/>
          </a:p>
        </p:txBody>
      </p:sp>
      <p:sp>
        <p:nvSpPr>
          <p:cNvPr id="4" name="Номер слайда 3">
            <a:extLst>
              <a:ext uri="{FF2B5EF4-FFF2-40B4-BE49-F238E27FC236}">
                <a16:creationId xmlns:a16="http://schemas.microsoft.com/office/drawing/2014/main" xmlns="" id="{A1CDC42F-3337-4692-B53C-A552904877F8}"/>
              </a:ext>
            </a:extLst>
          </p:cNvPr>
          <p:cNvSpPr>
            <a:spLocks noGrp="1"/>
          </p:cNvSpPr>
          <p:nvPr>
            <p:ph type="sldNum" sz="quarter" idx="12"/>
          </p:nvPr>
        </p:nvSpPr>
        <p:spPr/>
        <p:txBody>
          <a:bodyPr rtlCol="0"/>
          <a:lstStyle/>
          <a:p>
            <a:pPr rtl="0"/>
            <a:fld id="{5A4A7955-6230-48B4-BD8B-A7C460F75945}" type="slidenum">
              <a:rPr lang="ru-RU" noProof="0" smtClean="0"/>
              <a:t>‹#›</a:t>
            </a:fld>
            <a:endParaRPr lang="ru-RU" noProof="0" dirty="0"/>
          </a:p>
        </p:txBody>
      </p:sp>
    </p:spTree>
    <p:extLst>
      <p:ext uri="{BB962C8B-B14F-4D97-AF65-F5344CB8AC3E}">
        <p14:creationId xmlns:p14="http://schemas.microsoft.com/office/powerpoint/2010/main" val="105842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907D58-952D-44D7-9911-60544C9F5392}"/>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a:t>Образец заголовка</a:t>
            </a:r>
            <a:endParaRPr lang="ru-RU" noProof="0" dirty="0"/>
          </a:p>
        </p:txBody>
      </p:sp>
      <p:sp>
        <p:nvSpPr>
          <p:cNvPr id="3" name="Объект 2">
            <a:extLst>
              <a:ext uri="{FF2B5EF4-FFF2-40B4-BE49-F238E27FC236}">
                <a16:creationId xmlns:a16="http://schemas.microsoft.com/office/drawing/2014/main" xmlns="" id="{305BC150-9914-4A82-84CF-B3708B97573A}"/>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Текст 3">
            <a:extLst>
              <a:ext uri="{FF2B5EF4-FFF2-40B4-BE49-F238E27FC236}">
                <a16:creationId xmlns:a16="http://schemas.microsoft.com/office/drawing/2014/main" xmlns="" id="{144A7C02-9C7E-401F-BABE-D3028FF18CED}"/>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5" name="Дата 4">
            <a:extLst>
              <a:ext uri="{FF2B5EF4-FFF2-40B4-BE49-F238E27FC236}">
                <a16:creationId xmlns:a16="http://schemas.microsoft.com/office/drawing/2014/main" xmlns="" id="{5ED6080A-4623-4F4C-B5BF-7E9E7531FA72}"/>
              </a:ext>
            </a:extLst>
          </p:cNvPr>
          <p:cNvSpPr>
            <a:spLocks noGrp="1"/>
          </p:cNvSpPr>
          <p:nvPr>
            <p:ph type="dt" sz="half" idx="10"/>
          </p:nvPr>
        </p:nvSpPr>
        <p:spPr/>
        <p:txBody>
          <a:bodyPr rtlCol="0"/>
          <a:lstStyle/>
          <a:p>
            <a:pPr rtl="0"/>
            <a:fld id="{DB0DAEA7-34F6-4869-81B3-783AF0C472F4}" type="datetime1">
              <a:rPr lang="ru-RU" noProof="0" smtClean="0"/>
              <a:t>15.01.2020</a:t>
            </a:fld>
            <a:endParaRPr lang="ru-RU" noProof="0" dirty="0"/>
          </a:p>
        </p:txBody>
      </p:sp>
      <p:sp>
        <p:nvSpPr>
          <p:cNvPr id="6" name="Нижний колонтитул 5">
            <a:extLst>
              <a:ext uri="{FF2B5EF4-FFF2-40B4-BE49-F238E27FC236}">
                <a16:creationId xmlns:a16="http://schemas.microsoft.com/office/drawing/2014/main" xmlns="" id="{319B1D15-0BD5-4F6E-A265-BD1F2F3613FA}"/>
              </a:ext>
            </a:extLst>
          </p:cNvPr>
          <p:cNvSpPr>
            <a:spLocks noGrp="1"/>
          </p:cNvSpPr>
          <p:nvPr>
            <p:ph type="ftr" sz="quarter" idx="11"/>
          </p:nvPr>
        </p:nvSpPr>
        <p:spPr/>
        <p:txBody>
          <a:bodyPr rtlCol="0"/>
          <a:lstStyle/>
          <a:p>
            <a:pPr rtl="0"/>
            <a:endParaRPr lang="ru-RU" noProof="0" dirty="0"/>
          </a:p>
        </p:txBody>
      </p:sp>
      <p:sp>
        <p:nvSpPr>
          <p:cNvPr id="7" name="Номер слайда 6">
            <a:extLst>
              <a:ext uri="{FF2B5EF4-FFF2-40B4-BE49-F238E27FC236}">
                <a16:creationId xmlns:a16="http://schemas.microsoft.com/office/drawing/2014/main" xmlns="" id="{5FF764D4-AA29-4DF8-A501-E2B904E9CC31}"/>
              </a:ext>
            </a:extLst>
          </p:cNvPr>
          <p:cNvSpPr>
            <a:spLocks noGrp="1"/>
          </p:cNvSpPr>
          <p:nvPr>
            <p:ph type="sldNum" sz="quarter" idx="12"/>
          </p:nvPr>
        </p:nvSpPr>
        <p:spPr/>
        <p:txBody>
          <a:bodyPr rtlCol="0"/>
          <a:lstStyle/>
          <a:p>
            <a:pPr rtl="0"/>
            <a:fld id="{5A4A7955-6230-48B4-BD8B-A7C460F75945}" type="slidenum">
              <a:rPr lang="ru-RU" noProof="0" smtClean="0"/>
              <a:t>‹#›</a:t>
            </a:fld>
            <a:endParaRPr lang="ru-RU" noProof="0" dirty="0"/>
          </a:p>
        </p:txBody>
      </p:sp>
    </p:spTree>
    <p:extLst>
      <p:ext uri="{BB962C8B-B14F-4D97-AF65-F5344CB8AC3E}">
        <p14:creationId xmlns:p14="http://schemas.microsoft.com/office/powerpoint/2010/main" val="347885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14D526-F53C-446D-8D7C-8A73C2A6AB0F}"/>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a:t>Образец заголовка</a:t>
            </a:r>
            <a:endParaRPr lang="ru-RU" noProof="0" dirty="0"/>
          </a:p>
        </p:txBody>
      </p:sp>
      <p:sp>
        <p:nvSpPr>
          <p:cNvPr id="3" name="Рисунок 2">
            <a:extLst>
              <a:ext uri="{FF2B5EF4-FFF2-40B4-BE49-F238E27FC236}">
                <a16:creationId xmlns:a16="http://schemas.microsoft.com/office/drawing/2014/main" xmlns="" id="{7341CC3D-D32B-4629-85B8-E779A41050BA}"/>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u-RU" noProof="0" dirty="0"/>
          </a:p>
        </p:txBody>
      </p:sp>
      <p:sp>
        <p:nvSpPr>
          <p:cNvPr id="4" name="Текст 3">
            <a:extLst>
              <a:ext uri="{FF2B5EF4-FFF2-40B4-BE49-F238E27FC236}">
                <a16:creationId xmlns:a16="http://schemas.microsoft.com/office/drawing/2014/main" xmlns="" id="{A0517242-BF08-4A5E-ABD7-483896CAE987}"/>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5" name="Дата 4">
            <a:extLst>
              <a:ext uri="{FF2B5EF4-FFF2-40B4-BE49-F238E27FC236}">
                <a16:creationId xmlns:a16="http://schemas.microsoft.com/office/drawing/2014/main" xmlns="" id="{30B2B8E4-DF23-4701-B28A-B9E5700B31BD}"/>
              </a:ext>
            </a:extLst>
          </p:cNvPr>
          <p:cNvSpPr>
            <a:spLocks noGrp="1"/>
          </p:cNvSpPr>
          <p:nvPr>
            <p:ph type="dt" sz="half" idx="10"/>
          </p:nvPr>
        </p:nvSpPr>
        <p:spPr/>
        <p:txBody>
          <a:bodyPr rtlCol="0"/>
          <a:lstStyle/>
          <a:p>
            <a:pPr rtl="0"/>
            <a:fld id="{FECA2FFE-9F91-44A0-A9D4-DDD741311153}" type="datetime1">
              <a:rPr lang="ru-RU" noProof="0" smtClean="0"/>
              <a:t>15.01.2020</a:t>
            </a:fld>
            <a:endParaRPr lang="ru-RU" noProof="0" dirty="0"/>
          </a:p>
        </p:txBody>
      </p:sp>
      <p:sp>
        <p:nvSpPr>
          <p:cNvPr id="6" name="Нижний колонтитул 5">
            <a:extLst>
              <a:ext uri="{FF2B5EF4-FFF2-40B4-BE49-F238E27FC236}">
                <a16:creationId xmlns:a16="http://schemas.microsoft.com/office/drawing/2014/main" xmlns="" id="{546DE909-4588-4CF5-B2FA-B76312433413}"/>
              </a:ext>
            </a:extLst>
          </p:cNvPr>
          <p:cNvSpPr>
            <a:spLocks noGrp="1"/>
          </p:cNvSpPr>
          <p:nvPr>
            <p:ph type="ftr" sz="quarter" idx="11"/>
          </p:nvPr>
        </p:nvSpPr>
        <p:spPr/>
        <p:txBody>
          <a:bodyPr rtlCol="0"/>
          <a:lstStyle/>
          <a:p>
            <a:pPr rtl="0"/>
            <a:endParaRPr lang="ru-RU" noProof="0" dirty="0"/>
          </a:p>
        </p:txBody>
      </p:sp>
      <p:sp>
        <p:nvSpPr>
          <p:cNvPr id="7" name="Номер слайда 6">
            <a:extLst>
              <a:ext uri="{FF2B5EF4-FFF2-40B4-BE49-F238E27FC236}">
                <a16:creationId xmlns:a16="http://schemas.microsoft.com/office/drawing/2014/main" xmlns="" id="{69EA005E-65C2-4007-815C-52F23809FC2F}"/>
              </a:ext>
            </a:extLst>
          </p:cNvPr>
          <p:cNvSpPr>
            <a:spLocks noGrp="1"/>
          </p:cNvSpPr>
          <p:nvPr>
            <p:ph type="sldNum" sz="quarter" idx="12"/>
          </p:nvPr>
        </p:nvSpPr>
        <p:spPr/>
        <p:txBody>
          <a:bodyPr rtlCol="0"/>
          <a:lstStyle/>
          <a:p>
            <a:pPr rtl="0"/>
            <a:fld id="{5A4A7955-6230-48B4-BD8B-A7C460F75945}" type="slidenum">
              <a:rPr lang="ru-RU" noProof="0" smtClean="0"/>
              <a:t>‹#›</a:t>
            </a:fld>
            <a:endParaRPr lang="ru-RU" noProof="0" dirty="0"/>
          </a:p>
        </p:txBody>
      </p:sp>
    </p:spTree>
    <p:extLst>
      <p:ext uri="{BB962C8B-B14F-4D97-AF65-F5344CB8AC3E}">
        <p14:creationId xmlns:p14="http://schemas.microsoft.com/office/powerpoint/2010/main" val="155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8373118-F27D-412D-B19A-2DB8C8101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dirty="0"/>
              <a:t>Стиль образца заголовка</a:t>
            </a:r>
          </a:p>
        </p:txBody>
      </p:sp>
      <p:sp>
        <p:nvSpPr>
          <p:cNvPr id="3" name="Текст 2">
            <a:extLst>
              <a:ext uri="{FF2B5EF4-FFF2-40B4-BE49-F238E27FC236}">
                <a16:creationId xmlns:a16="http://schemas.microsoft.com/office/drawing/2014/main" xmlns="" id="{1B537CCC-B536-48B0-B893-63FFC2EBD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a:extLst>
              <a:ext uri="{FF2B5EF4-FFF2-40B4-BE49-F238E27FC236}">
                <a16:creationId xmlns:a16="http://schemas.microsoft.com/office/drawing/2014/main" xmlns="" id="{65CE552F-73E7-48CE-AAB3-E947C535D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214645A-BA2D-48FA-B2EE-457A85B47F33}" type="datetime1">
              <a:rPr lang="ru-RU" noProof="0" smtClean="0"/>
              <a:t>15.01.2020</a:t>
            </a:fld>
            <a:endParaRPr lang="ru-RU" noProof="0" dirty="0"/>
          </a:p>
        </p:txBody>
      </p:sp>
      <p:sp>
        <p:nvSpPr>
          <p:cNvPr id="5" name="Нижний колонтитул 4">
            <a:extLst>
              <a:ext uri="{FF2B5EF4-FFF2-40B4-BE49-F238E27FC236}">
                <a16:creationId xmlns:a16="http://schemas.microsoft.com/office/drawing/2014/main" xmlns="" id="{46E40B4F-2015-4E9F-BCB3-E0BFA4AF9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noProof="0" dirty="0"/>
          </a:p>
        </p:txBody>
      </p:sp>
      <p:sp>
        <p:nvSpPr>
          <p:cNvPr id="6" name="Номер слайда 5">
            <a:extLst>
              <a:ext uri="{FF2B5EF4-FFF2-40B4-BE49-F238E27FC236}">
                <a16:creationId xmlns:a16="http://schemas.microsoft.com/office/drawing/2014/main" xmlns="" id="{DB610C3C-BBD3-4864-98E4-5D7B08A62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5A4A7955-6230-48B4-BD8B-A7C460F75945}" type="slidenum">
              <a:rPr lang="ru-RU" noProof="0" smtClean="0"/>
              <a:t>‹#›</a:t>
            </a:fld>
            <a:endParaRPr lang="ru-RU" noProof="0" dirty="0"/>
          </a:p>
        </p:txBody>
      </p:sp>
    </p:spTree>
    <p:extLst>
      <p:ext uri="{BB962C8B-B14F-4D97-AF65-F5344CB8AC3E}">
        <p14:creationId xmlns:p14="http://schemas.microsoft.com/office/powerpoint/2010/main" val="2432680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2.png"/><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24slides.com/?utm_campaign=mp&amp;utm_medium=ppt&amp;utm_source=pptlink&amp;utm_content=&amp;utm_ter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8.svg"/><Relationship Id="rId5" Type="http://schemas.openxmlformats.org/officeDocument/2006/relationships/chart" Target="../charts/chart1.xml"/><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2.svg"/><Relationship Id="rId5" Type="http://schemas.openxmlformats.org/officeDocument/2006/relationships/image" Target="../media/image21.jpg"/><Relationship Id="rId10" Type="http://schemas.openxmlformats.org/officeDocument/2006/relationships/image" Target="../media/image24.png"/><Relationship Id="rId4" Type="http://schemas.openxmlformats.org/officeDocument/2006/relationships/image" Target="../media/image20.jpg"/><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5.sv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Изображение города. ">
            <a:extLst>
              <a:ext uri="{FF2B5EF4-FFF2-40B4-BE49-F238E27FC236}">
                <a16:creationId xmlns:a16="http://schemas.microsoft.com/office/drawing/2014/main" xmlns="" id="{343AD984-8F74-4B1E-8982-AD937778A9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12192000" cy="6857999"/>
          </a:xfrm>
          <a:prstGeom prst="rect">
            <a:avLst/>
          </a:prstGeom>
        </p:spPr>
      </p:pic>
      <p:sp>
        <p:nvSpPr>
          <p:cNvPr id="8" name="Прямоугольник 7">
            <a:extLst>
              <a:ext uri="{FF2B5EF4-FFF2-40B4-BE49-F238E27FC236}">
                <a16:creationId xmlns:a16="http://schemas.microsoft.com/office/drawing/2014/main" xmlns="" id="{64564789-A474-46BE-A2F2-4F27C6E39F3F}"/>
              </a:ext>
              <a:ext uri="{C183D7F6-B498-43B3-948B-1728B52AA6E4}">
                <adec:decorative xmlns:adec="http://schemas.microsoft.com/office/drawing/2017/decorative" xmlns="" val="1"/>
              </a:ext>
            </a:extLst>
          </p:cNvPr>
          <p:cNvSpPr/>
          <p:nvPr/>
        </p:nvSpPr>
        <p:spPr>
          <a:xfrm>
            <a:off x="1" y="0"/>
            <a:ext cx="12191999" cy="7004393"/>
          </a:xfrm>
          <a:prstGeom prst="rect">
            <a:avLst/>
          </a:prstGeom>
          <a:solidFill>
            <a:srgbClr val="232323">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6" name="Прямоугольник: Скругленные углы 15">
            <a:extLst>
              <a:ext uri="{FF2B5EF4-FFF2-40B4-BE49-F238E27FC236}">
                <a16:creationId xmlns:a16="http://schemas.microsoft.com/office/drawing/2014/main" xmlns="" id="{4E70207C-E81D-4E79-9654-07E51237BC3C}"/>
              </a:ext>
              <a:ext uri="{C183D7F6-B498-43B3-948B-1728B52AA6E4}">
                <adec:decorative xmlns:adec="http://schemas.microsoft.com/office/drawing/2017/decorative" xmlns="" val="1"/>
              </a:ext>
            </a:extLst>
          </p:cNvPr>
          <p:cNvSpPr/>
          <p:nvPr/>
        </p:nvSpPr>
        <p:spPr>
          <a:xfrm rot="18900000">
            <a:off x="10215472" y="319419"/>
            <a:ext cx="1585044" cy="1585044"/>
          </a:xfrm>
          <a:prstGeom prst="roundRect">
            <a:avLst>
              <a:gd name="adj" fmla="val 11080"/>
            </a:avLst>
          </a:pr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7" name="Прямоугольник: Скругленные углы 16">
            <a:extLst>
              <a:ext uri="{FF2B5EF4-FFF2-40B4-BE49-F238E27FC236}">
                <a16:creationId xmlns:a16="http://schemas.microsoft.com/office/drawing/2014/main" xmlns="" id="{D2C300DA-4EC9-46EA-916D-25BEDAE0F239}"/>
              </a:ext>
              <a:ext uri="{C183D7F6-B498-43B3-948B-1728B52AA6E4}">
                <adec:decorative xmlns:adec="http://schemas.microsoft.com/office/drawing/2017/decorative" xmlns="" val="1"/>
              </a:ext>
            </a:extLst>
          </p:cNvPr>
          <p:cNvSpPr/>
          <p:nvPr/>
        </p:nvSpPr>
        <p:spPr>
          <a:xfrm rot="18900000">
            <a:off x="966781" y="4176660"/>
            <a:ext cx="1585044" cy="1585044"/>
          </a:xfrm>
          <a:prstGeom prst="roundRect">
            <a:avLst>
              <a:gd name="adj" fmla="val 11080"/>
            </a:avLst>
          </a:prstGeom>
          <a:solidFill>
            <a:schemeClr val="tx1">
              <a:lumMod val="95000"/>
              <a:lumOff val="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4" name="Прямоугольник 3">
            <a:extLst>
              <a:ext uri="{FF2B5EF4-FFF2-40B4-BE49-F238E27FC236}">
                <a16:creationId xmlns:a16="http://schemas.microsoft.com/office/drawing/2014/main" xmlns="" id="{CFA111C5-A78D-479B-8C31-7C75D54750E4}"/>
              </a:ext>
              <a:ext uri="{C183D7F6-B498-43B3-948B-1728B52AA6E4}">
                <adec:decorative xmlns:adec="http://schemas.microsoft.com/office/drawing/2017/decorative" xmlns="" val="1"/>
              </a:ext>
            </a:extLst>
          </p:cNvPr>
          <p:cNvSpPr/>
          <p:nvPr/>
        </p:nvSpPr>
        <p:spPr>
          <a:xfrm>
            <a:off x="360470" y="297509"/>
            <a:ext cx="11471060" cy="6262983"/>
          </a:xfrm>
          <a:prstGeom prst="rect">
            <a:avLst/>
          </a:prstGeom>
          <a:noFill/>
          <a:ln>
            <a:solidFill>
              <a:srgbClr val="CE2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5" name="Группа 4">
            <a:extLst>
              <a:ext uri="{FF2B5EF4-FFF2-40B4-BE49-F238E27FC236}">
                <a16:creationId xmlns:a16="http://schemas.microsoft.com/office/drawing/2014/main" xmlns="" id="{2907CD1A-2477-48CA-8693-2133EA1C329A}"/>
              </a:ext>
              <a:ext uri="{C183D7F6-B498-43B3-948B-1728B52AA6E4}">
                <adec:decorative xmlns:adec="http://schemas.microsoft.com/office/drawing/2017/decorative" xmlns="" val="1"/>
              </a:ext>
            </a:extLst>
          </p:cNvPr>
          <p:cNvGrpSpPr/>
          <p:nvPr/>
        </p:nvGrpSpPr>
        <p:grpSpPr>
          <a:xfrm>
            <a:off x="4167698" y="1225926"/>
            <a:ext cx="3856603" cy="4409819"/>
            <a:chOff x="4167698" y="1500698"/>
            <a:chExt cx="3856603" cy="4409819"/>
          </a:xfrm>
        </p:grpSpPr>
        <p:sp>
          <p:nvSpPr>
            <p:cNvPr id="12" name="Прямоугольник: скругленные углы 11">
              <a:extLst>
                <a:ext uri="{FF2B5EF4-FFF2-40B4-BE49-F238E27FC236}">
                  <a16:creationId xmlns:a16="http://schemas.microsoft.com/office/drawing/2014/main" xmlns="" id="{485D1319-7BD4-47DE-B3DF-55B655BB34C4}"/>
                </a:ext>
              </a:extLst>
            </p:cNvPr>
            <p:cNvSpPr/>
            <p:nvPr/>
          </p:nvSpPr>
          <p:spPr>
            <a:xfrm rot="18900000">
              <a:off x="4167698" y="1500698"/>
              <a:ext cx="3856602" cy="3856602"/>
            </a:xfrm>
            <a:prstGeom prst="roundRect">
              <a:avLst>
                <a:gd name="adj" fmla="val 11080"/>
              </a:avLst>
            </a:prstGeom>
            <a:solidFill>
              <a:srgbClr val="CE295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0" name="Прямоугольник: скругленные углы 19">
              <a:extLst>
                <a:ext uri="{FF2B5EF4-FFF2-40B4-BE49-F238E27FC236}">
                  <a16:creationId xmlns:a16="http://schemas.microsoft.com/office/drawing/2014/main" xmlns="" id="{3A6B26EE-CB0C-4C1C-981C-B7972827533E}"/>
                </a:ext>
              </a:extLst>
            </p:cNvPr>
            <p:cNvSpPr/>
            <p:nvPr/>
          </p:nvSpPr>
          <p:spPr>
            <a:xfrm rot="18900000">
              <a:off x="4167699" y="2053915"/>
              <a:ext cx="3856602" cy="3856602"/>
            </a:xfrm>
            <a:prstGeom prst="roundRect">
              <a:avLst>
                <a:gd name="adj" fmla="val 11080"/>
              </a:avLst>
            </a:prstGeom>
            <a:solidFill>
              <a:srgbClr val="CE295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sp>
        <p:nvSpPr>
          <p:cNvPr id="13" name="Надпись 12">
            <a:extLst>
              <a:ext uri="{FF2B5EF4-FFF2-40B4-BE49-F238E27FC236}">
                <a16:creationId xmlns:a16="http://schemas.microsoft.com/office/drawing/2014/main" xmlns="" id="{DAD3AC05-2DFE-4FEA-BD0F-67495472A283}"/>
              </a:ext>
            </a:extLst>
          </p:cNvPr>
          <p:cNvSpPr txBox="1"/>
          <p:nvPr/>
        </p:nvSpPr>
        <p:spPr>
          <a:xfrm>
            <a:off x="4272197" y="3088284"/>
            <a:ext cx="3480709" cy="553998"/>
          </a:xfrm>
          <a:prstGeom prst="rect">
            <a:avLst/>
          </a:prstGeom>
          <a:noFill/>
        </p:spPr>
        <p:txBody>
          <a:bodyPr wrap="square" rtlCol="0" anchor="ctr">
            <a:spAutoFit/>
          </a:bodyPr>
          <a:lstStyle/>
          <a:p>
            <a:pPr rtl="0"/>
            <a:r>
              <a:rPr lang="ru-RU" sz="3000" dirty="0">
                <a:solidFill>
                  <a:schemeClr val="bg1"/>
                </a:solidFill>
                <a:latin typeface="+mj-lt"/>
              </a:rPr>
              <a:t>	</a:t>
            </a:r>
            <a:r>
              <a:rPr lang="en-US" sz="3000" dirty="0">
                <a:solidFill>
                  <a:schemeClr val="bg1"/>
                </a:solidFill>
                <a:latin typeface="+mj-lt"/>
              </a:rPr>
              <a:t>Math.</a:t>
            </a:r>
            <a:r>
              <a:rPr lang="ru-RU" sz="3000" dirty="0">
                <a:solidFill>
                  <a:schemeClr val="bg1"/>
                </a:solidFill>
                <a:latin typeface="+mj-lt"/>
              </a:rPr>
              <a:t>ЕГЭ</a:t>
            </a:r>
          </a:p>
        </p:txBody>
      </p:sp>
      <p:sp>
        <p:nvSpPr>
          <p:cNvPr id="19" name="Надпись 18">
            <a:extLst>
              <a:ext uri="{FF2B5EF4-FFF2-40B4-BE49-F238E27FC236}">
                <a16:creationId xmlns:a16="http://schemas.microsoft.com/office/drawing/2014/main" xmlns="" id="{3BCC445D-99BF-4BD6-A87A-9AB46C82F7C1}"/>
              </a:ext>
            </a:extLst>
          </p:cNvPr>
          <p:cNvSpPr txBox="1"/>
          <p:nvPr/>
        </p:nvSpPr>
        <p:spPr>
          <a:xfrm>
            <a:off x="3581399" y="3860162"/>
            <a:ext cx="5143500" cy="338554"/>
          </a:xfrm>
          <a:prstGeom prst="rect">
            <a:avLst/>
          </a:prstGeom>
          <a:noFill/>
        </p:spPr>
        <p:txBody>
          <a:bodyPr wrap="square" rtlCol="0" anchor="ctr">
            <a:spAutoFit/>
          </a:bodyPr>
          <a:lstStyle/>
          <a:p>
            <a:pPr algn="ctr" rtl="0"/>
            <a:r>
              <a:rPr lang="ru-RU" sz="1600" dirty="0">
                <a:solidFill>
                  <a:schemeClr val="bg1"/>
                </a:solidFill>
              </a:rPr>
              <a:t>—</a:t>
            </a:r>
            <a:r>
              <a:rPr lang="en-US" sz="1600" dirty="0">
                <a:solidFill>
                  <a:schemeClr val="bg1"/>
                </a:solidFill>
              </a:rPr>
              <a:t>California Apostles</a:t>
            </a:r>
            <a:r>
              <a:rPr lang="ru-RU" sz="1600" dirty="0">
                <a:solidFill>
                  <a:schemeClr val="bg1"/>
                </a:solidFill>
              </a:rPr>
              <a:t>—</a:t>
            </a:r>
          </a:p>
        </p:txBody>
      </p:sp>
      <p:sp>
        <p:nvSpPr>
          <p:cNvPr id="21" name="Прямоугольник: скругленные углы 20">
            <a:extLst>
              <a:ext uri="{FF2B5EF4-FFF2-40B4-BE49-F238E27FC236}">
                <a16:creationId xmlns:a16="http://schemas.microsoft.com/office/drawing/2014/main" xmlns="" id="{34457E54-1FC4-4040-9DF5-1D27FD6BBD8C}"/>
              </a:ext>
              <a:ext uri="{C183D7F6-B498-43B3-948B-1728B52AA6E4}">
                <adec:decorative xmlns:adec="http://schemas.microsoft.com/office/drawing/2017/decorative" xmlns="" val="1"/>
              </a:ext>
            </a:extLst>
          </p:cNvPr>
          <p:cNvSpPr/>
          <p:nvPr/>
        </p:nvSpPr>
        <p:spPr>
          <a:xfrm rot="18900000">
            <a:off x="4429389" y="2268090"/>
            <a:ext cx="3510732" cy="3763272"/>
          </a:xfrm>
          <a:prstGeom prst="roundRect">
            <a:avLst>
              <a:gd name="adj" fmla="val 11080"/>
            </a:avLst>
          </a:prstGeom>
          <a:solidFill>
            <a:srgbClr val="2E2E2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8" name="Полилиния: Фигура 27">
            <a:extLst>
              <a:ext uri="{FF2B5EF4-FFF2-40B4-BE49-F238E27FC236}">
                <a16:creationId xmlns:a16="http://schemas.microsoft.com/office/drawing/2014/main" xmlns="" id="{9BCCD400-5AC0-46BA-AF0D-532EA062DDFE}"/>
              </a:ext>
              <a:ext uri="{C183D7F6-B498-43B3-948B-1728B52AA6E4}">
                <adec:decorative xmlns:adec="http://schemas.microsoft.com/office/drawing/2017/decorative" xmlns="" val="1"/>
              </a:ext>
            </a:extLst>
          </p:cNvPr>
          <p:cNvSpPr/>
          <p:nvPr/>
        </p:nvSpPr>
        <p:spPr>
          <a:xfrm>
            <a:off x="0" y="-8855"/>
            <a:ext cx="2739184" cy="2840643"/>
          </a:xfrm>
          <a:custGeom>
            <a:avLst/>
            <a:gdLst>
              <a:gd name="connsiteX0" fmla="*/ 0 w 2739184"/>
              <a:gd name="connsiteY0" fmla="*/ 0 h 2840643"/>
              <a:gd name="connsiteX1" fmla="*/ 2501897 w 2739184"/>
              <a:gd name="connsiteY1" fmla="*/ 0 h 2840643"/>
              <a:gd name="connsiteX2" fmla="*/ 2619703 w 2739184"/>
              <a:gd name="connsiteY2" fmla="*/ 117806 h 2840643"/>
              <a:gd name="connsiteX3" fmla="*/ 2619703 w 2739184"/>
              <a:gd name="connsiteY3" fmla="*/ 694710 h 2840643"/>
              <a:gd name="connsiteX4" fmla="*/ 593251 w 2739184"/>
              <a:gd name="connsiteY4" fmla="*/ 2721162 h 2840643"/>
              <a:gd name="connsiteX5" fmla="*/ 16347 w 2739184"/>
              <a:gd name="connsiteY5" fmla="*/ 2721162 h 2840643"/>
              <a:gd name="connsiteX6" fmla="*/ 0 w 2739184"/>
              <a:gd name="connsiteY6" fmla="*/ 2704815 h 2840643"/>
              <a:gd name="connsiteX7" fmla="*/ 0 w 2739184"/>
              <a:gd name="connsiteY7" fmla="*/ 0 h 284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9184" h="2840643">
                <a:moveTo>
                  <a:pt x="0" y="0"/>
                </a:moveTo>
                <a:lnTo>
                  <a:pt x="2501897" y="0"/>
                </a:lnTo>
                <a:lnTo>
                  <a:pt x="2619703" y="117806"/>
                </a:lnTo>
                <a:cubicBezTo>
                  <a:pt x="2779011" y="277113"/>
                  <a:pt x="2779011" y="535403"/>
                  <a:pt x="2619703" y="694710"/>
                </a:cubicBezTo>
                <a:lnTo>
                  <a:pt x="593251" y="2721162"/>
                </a:lnTo>
                <a:cubicBezTo>
                  <a:pt x="433944" y="2880470"/>
                  <a:pt x="175654" y="2880470"/>
                  <a:pt x="16347" y="2721162"/>
                </a:cubicBezTo>
                <a:lnTo>
                  <a:pt x="0" y="2704815"/>
                </a:lnTo>
                <a:lnTo>
                  <a:pt x="0" y="0"/>
                </a:lnTo>
                <a:close/>
              </a:path>
            </a:pathLst>
          </a:cu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7" name="Нижний колонтитул 6"/>
          <p:cNvSpPr>
            <a:spLocks noGrp="1"/>
          </p:cNvSpPr>
          <p:nvPr>
            <p:ph type="ftr" sz="quarter" idx="11"/>
          </p:nvPr>
        </p:nvSpPr>
        <p:spPr>
          <a:xfrm>
            <a:off x="4038600" y="6248400"/>
            <a:ext cx="4114800" cy="473075"/>
          </a:xfrm>
        </p:spPr>
        <p:txBody>
          <a:bodyPr rtlCol="0"/>
          <a:lstStyle/>
          <a:p>
            <a:pPr rtl="0"/>
            <a:r>
              <a:rPr lang="ru-RU" dirty="0"/>
              <a:t>2020</a:t>
            </a:r>
          </a:p>
        </p:txBody>
      </p:sp>
      <p:pic>
        <p:nvPicPr>
          <p:cNvPr id="1026" name="Picture 2" descr="Smartphone Free Icon">
            <a:extLst>
              <a:ext uri="{FF2B5EF4-FFF2-40B4-BE49-F238E27FC236}">
                <a16:creationId xmlns:a16="http://schemas.microsoft.com/office/drawing/2014/main" xmlns="" id="{B7A06AA1-E035-4A77-8BE9-B7E9967795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2424" y="2380236"/>
            <a:ext cx="687151" cy="687151"/>
          </a:xfrm>
          <a:prstGeom prst="rect">
            <a:avLst/>
          </a:prstGeom>
          <a:solidFill>
            <a:srgbClr val="603644"/>
          </a:solidFill>
          <a:ln>
            <a:solidFill>
              <a:srgbClr val="603644"/>
            </a:solidFill>
          </a:ln>
        </p:spPr>
      </p:pic>
    </p:spTree>
    <p:extLst>
      <p:ext uri="{BB962C8B-B14F-4D97-AF65-F5344CB8AC3E}">
        <p14:creationId xmlns:p14="http://schemas.microsoft.com/office/powerpoint/2010/main" val="310594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300"/>
                                        <p:tgtEl>
                                          <p:spTgt spid="10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Прямоугольник 181">
            <a:extLst>
              <a:ext uri="{FF2B5EF4-FFF2-40B4-BE49-F238E27FC236}">
                <a16:creationId xmlns:a16="http://schemas.microsoft.com/office/drawing/2014/main" xmlns="" id="{47E3850D-DA15-44D8-8535-6270D06BCEE3}"/>
              </a:ext>
            </a:extLst>
          </p:cNvPr>
          <p:cNvSpPr/>
          <p:nvPr/>
        </p:nvSpPr>
        <p:spPr>
          <a:xfrm>
            <a:off x="98474" y="126609"/>
            <a:ext cx="11971606" cy="6594866"/>
          </a:xfrm>
          <a:prstGeom prst="rect">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xmlns="" id="{7A5D2A43-E613-4861-B777-A0FBFF474536}"/>
              </a:ext>
              <a:ext uri="{C183D7F6-B498-43B3-948B-1728B52AA6E4}">
                <adec:decorative xmlns:adec="http://schemas.microsoft.com/office/drawing/2017/decorative" xmlns="" val="1"/>
              </a:ext>
            </a:extLst>
          </p:cNvPr>
          <p:cNvSpPr/>
          <p:nvPr/>
        </p:nvSpPr>
        <p:spPr>
          <a:xfrm>
            <a:off x="11607800" y="0"/>
            <a:ext cx="584200" cy="584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 name="Прямоугольник 9">
            <a:extLst>
              <a:ext uri="{FF2B5EF4-FFF2-40B4-BE49-F238E27FC236}">
                <a16:creationId xmlns:a16="http://schemas.microsoft.com/office/drawing/2014/main" xmlns="" id="{878E9E76-0170-4D84-BCC3-07E8CC1CF330}"/>
              </a:ext>
              <a:ext uri="{C183D7F6-B498-43B3-948B-1728B52AA6E4}">
                <adec:decorative xmlns:adec="http://schemas.microsoft.com/office/drawing/2017/decorative" xmlns="" val="1"/>
              </a:ext>
            </a:extLst>
          </p:cNvPr>
          <p:cNvSpPr/>
          <p:nvPr/>
        </p:nvSpPr>
        <p:spPr>
          <a:xfrm>
            <a:off x="0" y="6273800"/>
            <a:ext cx="5842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 name="Дата 2">
            <a:extLst>
              <a:ext uri="{FF2B5EF4-FFF2-40B4-BE49-F238E27FC236}">
                <a16:creationId xmlns:a16="http://schemas.microsoft.com/office/drawing/2014/main" xmlns="" id="{51A4CD4B-F87F-4BE9-AEF5-4E68C5D5552F}"/>
              </a:ext>
            </a:extLst>
          </p:cNvPr>
          <p:cNvSpPr>
            <a:spLocks noGrp="1"/>
          </p:cNvSpPr>
          <p:nvPr>
            <p:ph type="dt" sz="half" idx="10"/>
          </p:nvPr>
        </p:nvSpPr>
        <p:spPr/>
        <p:txBody>
          <a:bodyPr rtlCol="0"/>
          <a:lstStyle/>
          <a:p>
            <a:endParaRPr lang="en-US" i="1" dirty="0"/>
          </a:p>
          <a:p>
            <a:r>
              <a:rPr lang="en-US" i="1" dirty="0"/>
              <a:t>California  Apostles</a:t>
            </a:r>
            <a:endParaRPr lang="ru-RU" i="1" dirty="0"/>
          </a:p>
          <a:p>
            <a:pPr rtl="0"/>
            <a:endParaRPr lang="ru-RU" dirty="0"/>
          </a:p>
        </p:txBody>
      </p:sp>
      <p:sp>
        <p:nvSpPr>
          <p:cNvPr id="5" name="Заголовок 4" hidden="1">
            <a:extLst>
              <a:ext uri="{FF2B5EF4-FFF2-40B4-BE49-F238E27FC236}">
                <a16:creationId xmlns:a16="http://schemas.microsoft.com/office/drawing/2014/main" xmlns="" id="{00E293BF-549B-485D-9D6B-4891FBAD4F6B}"/>
              </a:ext>
            </a:extLst>
          </p:cNvPr>
          <p:cNvSpPr>
            <a:spLocks noGrp="1"/>
          </p:cNvSpPr>
          <p:nvPr>
            <p:ph type="title" idx="4294967295"/>
          </p:nvPr>
        </p:nvSpPr>
        <p:spPr>
          <a:xfrm>
            <a:off x="0" y="365125"/>
            <a:ext cx="10515600" cy="1325563"/>
          </a:xfrm>
        </p:spPr>
        <p:txBody>
          <a:bodyPr rtlCol="0"/>
          <a:lstStyle/>
          <a:p>
            <a:pPr rtl="0"/>
            <a:r>
              <a:rPr lang="ru-RU" dirty="0"/>
              <a:t>Слайд 5 сбалансированной системы показателей</a:t>
            </a:r>
          </a:p>
        </p:txBody>
      </p:sp>
      <p:sp>
        <p:nvSpPr>
          <p:cNvPr id="13" name="Надпись 12">
            <a:extLst>
              <a:ext uri="{FF2B5EF4-FFF2-40B4-BE49-F238E27FC236}">
                <a16:creationId xmlns:a16="http://schemas.microsoft.com/office/drawing/2014/main" xmlns="" id="{63C92C2E-8888-42AB-A36D-D6F2B362B0CD}"/>
              </a:ext>
            </a:extLst>
          </p:cNvPr>
          <p:cNvSpPr txBox="1"/>
          <p:nvPr/>
        </p:nvSpPr>
        <p:spPr>
          <a:xfrm>
            <a:off x="1463904" y="261322"/>
            <a:ext cx="9264193" cy="553998"/>
          </a:xfrm>
          <a:prstGeom prst="rect">
            <a:avLst/>
          </a:prstGeom>
          <a:noFill/>
        </p:spPr>
        <p:txBody>
          <a:bodyPr wrap="square" lIns="0" tIns="0" rIns="0" bIns="0" rtlCol="0" anchor="ctr">
            <a:spAutoFit/>
          </a:bodyPr>
          <a:lstStyle/>
          <a:p>
            <a:pPr algn="ctr" rtl="0"/>
            <a:r>
              <a:rPr lang="ru-RU" sz="3600" i="1" u="sng" dirty="0">
                <a:latin typeface="+mj-lt"/>
              </a:rPr>
              <a:t>Конкуренты</a:t>
            </a:r>
            <a:r>
              <a:rPr lang="ru-RU" sz="3600" i="1" dirty="0">
                <a:latin typeface="+mj-lt"/>
              </a:rPr>
              <a:t> </a:t>
            </a:r>
          </a:p>
        </p:txBody>
      </p:sp>
      <p:sp>
        <p:nvSpPr>
          <p:cNvPr id="14" name="Надпись 13">
            <a:extLst>
              <a:ext uri="{FF2B5EF4-FFF2-40B4-BE49-F238E27FC236}">
                <a16:creationId xmlns:a16="http://schemas.microsoft.com/office/drawing/2014/main" xmlns="" id="{CABF686F-91C6-49D1-A69F-A2D1290E7E30}"/>
              </a:ext>
            </a:extLst>
          </p:cNvPr>
          <p:cNvSpPr txBox="1"/>
          <p:nvPr/>
        </p:nvSpPr>
        <p:spPr>
          <a:xfrm>
            <a:off x="1463904" y="936943"/>
            <a:ext cx="9264192" cy="307777"/>
          </a:xfrm>
          <a:prstGeom prst="rect">
            <a:avLst/>
          </a:prstGeom>
          <a:noFill/>
        </p:spPr>
        <p:txBody>
          <a:bodyPr wrap="square" lIns="0" tIns="0" rIns="0" bIns="0" rtlCol="0">
            <a:spAutoFit/>
          </a:bodyPr>
          <a:lstStyle/>
          <a:p>
            <a:pPr algn="ctr" rtl="0"/>
            <a:r>
              <a:rPr lang="ru-RU" sz="2000" dirty="0"/>
              <a:t>ПЕРСПЕКТИВА ОБУЧЕНИЯ И РОСТА</a:t>
            </a:r>
          </a:p>
        </p:txBody>
      </p:sp>
      <p:sp>
        <p:nvSpPr>
          <p:cNvPr id="52" name="Скругленный прямоугольник 81">
            <a:extLst>
              <a:ext uri="{FF2B5EF4-FFF2-40B4-BE49-F238E27FC236}">
                <a16:creationId xmlns:a16="http://schemas.microsoft.com/office/drawing/2014/main" xmlns="" id="{30900DD1-10D4-4CC5-8A1B-5E61D6A8726F}"/>
              </a:ext>
              <a:ext uri="{C183D7F6-B498-43B3-948B-1728B52AA6E4}">
                <adec:decorative xmlns:adec="http://schemas.microsoft.com/office/drawing/2017/decorative" xmlns="" val="1"/>
              </a:ext>
            </a:extLst>
          </p:cNvPr>
          <p:cNvSpPr/>
          <p:nvPr/>
        </p:nvSpPr>
        <p:spPr>
          <a:xfrm>
            <a:off x="2962173" y="2170841"/>
            <a:ext cx="6267654" cy="560290"/>
          </a:xfrm>
          <a:prstGeom prst="roundRect">
            <a:avLst>
              <a:gd name="adj" fmla="val 50000"/>
            </a:avLst>
          </a:prstGeom>
          <a:solidFill>
            <a:schemeClr val="tx2">
              <a:lumMod val="40000"/>
              <a:lumOff val="60000"/>
              <a:alpha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53" name="Скругленный прямоугольник 72">
            <a:extLst>
              <a:ext uri="{FF2B5EF4-FFF2-40B4-BE49-F238E27FC236}">
                <a16:creationId xmlns:a16="http://schemas.microsoft.com/office/drawing/2014/main" xmlns="" id="{B318F532-3EED-4C3B-A44E-8501DC2EA811}"/>
              </a:ext>
              <a:ext uri="{C183D7F6-B498-43B3-948B-1728B52AA6E4}">
                <adec:decorative xmlns:adec="http://schemas.microsoft.com/office/drawing/2017/decorative" xmlns="" val="1"/>
              </a:ext>
            </a:extLst>
          </p:cNvPr>
          <p:cNvSpPr/>
          <p:nvPr/>
        </p:nvSpPr>
        <p:spPr>
          <a:xfrm>
            <a:off x="9341060" y="1447800"/>
            <a:ext cx="2015063" cy="560290"/>
          </a:xfrm>
          <a:prstGeom prst="roundRect">
            <a:avLst>
              <a:gd name="adj" fmla="val 50000"/>
            </a:avLst>
          </a:prstGeom>
          <a:solidFill>
            <a:srgbClr val="CE295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54" name="Скругленный прямоугольник 75">
            <a:extLst>
              <a:ext uri="{FF2B5EF4-FFF2-40B4-BE49-F238E27FC236}">
                <a16:creationId xmlns:a16="http://schemas.microsoft.com/office/drawing/2014/main" xmlns="" id="{8E056C9B-117C-46A2-9865-3A1EAB43F539}"/>
              </a:ext>
              <a:ext uri="{C183D7F6-B498-43B3-948B-1728B52AA6E4}">
                <adec:decorative xmlns:adec="http://schemas.microsoft.com/office/drawing/2017/decorative" xmlns="" val="1"/>
              </a:ext>
            </a:extLst>
          </p:cNvPr>
          <p:cNvSpPr/>
          <p:nvPr/>
        </p:nvSpPr>
        <p:spPr>
          <a:xfrm>
            <a:off x="2962173" y="1447801"/>
            <a:ext cx="6267654" cy="560290"/>
          </a:xfrm>
          <a:prstGeom prst="roundRect">
            <a:avLst>
              <a:gd name="adj" fmla="val 50000"/>
            </a:avLst>
          </a:prstGeom>
          <a:solidFill>
            <a:schemeClr val="accent1">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55" name="Надпись 54">
            <a:extLst>
              <a:ext uri="{FF2B5EF4-FFF2-40B4-BE49-F238E27FC236}">
                <a16:creationId xmlns:a16="http://schemas.microsoft.com/office/drawing/2014/main" xmlns="" id="{04C1E79D-0449-4A3A-BDF1-B7C21D8C9BFE}"/>
              </a:ext>
            </a:extLst>
          </p:cNvPr>
          <p:cNvSpPr txBox="1"/>
          <p:nvPr/>
        </p:nvSpPr>
        <p:spPr>
          <a:xfrm>
            <a:off x="3100877" y="1604836"/>
            <a:ext cx="1737656" cy="246221"/>
          </a:xfrm>
          <a:prstGeom prst="rect">
            <a:avLst/>
          </a:prstGeom>
          <a:noFill/>
        </p:spPr>
        <p:txBody>
          <a:bodyPr wrap="none" lIns="0" tIns="0" rIns="0" bIns="0" rtlCol="0" anchor="ctr">
            <a:spAutoFit/>
          </a:bodyPr>
          <a:lstStyle/>
          <a:p>
            <a:pPr algn="ctr" rtl="0"/>
            <a:r>
              <a:rPr lang="ru-RU" sz="1600" dirty="0"/>
              <a:t>Качество материала</a:t>
            </a:r>
          </a:p>
        </p:txBody>
      </p:sp>
      <p:sp>
        <p:nvSpPr>
          <p:cNvPr id="56" name="Надпись 55">
            <a:extLst>
              <a:ext uri="{FF2B5EF4-FFF2-40B4-BE49-F238E27FC236}">
                <a16:creationId xmlns:a16="http://schemas.microsoft.com/office/drawing/2014/main" xmlns="" id="{68CCF5C3-35D5-438D-B1A1-B391E4C87D74}"/>
              </a:ext>
            </a:extLst>
          </p:cNvPr>
          <p:cNvSpPr txBox="1"/>
          <p:nvPr/>
        </p:nvSpPr>
        <p:spPr>
          <a:xfrm>
            <a:off x="5328962" y="1604836"/>
            <a:ext cx="1534074" cy="246221"/>
          </a:xfrm>
          <a:prstGeom prst="rect">
            <a:avLst/>
          </a:prstGeom>
          <a:noFill/>
        </p:spPr>
        <p:txBody>
          <a:bodyPr wrap="none" lIns="0" tIns="0" rIns="0" bIns="0" rtlCol="0" anchor="ctr">
            <a:spAutoFit/>
          </a:bodyPr>
          <a:lstStyle/>
          <a:p>
            <a:pPr algn="ctr" rtl="0"/>
            <a:r>
              <a:rPr lang="ru-RU" sz="1600" dirty="0"/>
              <a:t>Качество заданий</a:t>
            </a:r>
          </a:p>
        </p:txBody>
      </p:sp>
      <p:sp>
        <p:nvSpPr>
          <p:cNvPr id="57" name="Скругленный прямоугольник 76">
            <a:extLst>
              <a:ext uri="{FF2B5EF4-FFF2-40B4-BE49-F238E27FC236}">
                <a16:creationId xmlns:a16="http://schemas.microsoft.com/office/drawing/2014/main" xmlns="" id="{F0167C70-F7E1-45CB-A597-2788760DBE68}"/>
              </a:ext>
              <a:ext uri="{C183D7F6-B498-43B3-948B-1728B52AA6E4}">
                <adec:decorative xmlns:adec="http://schemas.microsoft.com/office/drawing/2017/decorative" xmlns="" val="1"/>
              </a:ext>
            </a:extLst>
          </p:cNvPr>
          <p:cNvSpPr/>
          <p:nvPr/>
        </p:nvSpPr>
        <p:spPr>
          <a:xfrm>
            <a:off x="835877" y="2170841"/>
            <a:ext cx="2015063" cy="560290"/>
          </a:xfrm>
          <a:prstGeom prst="roundRect">
            <a:avLst>
              <a:gd name="adj" fmla="val 50000"/>
            </a:avLst>
          </a:prstGeom>
          <a:solidFill>
            <a:schemeClr val="accent1">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58" name="Скругленный прямоугольник 77">
            <a:extLst>
              <a:ext uri="{FF2B5EF4-FFF2-40B4-BE49-F238E27FC236}">
                <a16:creationId xmlns:a16="http://schemas.microsoft.com/office/drawing/2014/main" xmlns="" id="{D05DC849-1D99-422D-9887-1F0EF21B015D}"/>
              </a:ext>
              <a:ext uri="{C183D7F6-B498-43B3-948B-1728B52AA6E4}">
                <adec:decorative xmlns:adec="http://schemas.microsoft.com/office/drawing/2017/decorative" xmlns="" val="1"/>
              </a:ext>
            </a:extLst>
          </p:cNvPr>
          <p:cNvSpPr/>
          <p:nvPr/>
        </p:nvSpPr>
        <p:spPr>
          <a:xfrm>
            <a:off x="835877" y="2893881"/>
            <a:ext cx="2015063" cy="560290"/>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59" name="Скругленный прямоугольник 78">
            <a:extLst>
              <a:ext uri="{FF2B5EF4-FFF2-40B4-BE49-F238E27FC236}">
                <a16:creationId xmlns:a16="http://schemas.microsoft.com/office/drawing/2014/main" xmlns="" id="{21EA2319-E031-4C24-97DB-A7C7217BBD75}"/>
              </a:ext>
              <a:ext uri="{C183D7F6-B498-43B3-948B-1728B52AA6E4}">
                <adec:decorative xmlns:adec="http://schemas.microsoft.com/office/drawing/2017/decorative" xmlns="" val="1"/>
              </a:ext>
            </a:extLst>
          </p:cNvPr>
          <p:cNvSpPr/>
          <p:nvPr/>
        </p:nvSpPr>
        <p:spPr>
          <a:xfrm>
            <a:off x="835877" y="3616921"/>
            <a:ext cx="2015063" cy="560290"/>
          </a:xfrm>
          <a:prstGeom prst="roundRect">
            <a:avLst>
              <a:gd name="adj" fmla="val 50000"/>
            </a:avLst>
          </a:prstGeom>
          <a:solidFill>
            <a:schemeClr val="accent1">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60" name="Скругленный прямоугольник 79">
            <a:extLst>
              <a:ext uri="{FF2B5EF4-FFF2-40B4-BE49-F238E27FC236}">
                <a16:creationId xmlns:a16="http://schemas.microsoft.com/office/drawing/2014/main" xmlns="" id="{9FB01B4F-0A61-4148-ACB1-6F007336C62F}"/>
              </a:ext>
              <a:ext uri="{C183D7F6-B498-43B3-948B-1728B52AA6E4}">
                <adec:decorative xmlns:adec="http://schemas.microsoft.com/office/drawing/2017/decorative" xmlns="" val="1"/>
              </a:ext>
            </a:extLst>
          </p:cNvPr>
          <p:cNvSpPr/>
          <p:nvPr/>
        </p:nvSpPr>
        <p:spPr>
          <a:xfrm>
            <a:off x="835877" y="4339961"/>
            <a:ext cx="2015063" cy="560290"/>
          </a:xfrm>
          <a:prstGeom prst="roundRect">
            <a:avLst>
              <a:gd name="adj" fmla="val 50000"/>
            </a:avLst>
          </a:prstGeom>
          <a:solidFill>
            <a:schemeClr val="tx2">
              <a:alpha val="5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61" name="Скругленный прямоугольник 82">
            <a:extLst>
              <a:ext uri="{FF2B5EF4-FFF2-40B4-BE49-F238E27FC236}">
                <a16:creationId xmlns:a16="http://schemas.microsoft.com/office/drawing/2014/main" xmlns="" id="{29849218-BC89-48A6-9FC5-DB736B4F5E8A}"/>
              </a:ext>
              <a:ext uri="{C183D7F6-B498-43B3-948B-1728B52AA6E4}">
                <adec:decorative xmlns:adec="http://schemas.microsoft.com/office/drawing/2017/decorative" xmlns="" val="1"/>
              </a:ext>
            </a:extLst>
          </p:cNvPr>
          <p:cNvSpPr/>
          <p:nvPr/>
        </p:nvSpPr>
        <p:spPr>
          <a:xfrm>
            <a:off x="2962173" y="2893881"/>
            <a:ext cx="6267654" cy="560290"/>
          </a:xfrm>
          <a:prstGeom prst="roundRect">
            <a:avLst>
              <a:gd name="adj" fmla="val 50000"/>
            </a:avLst>
          </a:prstGeom>
          <a:solidFill>
            <a:schemeClr val="tx2">
              <a:lumMod val="40000"/>
              <a:lumOff val="60000"/>
              <a:alpha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62" name="Скругленный прямоугольник 83">
            <a:extLst>
              <a:ext uri="{FF2B5EF4-FFF2-40B4-BE49-F238E27FC236}">
                <a16:creationId xmlns:a16="http://schemas.microsoft.com/office/drawing/2014/main" xmlns="" id="{F7DE142E-1626-441F-BA29-B405D6AA972F}"/>
              </a:ext>
              <a:ext uri="{C183D7F6-B498-43B3-948B-1728B52AA6E4}">
                <adec:decorative xmlns:adec="http://schemas.microsoft.com/office/drawing/2017/decorative" xmlns="" val="1"/>
              </a:ext>
            </a:extLst>
          </p:cNvPr>
          <p:cNvSpPr/>
          <p:nvPr/>
        </p:nvSpPr>
        <p:spPr>
          <a:xfrm>
            <a:off x="2962173" y="3616921"/>
            <a:ext cx="6267654" cy="560290"/>
          </a:xfrm>
          <a:prstGeom prst="roundRect">
            <a:avLst>
              <a:gd name="adj" fmla="val 50000"/>
            </a:avLst>
          </a:prstGeom>
          <a:solidFill>
            <a:schemeClr val="tx2">
              <a:lumMod val="40000"/>
              <a:lumOff val="60000"/>
              <a:alpha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63" name="Скругленный прямоугольник 84">
            <a:extLst>
              <a:ext uri="{FF2B5EF4-FFF2-40B4-BE49-F238E27FC236}">
                <a16:creationId xmlns:a16="http://schemas.microsoft.com/office/drawing/2014/main" xmlns="" id="{FC67798E-D16A-4A5F-81D1-7181E4454C0F}"/>
              </a:ext>
              <a:ext uri="{C183D7F6-B498-43B3-948B-1728B52AA6E4}">
                <adec:decorative xmlns:adec="http://schemas.microsoft.com/office/drawing/2017/decorative" xmlns="" val="1"/>
              </a:ext>
            </a:extLst>
          </p:cNvPr>
          <p:cNvSpPr/>
          <p:nvPr/>
        </p:nvSpPr>
        <p:spPr>
          <a:xfrm>
            <a:off x="3002978" y="4383903"/>
            <a:ext cx="6267654" cy="560290"/>
          </a:xfrm>
          <a:prstGeom prst="roundRect">
            <a:avLst>
              <a:gd name="adj" fmla="val 50000"/>
            </a:avLst>
          </a:prstGeom>
          <a:solidFill>
            <a:schemeClr val="tx2">
              <a:lumMod val="40000"/>
              <a:lumOff val="60000"/>
              <a:alpha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64" name="Скругленный прямоугольник 96">
            <a:extLst>
              <a:ext uri="{FF2B5EF4-FFF2-40B4-BE49-F238E27FC236}">
                <a16:creationId xmlns:a16="http://schemas.microsoft.com/office/drawing/2014/main" xmlns="" id="{13348114-B047-4ABE-9615-02F9C9126763}"/>
              </a:ext>
              <a:ext uri="{C183D7F6-B498-43B3-948B-1728B52AA6E4}">
                <adec:decorative xmlns:adec="http://schemas.microsoft.com/office/drawing/2017/decorative" xmlns="" val="1"/>
              </a:ext>
            </a:extLst>
          </p:cNvPr>
          <p:cNvSpPr/>
          <p:nvPr/>
        </p:nvSpPr>
        <p:spPr>
          <a:xfrm>
            <a:off x="9341060" y="2170841"/>
            <a:ext cx="2015063" cy="560290"/>
          </a:xfrm>
          <a:prstGeom prst="roundRect">
            <a:avLst>
              <a:gd name="adj" fmla="val 50000"/>
            </a:avLst>
          </a:prstGeom>
          <a:solidFill>
            <a:srgbClr val="CE295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65" name="Скругленный прямоугольник 97">
            <a:extLst>
              <a:ext uri="{FF2B5EF4-FFF2-40B4-BE49-F238E27FC236}">
                <a16:creationId xmlns:a16="http://schemas.microsoft.com/office/drawing/2014/main" xmlns="" id="{87D70E18-DAF3-463C-A0E1-F9E404DD0360}"/>
              </a:ext>
              <a:ext uri="{C183D7F6-B498-43B3-948B-1728B52AA6E4}">
                <adec:decorative xmlns:adec="http://schemas.microsoft.com/office/drawing/2017/decorative" xmlns="" val="1"/>
              </a:ext>
            </a:extLst>
          </p:cNvPr>
          <p:cNvSpPr/>
          <p:nvPr/>
        </p:nvSpPr>
        <p:spPr>
          <a:xfrm>
            <a:off x="9341060" y="2893881"/>
            <a:ext cx="2015063" cy="560290"/>
          </a:xfrm>
          <a:prstGeom prst="roundRect">
            <a:avLst>
              <a:gd name="adj" fmla="val 50000"/>
            </a:avLst>
          </a:prstGeom>
          <a:solidFill>
            <a:srgbClr val="CE295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66" name="Скругленный прямоугольник 98">
            <a:extLst>
              <a:ext uri="{FF2B5EF4-FFF2-40B4-BE49-F238E27FC236}">
                <a16:creationId xmlns:a16="http://schemas.microsoft.com/office/drawing/2014/main" xmlns="" id="{647FD2E1-9D36-4C9C-A48C-F974D60DF14A}"/>
              </a:ext>
              <a:ext uri="{C183D7F6-B498-43B3-948B-1728B52AA6E4}">
                <adec:decorative xmlns:adec="http://schemas.microsoft.com/office/drawing/2017/decorative" xmlns="" val="1"/>
              </a:ext>
            </a:extLst>
          </p:cNvPr>
          <p:cNvSpPr/>
          <p:nvPr/>
        </p:nvSpPr>
        <p:spPr>
          <a:xfrm>
            <a:off x="9341060" y="3616921"/>
            <a:ext cx="2015063" cy="560290"/>
          </a:xfrm>
          <a:prstGeom prst="roundRect">
            <a:avLst>
              <a:gd name="adj" fmla="val 50000"/>
            </a:avLst>
          </a:prstGeom>
          <a:solidFill>
            <a:srgbClr val="CE295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67" name="Скругленный прямоугольник 99">
            <a:extLst>
              <a:ext uri="{FF2B5EF4-FFF2-40B4-BE49-F238E27FC236}">
                <a16:creationId xmlns:a16="http://schemas.microsoft.com/office/drawing/2014/main" xmlns="" id="{BD98120E-015A-4EEF-BA76-3254E591AC0B}"/>
              </a:ext>
              <a:ext uri="{C183D7F6-B498-43B3-948B-1728B52AA6E4}">
                <adec:decorative xmlns:adec="http://schemas.microsoft.com/office/drawing/2017/decorative" xmlns="" val="1"/>
              </a:ext>
            </a:extLst>
          </p:cNvPr>
          <p:cNvSpPr/>
          <p:nvPr/>
        </p:nvSpPr>
        <p:spPr>
          <a:xfrm>
            <a:off x="9341060" y="4339961"/>
            <a:ext cx="2015063" cy="560290"/>
          </a:xfrm>
          <a:prstGeom prst="roundRect">
            <a:avLst>
              <a:gd name="adj" fmla="val 50000"/>
            </a:avLst>
          </a:prstGeom>
          <a:solidFill>
            <a:srgbClr val="CE295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68" name="Надпись 67">
            <a:extLst>
              <a:ext uri="{FF2B5EF4-FFF2-40B4-BE49-F238E27FC236}">
                <a16:creationId xmlns:a16="http://schemas.microsoft.com/office/drawing/2014/main" xmlns="" id="{140305A6-4341-4B97-AF83-9294FC6EA63D}"/>
              </a:ext>
            </a:extLst>
          </p:cNvPr>
          <p:cNvSpPr txBox="1"/>
          <p:nvPr/>
        </p:nvSpPr>
        <p:spPr>
          <a:xfrm>
            <a:off x="7486519" y="1604836"/>
            <a:ext cx="1471557" cy="246221"/>
          </a:xfrm>
          <a:prstGeom prst="rect">
            <a:avLst/>
          </a:prstGeom>
          <a:noFill/>
        </p:spPr>
        <p:txBody>
          <a:bodyPr wrap="none" lIns="0" tIns="0" rIns="0" bIns="0" rtlCol="0" anchor="ctr">
            <a:spAutoFit/>
          </a:bodyPr>
          <a:lstStyle/>
          <a:p>
            <a:pPr algn="ctr" rtl="0"/>
            <a:r>
              <a:rPr lang="ru-RU" sz="1600" dirty="0"/>
              <a:t>Удобство</a:t>
            </a:r>
            <a:r>
              <a:rPr lang="en-US" sz="1600" dirty="0"/>
              <a:t>/</a:t>
            </a:r>
            <a:r>
              <a:rPr lang="ru-RU" sz="1600" dirty="0"/>
              <a:t>Визуал</a:t>
            </a:r>
          </a:p>
        </p:txBody>
      </p:sp>
      <p:sp>
        <p:nvSpPr>
          <p:cNvPr id="69" name="Надпись 68">
            <a:extLst>
              <a:ext uri="{FF2B5EF4-FFF2-40B4-BE49-F238E27FC236}">
                <a16:creationId xmlns:a16="http://schemas.microsoft.com/office/drawing/2014/main" xmlns="" id="{51036EB8-6531-4024-B522-C5B0CBD9CB88}"/>
              </a:ext>
            </a:extLst>
          </p:cNvPr>
          <p:cNvSpPr txBox="1"/>
          <p:nvPr/>
        </p:nvSpPr>
        <p:spPr>
          <a:xfrm>
            <a:off x="1477923" y="2327876"/>
            <a:ext cx="730969" cy="246221"/>
          </a:xfrm>
          <a:prstGeom prst="rect">
            <a:avLst/>
          </a:prstGeom>
          <a:noFill/>
        </p:spPr>
        <p:txBody>
          <a:bodyPr wrap="none" lIns="0" tIns="0" rIns="0" bIns="0" rtlCol="0" anchor="ctr">
            <a:spAutoFit/>
          </a:bodyPr>
          <a:lstStyle/>
          <a:p>
            <a:pPr algn="ctr" rtl="0"/>
            <a:r>
              <a:rPr lang="ru-RU" sz="1600" dirty="0"/>
              <a:t>Экзамер</a:t>
            </a:r>
          </a:p>
        </p:txBody>
      </p:sp>
      <p:sp>
        <p:nvSpPr>
          <p:cNvPr id="70" name="Надпись 69">
            <a:extLst>
              <a:ext uri="{FF2B5EF4-FFF2-40B4-BE49-F238E27FC236}">
                <a16:creationId xmlns:a16="http://schemas.microsoft.com/office/drawing/2014/main" xmlns="" id="{5C82FD33-AE4E-4E5F-89AE-E423595AE948}"/>
              </a:ext>
            </a:extLst>
          </p:cNvPr>
          <p:cNvSpPr txBox="1"/>
          <p:nvPr/>
        </p:nvSpPr>
        <p:spPr>
          <a:xfrm>
            <a:off x="1022064" y="3050915"/>
            <a:ext cx="1642694" cy="246221"/>
          </a:xfrm>
          <a:prstGeom prst="rect">
            <a:avLst/>
          </a:prstGeom>
          <a:noFill/>
        </p:spPr>
        <p:txBody>
          <a:bodyPr wrap="none" lIns="0" tIns="0" rIns="0" bIns="0" rtlCol="0" anchor="ctr">
            <a:spAutoFit/>
          </a:bodyPr>
          <a:lstStyle/>
          <a:p>
            <a:pPr algn="ctr" rtl="0"/>
            <a:r>
              <a:rPr lang="en-US" sz="1600" dirty="0"/>
              <a:t>Maximum </a:t>
            </a:r>
            <a:r>
              <a:rPr lang="ru-RU" sz="1600" dirty="0"/>
              <a:t>ЕГЭ</a:t>
            </a:r>
            <a:r>
              <a:rPr lang="en-US" sz="1600" dirty="0"/>
              <a:t> 2020</a:t>
            </a:r>
            <a:endParaRPr lang="ru-RU" sz="1600" dirty="0"/>
          </a:p>
        </p:txBody>
      </p:sp>
      <p:sp>
        <p:nvSpPr>
          <p:cNvPr id="71" name="Надпись 70">
            <a:extLst>
              <a:ext uri="{FF2B5EF4-FFF2-40B4-BE49-F238E27FC236}">
                <a16:creationId xmlns:a16="http://schemas.microsoft.com/office/drawing/2014/main" xmlns="" id="{1F372B33-CD3D-4725-9B1E-14B86655D2C8}"/>
              </a:ext>
            </a:extLst>
          </p:cNvPr>
          <p:cNvSpPr txBox="1"/>
          <p:nvPr/>
        </p:nvSpPr>
        <p:spPr>
          <a:xfrm>
            <a:off x="1379339" y="3773955"/>
            <a:ext cx="928139" cy="246221"/>
          </a:xfrm>
          <a:prstGeom prst="rect">
            <a:avLst/>
          </a:prstGeom>
          <a:noFill/>
        </p:spPr>
        <p:txBody>
          <a:bodyPr wrap="none" lIns="0" tIns="0" rIns="0" bIns="0" rtlCol="0" anchor="ctr">
            <a:spAutoFit/>
          </a:bodyPr>
          <a:lstStyle/>
          <a:p>
            <a:pPr algn="ctr" rtl="0"/>
            <a:r>
              <a:rPr lang="ru-RU" sz="1600" dirty="0"/>
              <a:t>АрхимедА </a:t>
            </a:r>
          </a:p>
        </p:txBody>
      </p:sp>
      <p:sp>
        <p:nvSpPr>
          <p:cNvPr id="72" name="Надпись 71">
            <a:extLst>
              <a:ext uri="{FF2B5EF4-FFF2-40B4-BE49-F238E27FC236}">
                <a16:creationId xmlns:a16="http://schemas.microsoft.com/office/drawing/2014/main" xmlns="" id="{916C7348-7C2F-4BAA-BC54-6CF8433B67E2}"/>
              </a:ext>
            </a:extLst>
          </p:cNvPr>
          <p:cNvSpPr txBox="1"/>
          <p:nvPr/>
        </p:nvSpPr>
        <p:spPr>
          <a:xfrm>
            <a:off x="1304381" y="4496995"/>
            <a:ext cx="1078052" cy="246221"/>
          </a:xfrm>
          <a:prstGeom prst="rect">
            <a:avLst/>
          </a:prstGeom>
          <a:noFill/>
        </p:spPr>
        <p:txBody>
          <a:bodyPr wrap="none" lIns="0" tIns="0" rIns="0" bIns="0" rtlCol="0" anchor="ctr">
            <a:spAutoFit/>
          </a:bodyPr>
          <a:lstStyle/>
          <a:p>
            <a:pPr algn="ctr" rtl="0"/>
            <a:r>
              <a:rPr lang="en-US" sz="1600" dirty="0"/>
              <a:t>Mathematics</a:t>
            </a:r>
            <a:endParaRPr lang="ru-RU" sz="1600" dirty="0"/>
          </a:p>
        </p:txBody>
      </p:sp>
      <p:sp>
        <p:nvSpPr>
          <p:cNvPr id="73" name="Надпись 72">
            <a:extLst>
              <a:ext uri="{FF2B5EF4-FFF2-40B4-BE49-F238E27FC236}">
                <a16:creationId xmlns:a16="http://schemas.microsoft.com/office/drawing/2014/main" xmlns="" id="{28D5C86C-3181-4C20-AD34-1F53FCB05854}"/>
              </a:ext>
            </a:extLst>
          </p:cNvPr>
          <p:cNvSpPr txBox="1"/>
          <p:nvPr/>
        </p:nvSpPr>
        <p:spPr>
          <a:xfrm>
            <a:off x="10054058" y="1604836"/>
            <a:ext cx="589072" cy="246221"/>
          </a:xfrm>
          <a:prstGeom prst="rect">
            <a:avLst/>
          </a:prstGeom>
          <a:noFill/>
        </p:spPr>
        <p:txBody>
          <a:bodyPr wrap="none" lIns="0" tIns="0" rIns="0" bIns="0" rtlCol="0" anchor="ctr">
            <a:spAutoFit/>
          </a:bodyPr>
          <a:lstStyle/>
          <a:p>
            <a:pPr algn="ctr" rtl="0"/>
            <a:r>
              <a:rPr lang="ru-RU" sz="1600" b="1" dirty="0">
                <a:solidFill>
                  <a:schemeClr val="bg1"/>
                </a:solidFill>
              </a:rPr>
              <a:t>ИТОГИ</a:t>
            </a:r>
          </a:p>
        </p:txBody>
      </p:sp>
      <p:grpSp>
        <p:nvGrpSpPr>
          <p:cNvPr id="74" name="Группа 73">
            <a:extLst>
              <a:ext uri="{FF2B5EF4-FFF2-40B4-BE49-F238E27FC236}">
                <a16:creationId xmlns:a16="http://schemas.microsoft.com/office/drawing/2014/main" xmlns="" id="{E95C1421-B345-44B4-9137-A898AAAD0906}"/>
              </a:ext>
              <a:ext uri="{C183D7F6-B498-43B3-948B-1728B52AA6E4}">
                <adec:decorative xmlns:adec="http://schemas.microsoft.com/office/drawing/2017/decorative" xmlns="" val="1"/>
              </a:ext>
            </a:extLst>
          </p:cNvPr>
          <p:cNvGrpSpPr/>
          <p:nvPr/>
        </p:nvGrpSpPr>
        <p:grpSpPr>
          <a:xfrm>
            <a:off x="9648075" y="3056669"/>
            <a:ext cx="1390347" cy="176028"/>
            <a:chOff x="7377939" y="4429621"/>
            <a:chExt cx="1092924" cy="138372"/>
          </a:xfrm>
        </p:grpSpPr>
        <p:grpSp>
          <p:nvGrpSpPr>
            <p:cNvPr id="164" name="Группа 163">
              <a:extLst>
                <a:ext uri="{FF2B5EF4-FFF2-40B4-BE49-F238E27FC236}">
                  <a16:creationId xmlns:a16="http://schemas.microsoft.com/office/drawing/2014/main" xmlns="" id="{74A49788-203E-4151-B693-FB2E2C2F9353}"/>
                </a:ext>
              </a:extLst>
            </p:cNvPr>
            <p:cNvGrpSpPr/>
            <p:nvPr/>
          </p:nvGrpSpPr>
          <p:grpSpPr>
            <a:xfrm>
              <a:off x="7377939" y="4429621"/>
              <a:ext cx="1092924" cy="138372"/>
              <a:chOff x="6624989" y="2237539"/>
              <a:chExt cx="2020665" cy="255830"/>
            </a:xfrm>
          </p:grpSpPr>
          <p:sp>
            <p:nvSpPr>
              <p:cNvPr id="166" name="Скругленный прямоугольник 192">
                <a:extLst>
                  <a:ext uri="{FF2B5EF4-FFF2-40B4-BE49-F238E27FC236}">
                    <a16:creationId xmlns:a16="http://schemas.microsoft.com/office/drawing/2014/main" xmlns="" id="{5AA10CD2-6287-4ED0-86E5-EE59E554322F}"/>
                  </a:ext>
                </a:extLst>
              </p:cNvPr>
              <p:cNvSpPr/>
              <p:nvPr/>
            </p:nvSpPr>
            <p:spPr>
              <a:xfrm>
                <a:off x="6624989" y="2237539"/>
                <a:ext cx="2005135" cy="251460"/>
              </a:xfrm>
              <a:prstGeom prst="roundRect">
                <a:avLst>
                  <a:gd name="adj" fmla="val 50000"/>
                </a:avLst>
              </a:prstGeom>
              <a:solidFill>
                <a:schemeClr val="bg1">
                  <a:alpha val="1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67" name="Скругленный прямоугольник 193">
                <a:extLst>
                  <a:ext uri="{FF2B5EF4-FFF2-40B4-BE49-F238E27FC236}">
                    <a16:creationId xmlns:a16="http://schemas.microsoft.com/office/drawing/2014/main" xmlns="" id="{F9F832F8-C55C-4D22-905B-391959A1A2DF}"/>
                  </a:ext>
                </a:extLst>
              </p:cNvPr>
              <p:cNvSpPr/>
              <p:nvPr/>
            </p:nvSpPr>
            <p:spPr>
              <a:xfrm>
                <a:off x="7643086" y="2241909"/>
                <a:ext cx="1002568" cy="25146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sp>
          <p:nvSpPr>
            <p:cNvPr id="165" name="Овал 164">
              <a:extLst>
                <a:ext uri="{FF2B5EF4-FFF2-40B4-BE49-F238E27FC236}">
                  <a16:creationId xmlns:a16="http://schemas.microsoft.com/office/drawing/2014/main" xmlns="" id="{68D0DF84-A74E-4525-8FAC-54FB20638E68}"/>
                </a:ext>
              </a:extLst>
            </p:cNvPr>
            <p:cNvSpPr/>
            <p:nvPr/>
          </p:nvSpPr>
          <p:spPr>
            <a:xfrm>
              <a:off x="7924134" y="4430578"/>
              <a:ext cx="137415" cy="137415"/>
            </a:xfrm>
            <a:prstGeom prst="ellipse">
              <a:avLst/>
            </a:prstGeom>
            <a:solidFill>
              <a:schemeClr val="tx2">
                <a:alpha val="73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grpSp>
        <p:nvGrpSpPr>
          <p:cNvPr id="75" name="Группа 74">
            <a:extLst>
              <a:ext uri="{FF2B5EF4-FFF2-40B4-BE49-F238E27FC236}">
                <a16:creationId xmlns:a16="http://schemas.microsoft.com/office/drawing/2014/main" xmlns="" id="{4433F7B4-147B-4BB8-9D6B-C9BBD1FE19C7}"/>
              </a:ext>
              <a:ext uri="{C183D7F6-B498-43B3-948B-1728B52AA6E4}">
                <adec:decorative xmlns:adec="http://schemas.microsoft.com/office/drawing/2017/decorative" xmlns="" val="1"/>
              </a:ext>
            </a:extLst>
          </p:cNvPr>
          <p:cNvGrpSpPr/>
          <p:nvPr/>
        </p:nvGrpSpPr>
        <p:grpSpPr>
          <a:xfrm>
            <a:off x="9599628" y="3769706"/>
            <a:ext cx="1379660" cy="179032"/>
            <a:chOff x="2038233" y="3747061"/>
            <a:chExt cx="2005135" cy="260199"/>
          </a:xfrm>
        </p:grpSpPr>
        <p:grpSp>
          <p:nvGrpSpPr>
            <p:cNvPr id="160" name="Группа 159">
              <a:extLst>
                <a:ext uri="{FF2B5EF4-FFF2-40B4-BE49-F238E27FC236}">
                  <a16:creationId xmlns:a16="http://schemas.microsoft.com/office/drawing/2014/main" xmlns="" id="{F33E097D-3318-47B8-BEFF-3E7786BF06EB}"/>
                </a:ext>
              </a:extLst>
            </p:cNvPr>
            <p:cNvGrpSpPr/>
            <p:nvPr/>
          </p:nvGrpSpPr>
          <p:grpSpPr>
            <a:xfrm>
              <a:off x="2038233" y="3747061"/>
              <a:ext cx="2005135" cy="260199"/>
              <a:chOff x="6637833" y="2231400"/>
              <a:chExt cx="2005135" cy="260199"/>
            </a:xfrm>
          </p:grpSpPr>
          <p:sp>
            <p:nvSpPr>
              <p:cNvPr id="162" name="Скругленный прямоугольник 188">
                <a:extLst>
                  <a:ext uri="{FF2B5EF4-FFF2-40B4-BE49-F238E27FC236}">
                    <a16:creationId xmlns:a16="http://schemas.microsoft.com/office/drawing/2014/main" xmlns="" id="{446E97BE-2D1D-418E-BC37-90541607CCA6}"/>
                  </a:ext>
                </a:extLst>
              </p:cNvPr>
              <p:cNvSpPr/>
              <p:nvPr/>
            </p:nvSpPr>
            <p:spPr>
              <a:xfrm>
                <a:off x="6637833" y="2231400"/>
                <a:ext cx="2005135" cy="251459"/>
              </a:xfrm>
              <a:prstGeom prst="roundRect">
                <a:avLst>
                  <a:gd name="adj" fmla="val 50000"/>
                </a:avLst>
              </a:prstGeom>
              <a:solidFill>
                <a:schemeClr val="bg1">
                  <a:alpha val="1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63" name="Скругленный прямоугольник 189">
                <a:extLst>
                  <a:ext uri="{FF2B5EF4-FFF2-40B4-BE49-F238E27FC236}">
                    <a16:creationId xmlns:a16="http://schemas.microsoft.com/office/drawing/2014/main" xmlns="" id="{526A19DF-AD60-4435-BCF1-EE371570A9CA}"/>
                  </a:ext>
                </a:extLst>
              </p:cNvPr>
              <p:cNvSpPr/>
              <p:nvPr/>
            </p:nvSpPr>
            <p:spPr>
              <a:xfrm>
                <a:off x="7495103" y="2240139"/>
                <a:ext cx="1147865" cy="25146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sp>
          <p:nvSpPr>
            <p:cNvPr id="161" name="Овал 160">
              <a:extLst>
                <a:ext uri="{FF2B5EF4-FFF2-40B4-BE49-F238E27FC236}">
                  <a16:creationId xmlns:a16="http://schemas.microsoft.com/office/drawing/2014/main" xmlns="" id="{12F5DD93-5617-42AB-8DBA-D6E669188CF6}"/>
                </a:ext>
              </a:extLst>
            </p:cNvPr>
            <p:cNvSpPr/>
            <p:nvPr/>
          </p:nvSpPr>
          <p:spPr>
            <a:xfrm>
              <a:off x="2872681" y="3751916"/>
              <a:ext cx="254061" cy="254059"/>
            </a:xfrm>
            <a:prstGeom prst="ellipse">
              <a:avLst/>
            </a:prstGeom>
            <a:solidFill>
              <a:schemeClr val="accent1">
                <a:alpha val="73000"/>
              </a:schemeClr>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grpSp>
        <p:nvGrpSpPr>
          <p:cNvPr id="78" name="Группа 77">
            <a:extLst>
              <a:ext uri="{FF2B5EF4-FFF2-40B4-BE49-F238E27FC236}">
                <a16:creationId xmlns:a16="http://schemas.microsoft.com/office/drawing/2014/main" xmlns="" id="{E29DDDCB-05EF-44BE-AC30-753F36EE4592}"/>
              </a:ext>
              <a:ext uri="{C183D7F6-B498-43B3-948B-1728B52AA6E4}">
                <adec:decorative xmlns:adec="http://schemas.microsoft.com/office/drawing/2017/decorative" xmlns="" val="1"/>
              </a:ext>
            </a:extLst>
          </p:cNvPr>
          <p:cNvGrpSpPr/>
          <p:nvPr/>
        </p:nvGrpSpPr>
        <p:grpSpPr>
          <a:xfrm>
            <a:off x="3361638" y="2363581"/>
            <a:ext cx="1216132" cy="174810"/>
            <a:chOff x="2391858" y="3859681"/>
            <a:chExt cx="955977" cy="137415"/>
          </a:xfrm>
        </p:grpSpPr>
        <p:sp>
          <p:nvSpPr>
            <p:cNvPr id="147" name="Овал 146">
              <a:extLst>
                <a:ext uri="{FF2B5EF4-FFF2-40B4-BE49-F238E27FC236}">
                  <a16:creationId xmlns:a16="http://schemas.microsoft.com/office/drawing/2014/main" xmlns="" id="{0F64C25A-5410-479F-9B68-AB07FDC35F87}"/>
                </a:ext>
              </a:extLst>
            </p:cNvPr>
            <p:cNvSpPr/>
            <p:nvPr/>
          </p:nvSpPr>
          <p:spPr>
            <a:xfrm>
              <a:off x="2391858"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48" name="Овал 147">
              <a:extLst>
                <a:ext uri="{FF2B5EF4-FFF2-40B4-BE49-F238E27FC236}">
                  <a16:creationId xmlns:a16="http://schemas.microsoft.com/office/drawing/2014/main" xmlns="" id="{C15F17AC-8134-40FB-AF7A-D42CCDED1834}"/>
                </a:ext>
              </a:extLst>
            </p:cNvPr>
            <p:cNvSpPr/>
            <p:nvPr/>
          </p:nvSpPr>
          <p:spPr>
            <a:xfrm>
              <a:off x="2596499"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49" name="Овал 148">
              <a:extLst>
                <a:ext uri="{FF2B5EF4-FFF2-40B4-BE49-F238E27FC236}">
                  <a16:creationId xmlns:a16="http://schemas.microsoft.com/office/drawing/2014/main" xmlns="" id="{5ACA6C4B-875D-4441-BFC8-E86E04FA1989}"/>
                </a:ext>
              </a:extLst>
            </p:cNvPr>
            <p:cNvSpPr/>
            <p:nvPr/>
          </p:nvSpPr>
          <p:spPr>
            <a:xfrm>
              <a:off x="2801140"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50" name="Овал 149">
              <a:extLst>
                <a:ext uri="{FF2B5EF4-FFF2-40B4-BE49-F238E27FC236}">
                  <a16:creationId xmlns:a16="http://schemas.microsoft.com/office/drawing/2014/main" xmlns="" id="{79A9EDA6-88E7-422F-9C36-DF6F07A56813}"/>
                </a:ext>
              </a:extLst>
            </p:cNvPr>
            <p:cNvSpPr/>
            <p:nvPr/>
          </p:nvSpPr>
          <p:spPr>
            <a:xfrm>
              <a:off x="3005781"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dirty="0"/>
            </a:p>
          </p:txBody>
        </p:sp>
        <p:sp>
          <p:nvSpPr>
            <p:cNvPr id="151" name="Овал 150">
              <a:extLst>
                <a:ext uri="{FF2B5EF4-FFF2-40B4-BE49-F238E27FC236}">
                  <a16:creationId xmlns:a16="http://schemas.microsoft.com/office/drawing/2014/main" xmlns="" id="{905239ED-A0AD-4EA0-8BCD-C69A1024B6A6}"/>
                </a:ext>
              </a:extLst>
            </p:cNvPr>
            <p:cNvSpPr/>
            <p:nvPr/>
          </p:nvSpPr>
          <p:spPr>
            <a:xfrm>
              <a:off x="3210420" y="3859681"/>
              <a:ext cx="137415" cy="13741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dirty="0"/>
            </a:p>
          </p:txBody>
        </p:sp>
      </p:grpSp>
      <p:grpSp>
        <p:nvGrpSpPr>
          <p:cNvPr id="79" name="Группа 78">
            <a:extLst>
              <a:ext uri="{FF2B5EF4-FFF2-40B4-BE49-F238E27FC236}">
                <a16:creationId xmlns:a16="http://schemas.microsoft.com/office/drawing/2014/main" xmlns="" id="{FEFAB518-19DF-496F-BE81-B2B0361CA956}"/>
              </a:ext>
              <a:ext uri="{C183D7F6-B498-43B3-948B-1728B52AA6E4}">
                <adec:decorative xmlns:adec="http://schemas.microsoft.com/office/drawing/2017/decorative" xmlns="" val="1"/>
              </a:ext>
            </a:extLst>
          </p:cNvPr>
          <p:cNvGrpSpPr/>
          <p:nvPr/>
        </p:nvGrpSpPr>
        <p:grpSpPr>
          <a:xfrm>
            <a:off x="3361638" y="3081876"/>
            <a:ext cx="1216132" cy="174810"/>
            <a:chOff x="2391858" y="3859681"/>
            <a:chExt cx="955977" cy="137415"/>
          </a:xfrm>
        </p:grpSpPr>
        <p:sp>
          <p:nvSpPr>
            <p:cNvPr id="142" name="Овал 141">
              <a:extLst>
                <a:ext uri="{FF2B5EF4-FFF2-40B4-BE49-F238E27FC236}">
                  <a16:creationId xmlns:a16="http://schemas.microsoft.com/office/drawing/2014/main" xmlns="" id="{36D87B05-1B70-419B-83DE-EB4EBCD5B606}"/>
                </a:ext>
              </a:extLst>
            </p:cNvPr>
            <p:cNvSpPr/>
            <p:nvPr/>
          </p:nvSpPr>
          <p:spPr>
            <a:xfrm>
              <a:off x="2391858"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43" name="Овал 142">
              <a:extLst>
                <a:ext uri="{FF2B5EF4-FFF2-40B4-BE49-F238E27FC236}">
                  <a16:creationId xmlns:a16="http://schemas.microsoft.com/office/drawing/2014/main" xmlns="" id="{2AA9DC6F-A9B7-442C-9666-3AF30F41F791}"/>
                </a:ext>
              </a:extLst>
            </p:cNvPr>
            <p:cNvSpPr/>
            <p:nvPr/>
          </p:nvSpPr>
          <p:spPr>
            <a:xfrm>
              <a:off x="2596499"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44" name="Овал 143">
              <a:extLst>
                <a:ext uri="{FF2B5EF4-FFF2-40B4-BE49-F238E27FC236}">
                  <a16:creationId xmlns:a16="http://schemas.microsoft.com/office/drawing/2014/main" xmlns="" id="{82F4096E-81A3-4053-B039-3F9AB1E76092}"/>
                </a:ext>
              </a:extLst>
            </p:cNvPr>
            <p:cNvSpPr/>
            <p:nvPr/>
          </p:nvSpPr>
          <p:spPr>
            <a:xfrm>
              <a:off x="2801140"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45" name="Овал 144">
              <a:extLst>
                <a:ext uri="{FF2B5EF4-FFF2-40B4-BE49-F238E27FC236}">
                  <a16:creationId xmlns:a16="http://schemas.microsoft.com/office/drawing/2014/main" xmlns="" id="{DC8D7194-F8DB-419B-A902-B44BE0C2A42C}"/>
                </a:ext>
              </a:extLst>
            </p:cNvPr>
            <p:cNvSpPr/>
            <p:nvPr/>
          </p:nvSpPr>
          <p:spPr>
            <a:xfrm>
              <a:off x="3005781" y="3859681"/>
              <a:ext cx="137415" cy="137415"/>
            </a:xfrm>
            <a:prstGeom prst="ellipse">
              <a:avLst/>
            </a:prstGeom>
            <a:solidFill>
              <a:srgbClr val="E4516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46" name="Овал 145">
              <a:extLst>
                <a:ext uri="{FF2B5EF4-FFF2-40B4-BE49-F238E27FC236}">
                  <a16:creationId xmlns:a16="http://schemas.microsoft.com/office/drawing/2014/main" xmlns="" id="{8CF7F4CC-7195-466C-BD4C-890C70CBF3A0}"/>
                </a:ext>
              </a:extLst>
            </p:cNvPr>
            <p:cNvSpPr/>
            <p:nvPr/>
          </p:nvSpPr>
          <p:spPr>
            <a:xfrm>
              <a:off x="3210420" y="3859681"/>
              <a:ext cx="137415" cy="137415"/>
            </a:xfrm>
            <a:prstGeom prst="ellipse">
              <a:avLst/>
            </a:prstGeom>
            <a:solidFill>
              <a:srgbClr val="E4516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grpSp>
        <p:nvGrpSpPr>
          <p:cNvPr id="80" name="Группа 79">
            <a:extLst>
              <a:ext uri="{FF2B5EF4-FFF2-40B4-BE49-F238E27FC236}">
                <a16:creationId xmlns:a16="http://schemas.microsoft.com/office/drawing/2014/main" xmlns="" id="{4F587520-984D-43CC-8984-C88820444D61}"/>
              </a:ext>
              <a:ext uri="{C183D7F6-B498-43B3-948B-1728B52AA6E4}">
                <adec:decorative xmlns:adec="http://schemas.microsoft.com/office/drawing/2017/decorative" xmlns="" val="1"/>
              </a:ext>
            </a:extLst>
          </p:cNvPr>
          <p:cNvGrpSpPr/>
          <p:nvPr/>
        </p:nvGrpSpPr>
        <p:grpSpPr>
          <a:xfrm>
            <a:off x="3361638" y="3809452"/>
            <a:ext cx="1216132" cy="174810"/>
            <a:chOff x="2391858" y="3859681"/>
            <a:chExt cx="955977" cy="137415"/>
          </a:xfrm>
        </p:grpSpPr>
        <p:sp>
          <p:nvSpPr>
            <p:cNvPr id="137" name="Овал 136">
              <a:extLst>
                <a:ext uri="{FF2B5EF4-FFF2-40B4-BE49-F238E27FC236}">
                  <a16:creationId xmlns:a16="http://schemas.microsoft.com/office/drawing/2014/main" xmlns="" id="{DC745926-E917-4BC6-A9AC-938A2534099B}"/>
                </a:ext>
              </a:extLst>
            </p:cNvPr>
            <p:cNvSpPr/>
            <p:nvPr/>
          </p:nvSpPr>
          <p:spPr>
            <a:xfrm>
              <a:off x="2391858"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38" name="Овал 137">
              <a:extLst>
                <a:ext uri="{FF2B5EF4-FFF2-40B4-BE49-F238E27FC236}">
                  <a16:creationId xmlns:a16="http://schemas.microsoft.com/office/drawing/2014/main" xmlns="" id="{5051B6DA-6A02-492E-96E6-CA265C2A3897}"/>
                </a:ext>
              </a:extLst>
            </p:cNvPr>
            <p:cNvSpPr/>
            <p:nvPr/>
          </p:nvSpPr>
          <p:spPr>
            <a:xfrm>
              <a:off x="2596499" y="3859681"/>
              <a:ext cx="137415" cy="137415"/>
            </a:xfrm>
            <a:prstGeom prst="ellipse">
              <a:avLst/>
            </a:prstGeom>
            <a:solidFill>
              <a:schemeClr val="bg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39" name="Овал 138">
              <a:extLst>
                <a:ext uri="{FF2B5EF4-FFF2-40B4-BE49-F238E27FC236}">
                  <a16:creationId xmlns:a16="http://schemas.microsoft.com/office/drawing/2014/main" xmlns="" id="{E4E62532-51DE-4F21-B6E5-912CC6BE8E89}"/>
                </a:ext>
              </a:extLst>
            </p:cNvPr>
            <p:cNvSpPr/>
            <p:nvPr/>
          </p:nvSpPr>
          <p:spPr>
            <a:xfrm>
              <a:off x="2801140" y="3859681"/>
              <a:ext cx="137415" cy="13741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40" name="Овал 139">
              <a:extLst>
                <a:ext uri="{FF2B5EF4-FFF2-40B4-BE49-F238E27FC236}">
                  <a16:creationId xmlns:a16="http://schemas.microsoft.com/office/drawing/2014/main" xmlns="" id="{D5C9E030-F856-4F1A-9411-EBC21B4E7DBC}"/>
                </a:ext>
              </a:extLst>
            </p:cNvPr>
            <p:cNvSpPr/>
            <p:nvPr/>
          </p:nvSpPr>
          <p:spPr>
            <a:xfrm>
              <a:off x="3005781" y="3859681"/>
              <a:ext cx="137415" cy="13741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41" name="Овал 140">
              <a:extLst>
                <a:ext uri="{FF2B5EF4-FFF2-40B4-BE49-F238E27FC236}">
                  <a16:creationId xmlns:a16="http://schemas.microsoft.com/office/drawing/2014/main" xmlns="" id="{642BB26B-9F60-4837-97FE-BCDE869B7663}"/>
                </a:ext>
              </a:extLst>
            </p:cNvPr>
            <p:cNvSpPr/>
            <p:nvPr/>
          </p:nvSpPr>
          <p:spPr>
            <a:xfrm>
              <a:off x="3210420" y="3859681"/>
              <a:ext cx="137415" cy="13741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grpSp>
        <p:nvGrpSpPr>
          <p:cNvPr id="81" name="Группа 80">
            <a:extLst>
              <a:ext uri="{FF2B5EF4-FFF2-40B4-BE49-F238E27FC236}">
                <a16:creationId xmlns:a16="http://schemas.microsoft.com/office/drawing/2014/main" xmlns="" id="{E76CAE2A-85EE-43F2-BCF5-85B34C19E29E}"/>
              </a:ext>
              <a:ext uri="{C183D7F6-B498-43B3-948B-1728B52AA6E4}">
                <adec:decorative xmlns:adec="http://schemas.microsoft.com/office/drawing/2017/decorative" xmlns="" val="1"/>
              </a:ext>
            </a:extLst>
          </p:cNvPr>
          <p:cNvGrpSpPr/>
          <p:nvPr/>
        </p:nvGrpSpPr>
        <p:grpSpPr>
          <a:xfrm>
            <a:off x="3361638" y="4532492"/>
            <a:ext cx="1216132" cy="174810"/>
            <a:chOff x="2391858" y="3859681"/>
            <a:chExt cx="955977" cy="137415"/>
          </a:xfrm>
        </p:grpSpPr>
        <p:sp>
          <p:nvSpPr>
            <p:cNvPr id="132" name="Овал 131">
              <a:extLst>
                <a:ext uri="{FF2B5EF4-FFF2-40B4-BE49-F238E27FC236}">
                  <a16:creationId xmlns:a16="http://schemas.microsoft.com/office/drawing/2014/main" xmlns="" id="{D2CCD09E-F1CE-456F-92F7-FC66CEE99933}"/>
                </a:ext>
              </a:extLst>
            </p:cNvPr>
            <p:cNvSpPr/>
            <p:nvPr/>
          </p:nvSpPr>
          <p:spPr>
            <a:xfrm>
              <a:off x="2391858"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33" name="Овал 132">
              <a:extLst>
                <a:ext uri="{FF2B5EF4-FFF2-40B4-BE49-F238E27FC236}">
                  <a16:creationId xmlns:a16="http://schemas.microsoft.com/office/drawing/2014/main" xmlns="" id="{CA46147D-BACB-436E-A50A-36BAF6B530F3}"/>
                </a:ext>
              </a:extLst>
            </p:cNvPr>
            <p:cNvSpPr/>
            <p:nvPr/>
          </p:nvSpPr>
          <p:spPr>
            <a:xfrm>
              <a:off x="2596499"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34" name="Овал 133">
              <a:extLst>
                <a:ext uri="{FF2B5EF4-FFF2-40B4-BE49-F238E27FC236}">
                  <a16:creationId xmlns:a16="http://schemas.microsoft.com/office/drawing/2014/main" xmlns="" id="{A18F2ECA-BAAD-4D46-BD17-60939A844C8B}"/>
                </a:ext>
              </a:extLst>
            </p:cNvPr>
            <p:cNvSpPr/>
            <p:nvPr/>
          </p:nvSpPr>
          <p:spPr>
            <a:xfrm>
              <a:off x="2801140"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35" name="Овал 134">
              <a:extLst>
                <a:ext uri="{FF2B5EF4-FFF2-40B4-BE49-F238E27FC236}">
                  <a16:creationId xmlns:a16="http://schemas.microsoft.com/office/drawing/2014/main" xmlns="" id="{374909C2-8369-4A26-ABFF-DF8758F54D75}"/>
                </a:ext>
              </a:extLst>
            </p:cNvPr>
            <p:cNvSpPr/>
            <p:nvPr/>
          </p:nvSpPr>
          <p:spPr>
            <a:xfrm>
              <a:off x="3005781" y="3859681"/>
              <a:ext cx="137415" cy="137415"/>
            </a:xfrm>
            <a:prstGeom prst="ellipse">
              <a:avLst/>
            </a:prstGeom>
            <a:solidFill>
              <a:schemeClr val="bg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36" name="Овал 135">
              <a:extLst>
                <a:ext uri="{FF2B5EF4-FFF2-40B4-BE49-F238E27FC236}">
                  <a16:creationId xmlns:a16="http://schemas.microsoft.com/office/drawing/2014/main" xmlns="" id="{DE1C4203-E154-448F-A33C-A3D067EE445F}"/>
                </a:ext>
              </a:extLst>
            </p:cNvPr>
            <p:cNvSpPr/>
            <p:nvPr/>
          </p:nvSpPr>
          <p:spPr>
            <a:xfrm>
              <a:off x="3210420" y="3859681"/>
              <a:ext cx="137415" cy="137415"/>
            </a:xfrm>
            <a:prstGeom prst="ellipse">
              <a:avLst/>
            </a:prstGeom>
            <a:solidFill>
              <a:schemeClr val="bg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grpSp>
        <p:nvGrpSpPr>
          <p:cNvPr id="82" name="Группа 81">
            <a:extLst>
              <a:ext uri="{FF2B5EF4-FFF2-40B4-BE49-F238E27FC236}">
                <a16:creationId xmlns:a16="http://schemas.microsoft.com/office/drawing/2014/main" xmlns="" id="{BBFD5BB1-0762-416A-97D5-33A727ACE145}"/>
              </a:ext>
              <a:ext uri="{C183D7F6-B498-43B3-948B-1728B52AA6E4}">
                <adec:decorative xmlns:adec="http://schemas.microsoft.com/office/drawing/2017/decorative" xmlns="" val="1"/>
              </a:ext>
            </a:extLst>
          </p:cNvPr>
          <p:cNvGrpSpPr/>
          <p:nvPr/>
        </p:nvGrpSpPr>
        <p:grpSpPr>
          <a:xfrm>
            <a:off x="5491677" y="2363581"/>
            <a:ext cx="1216132" cy="2343721"/>
            <a:chOff x="4096109" y="3859681"/>
            <a:chExt cx="955977" cy="1842352"/>
          </a:xfrm>
        </p:grpSpPr>
        <p:grpSp>
          <p:nvGrpSpPr>
            <p:cNvPr id="108" name="Группа 107">
              <a:extLst>
                <a:ext uri="{FF2B5EF4-FFF2-40B4-BE49-F238E27FC236}">
                  <a16:creationId xmlns:a16="http://schemas.microsoft.com/office/drawing/2014/main" xmlns="" id="{99CBF493-9CD5-4135-8D96-CBB1D980377E}"/>
                </a:ext>
              </a:extLst>
            </p:cNvPr>
            <p:cNvGrpSpPr/>
            <p:nvPr/>
          </p:nvGrpSpPr>
          <p:grpSpPr>
            <a:xfrm>
              <a:off x="4096109" y="3859681"/>
              <a:ext cx="955977" cy="137415"/>
              <a:chOff x="2391858" y="3859681"/>
              <a:chExt cx="955977" cy="137415"/>
            </a:xfrm>
          </p:grpSpPr>
          <p:sp>
            <p:nvSpPr>
              <p:cNvPr id="127" name="Овал 126">
                <a:extLst>
                  <a:ext uri="{FF2B5EF4-FFF2-40B4-BE49-F238E27FC236}">
                    <a16:creationId xmlns:a16="http://schemas.microsoft.com/office/drawing/2014/main" xmlns="" id="{3E0FA79F-42FF-417C-874A-2F7F5092F0C3}"/>
                  </a:ext>
                </a:extLst>
              </p:cNvPr>
              <p:cNvSpPr/>
              <p:nvPr/>
            </p:nvSpPr>
            <p:spPr>
              <a:xfrm>
                <a:off x="2391858"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28" name="Овал 127">
                <a:extLst>
                  <a:ext uri="{FF2B5EF4-FFF2-40B4-BE49-F238E27FC236}">
                    <a16:creationId xmlns:a16="http://schemas.microsoft.com/office/drawing/2014/main" xmlns="" id="{49398133-E3B4-46CE-849B-2D392C0988D3}"/>
                  </a:ext>
                </a:extLst>
              </p:cNvPr>
              <p:cNvSpPr/>
              <p:nvPr/>
            </p:nvSpPr>
            <p:spPr>
              <a:xfrm>
                <a:off x="2596499"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29" name="Овал 128">
                <a:extLst>
                  <a:ext uri="{FF2B5EF4-FFF2-40B4-BE49-F238E27FC236}">
                    <a16:creationId xmlns:a16="http://schemas.microsoft.com/office/drawing/2014/main" xmlns="" id="{15F6FC21-0A6B-4D52-AAA5-879B53AA1BDF}"/>
                  </a:ext>
                </a:extLst>
              </p:cNvPr>
              <p:cNvSpPr/>
              <p:nvPr/>
            </p:nvSpPr>
            <p:spPr>
              <a:xfrm>
                <a:off x="2801140"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30" name="Овал 129">
                <a:extLst>
                  <a:ext uri="{FF2B5EF4-FFF2-40B4-BE49-F238E27FC236}">
                    <a16:creationId xmlns:a16="http://schemas.microsoft.com/office/drawing/2014/main" xmlns="" id="{60A76978-2DBF-4FB9-9517-93B2872F4E59}"/>
                  </a:ext>
                </a:extLst>
              </p:cNvPr>
              <p:cNvSpPr/>
              <p:nvPr/>
            </p:nvSpPr>
            <p:spPr>
              <a:xfrm>
                <a:off x="3005781"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31" name="Овал 130">
                <a:extLst>
                  <a:ext uri="{FF2B5EF4-FFF2-40B4-BE49-F238E27FC236}">
                    <a16:creationId xmlns:a16="http://schemas.microsoft.com/office/drawing/2014/main" xmlns="" id="{A92ADC1A-577A-4F9D-99F9-233A3DB79FC1}"/>
                  </a:ext>
                </a:extLst>
              </p:cNvPr>
              <p:cNvSpPr/>
              <p:nvPr/>
            </p:nvSpPr>
            <p:spPr>
              <a:xfrm>
                <a:off x="3210420" y="3859681"/>
                <a:ext cx="137415" cy="13741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grpSp>
          <p:nvGrpSpPr>
            <p:cNvPr id="109" name="Группа 108">
              <a:extLst>
                <a:ext uri="{FF2B5EF4-FFF2-40B4-BE49-F238E27FC236}">
                  <a16:creationId xmlns:a16="http://schemas.microsoft.com/office/drawing/2014/main" xmlns="" id="{32C2F2CB-32DE-4A61-99C3-6F72452FDE29}"/>
                </a:ext>
              </a:extLst>
            </p:cNvPr>
            <p:cNvGrpSpPr/>
            <p:nvPr/>
          </p:nvGrpSpPr>
          <p:grpSpPr>
            <a:xfrm>
              <a:off x="4096109" y="4424318"/>
              <a:ext cx="955977" cy="137415"/>
              <a:chOff x="2391858" y="3859681"/>
              <a:chExt cx="955977" cy="137415"/>
            </a:xfrm>
          </p:grpSpPr>
          <p:sp>
            <p:nvSpPr>
              <p:cNvPr id="122" name="Овал 121">
                <a:extLst>
                  <a:ext uri="{FF2B5EF4-FFF2-40B4-BE49-F238E27FC236}">
                    <a16:creationId xmlns:a16="http://schemas.microsoft.com/office/drawing/2014/main" xmlns="" id="{CE61A4F4-2123-440E-B167-4B6F59FDC7D4}"/>
                  </a:ext>
                </a:extLst>
              </p:cNvPr>
              <p:cNvSpPr/>
              <p:nvPr/>
            </p:nvSpPr>
            <p:spPr>
              <a:xfrm>
                <a:off x="2391858"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23" name="Овал 122">
                <a:extLst>
                  <a:ext uri="{FF2B5EF4-FFF2-40B4-BE49-F238E27FC236}">
                    <a16:creationId xmlns:a16="http://schemas.microsoft.com/office/drawing/2014/main" xmlns="" id="{464A318C-4808-415D-8D21-1029EDBE5963}"/>
                  </a:ext>
                </a:extLst>
              </p:cNvPr>
              <p:cNvSpPr/>
              <p:nvPr/>
            </p:nvSpPr>
            <p:spPr>
              <a:xfrm>
                <a:off x="2596499"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24" name="Овал 123">
                <a:extLst>
                  <a:ext uri="{FF2B5EF4-FFF2-40B4-BE49-F238E27FC236}">
                    <a16:creationId xmlns:a16="http://schemas.microsoft.com/office/drawing/2014/main" xmlns="" id="{F27890A3-50B0-4B1A-8C2D-8BC8ABA0829A}"/>
                  </a:ext>
                </a:extLst>
              </p:cNvPr>
              <p:cNvSpPr/>
              <p:nvPr/>
            </p:nvSpPr>
            <p:spPr>
              <a:xfrm>
                <a:off x="2801140" y="3859681"/>
                <a:ext cx="137415" cy="137415"/>
              </a:xfrm>
              <a:prstGeom prst="ellipse">
                <a:avLst/>
              </a:prstGeom>
              <a:solidFill>
                <a:schemeClr val="bg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25" name="Овал 124">
                <a:extLst>
                  <a:ext uri="{FF2B5EF4-FFF2-40B4-BE49-F238E27FC236}">
                    <a16:creationId xmlns:a16="http://schemas.microsoft.com/office/drawing/2014/main" xmlns="" id="{C28D782F-6DA2-48B8-A9A6-10067EE0EDD0}"/>
                  </a:ext>
                </a:extLst>
              </p:cNvPr>
              <p:cNvSpPr/>
              <p:nvPr/>
            </p:nvSpPr>
            <p:spPr>
              <a:xfrm>
                <a:off x="3005781" y="3859681"/>
                <a:ext cx="137415" cy="137415"/>
              </a:xfrm>
              <a:prstGeom prst="ellipse">
                <a:avLst/>
              </a:prstGeom>
              <a:solidFill>
                <a:schemeClr val="bg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26" name="Овал 125">
                <a:extLst>
                  <a:ext uri="{FF2B5EF4-FFF2-40B4-BE49-F238E27FC236}">
                    <a16:creationId xmlns:a16="http://schemas.microsoft.com/office/drawing/2014/main" xmlns="" id="{53F0E53D-04EA-43FE-A9A2-7224B062B98A}"/>
                  </a:ext>
                </a:extLst>
              </p:cNvPr>
              <p:cNvSpPr/>
              <p:nvPr/>
            </p:nvSpPr>
            <p:spPr>
              <a:xfrm>
                <a:off x="3210420" y="3859681"/>
                <a:ext cx="137415" cy="13741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grpSp>
          <p:nvGrpSpPr>
            <p:cNvPr id="110" name="Группа 109">
              <a:extLst>
                <a:ext uri="{FF2B5EF4-FFF2-40B4-BE49-F238E27FC236}">
                  <a16:creationId xmlns:a16="http://schemas.microsoft.com/office/drawing/2014/main" xmlns="" id="{C19B90EE-9C71-4860-AD40-0A2EBA42BD21}"/>
                </a:ext>
              </a:extLst>
            </p:cNvPr>
            <p:cNvGrpSpPr/>
            <p:nvPr/>
          </p:nvGrpSpPr>
          <p:grpSpPr>
            <a:xfrm>
              <a:off x="4096109" y="4996251"/>
              <a:ext cx="955977" cy="137415"/>
              <a:chOff x="2391858" y="3859681"/>
              <a:chExt cx="955977" cy="137415"/>
            </a:xfrm>
          </p:grpSpPr>
          <p:sp>
            <p:nvSpPr>
              <p:cNvPr id="117" name="Овал 116">
                <a:extLst>
                  <a:ext uri="{FF2B5EF4-FFF2-40B4-BE49-F238E27FC236}">
                    <a16:creationId xmlns:a16="http://schemas.microsoft.com/office/drawing/2014/main" xmlns="" id="{5B3A3932-03B2-48D1-B208-3E2AF0263406}"/>
                  </a:ext>
                </a:extLst>
              </p:cNvPr>
              <p:cNvSpPr/>
              <p:nvPr/>
            </p:nvSpPr>
            <p:spPr>
              <a:xfrm>
                <a:off x="2391858"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18" name="Овал 117">
                <a:extLst>
                  <a:ext uri="{FF2B5EF4-FFF2-40B4-BE49-F238E27FC236}">
                    <a16:creationId xmlns:a16="http://schemas.microsoft.com/office/drawing/2014/main" xmlns="" id="{3DECD5D4-22D4-405B-90E8-2492D6B0AD4D}"/>
                  </a:ext>
                </a:extLst>
              </p:cNvPr>
              <p:cNvSpPr/>
              <p:nvPr/>
            </p:nvSpPr>
            <p:spPr>
              <a:xfrm>
                <a:off x="2596499"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19" name="Овал 118">
                <a:extLst>
                  <a:ext uri="{FF2B5EF4-FFF2-40B4-BE49-F238E27FC236}">
                    <a16:creationId xmlns:a16="http://schemas.microsoft.com/office/drawing/2014/main" xmlns="" id="{5B06D7D8-9332-4686-8B8E-F77F39C83F29}"/>
                  </a:ext>
                </a:extLst>
              </p:cNvPr>
              <p:cNvSpPr/>
              <p:nvPr/>
            </p:nvSpPr>
            <p:spPr>
              <a:xfrm>
                <a:off x="2801140"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20" name="Овал 119">
                <a:extLst>
                  <a:ext uri="{FF2B5EF4-FFF2-40B4-BE49-F238E27FC236}">
                    <a16:creationId xmlns:a16="http://schemas.microsoft.com/office/drawing/2014/main" xmlns="" id="{E1CF87CC-15B4-4A08-9CBC-6C221ED84554}"/>
                  </a:ext>
                </a:extLst>
              </p:cNvPr>
              <p:cNvSpPr/>
              <p:nvPr/>
            </p:nvSpPr>
            <p:spPr>
              <a:xfrm>
                <a:off x="3005781"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21" name="Овал 120">
                <a:extLst>
                  <a:ext uri="{FF2B5EF4-FFF2-40B4-BE49-F238E27FC236}">
                    <a16:creationId xmlns:a16="http://schemas.microsoft.com/office/drawing/2014/main" xmlns="" id="{3AB43D97-F70A-4E03-B9D7-51E3EB42AA67}"/>
                  </a:ext>
                </a:extLst>
              </p:cNvPr>
              <p:cNvSpPr/>
              <p:nvPr/>
            </p:nvSpPr>
            <p:spPr>
              <a:xfrm>
                <a:off x="3210420" y="3859681"/>
                <a:ext cx="137415" cy="137415"/>
              </a:xfrm>
              <a:prstGeom prst="ellipse">
                <a:avLst/>
              </a:prstGeom>
              <a:solidFill>
                <a:srgbClr val="E4516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grpSp>
          <p:nvGrpSpPr>
            <p:cNvPr id="111" name="Группа 110">
              <a:extLst>
                <a:ext uri="{FF2B5EF4-FFF2-40B4-BE49-F238E27FC236}">
                  <a16:creationId xmlns:a16="http://schemas.microsoft.com/office/drawing/2014/main" xmlns="" id="{A2794A44-DBBF-46BE-B323-A1122779D187}"/>
                </a:ext>
              </a:extLst>
            </p:cNvPr>
            <p:cNvGrpSpPr/>
            <p:nvPr/>
          </p:nvGrpSpPr>
          <p:grpSpPr>
            <a:xfrm>
              <a:off x="4096109" y="5564618"/>
              <a:ext cx="955977" cy="137415"/>
              <a:chOff x="2391858" y="3859681"/>
              <a:chExt cx="955977" cy="137415"/>
            </a:xfrm>
          </p:grpSpPr>
          <p:sp>
            <p:nvSpPr>
              <p:cNvPr id="112" name="Овал 111">
                <a:extLst>
                  <a:ext uri="{FF2B5EF4-FFF2-40B4-BE49-F238E27FC236}">
                    <a16:creationId xmlns:a16="http://schemas.microsoft.com/office/drawing/2014/main" xmlns="" id="{DA55A4E1-9A04-4D57-B909-DAA306EAED12}"/>
                  </a:ext>
                </a:extLst>
              </p:cNvPr>
              <p:cNvSpPr/>
              <p:nvPr/>
            </p:nvSpPr>
            <p:spPr>
              <a:xfrm>
                <a:off x="2391858"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13" name="Овал 112">
                <a:extLst>
                  <a:ext uri="{FF2B5EF4-FFF2-40B4-BE49-F238E27FC236}">
                    <a16:creationId xmlns:a16="http://schemas.microsoft.com/office/drawing/2014/main" xmlns="" id="{9C38D35F-6150-4D83-9A89-6971501AE9A3}"/>
                  </a:ext>
                </a:extLst>
              </p:cNvPr>
              <p:cNvSpPr/>
              <p:nvPr/>
            </p:nvSpPr>
            <p:spPr>
              <a:xfrm>
                <a:off x="2596499"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14" name="Овал 113">
                <a:extLst>
                  <a:ext uri="{FF2B5EF4-FFF2-40B4-BE49-F238E27FC236}">
                    <a16:creationId xmlns:a16="http://schemas.microsoft.com/office/drawing/2014/main" xmlns="" id="{E56F0E8E-A234-497D-9CD9-356D3976940C}"/>
                  </a:ext>
                </a:extLst>
              </p:cNvPr>
              <p:cNvSpPr/>
              <p:nvPr/>
            </p:nvSpPr>
            <p:spPr>
              <a:xfrm>
                <a:off x="2801140" y="3859681"/>
                <a:ext cx="137415" cy="137415"/>
              </a:xfrm>
              <a:prstGeom prst="ellipse">
                <a:avLst/>
              </a:prstGeom>
              <a:solidFill>
                <a:srgbClr val="E4516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15" name="Овал 114">
                <a:extLst>
                  <a:ext uri="{FF2B5EF4-FFF2-40B4-BE49-F238E27FC236}">
                    <a16:creationId xmlns:a16="http://schemas.microsoft.com/office/drawing/2014/main" xmlns="" id="{F52A2BA4-6873-4571-B483-457D102FF9E4}"/>
                  </a:ext>
                </a:extLst>
              </p:cNvPr>
              <p:cNvSpPr/>
              <p:nvPr/>
            </p:nvSpPr>
            <p:spPr>
              <a:xfrm>
                <a:off x="3005781" y="3859681"/>
                <a:ext cx="137415" cy="137415"/>
              </a:xfrm>
              <a:prstGeom prst="ellipse">
                <a:avLst/>
              </a:prstGeom>
              <a:solidFill>
                <a:srgbClr val="E4516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16" name="Овал 115">
                <a:extLst>
                  <a:ext uri="{FF2B5EF4-FFF2-40B4-BE49-F238E27FC236}">
                    <a16:creationId xmlns:a16="http://schemas.microsoft.com/office/drawing/2014/main" xmlns="" id="{21307D8B-4EE7-4806-B4C4-6A94C8B7D55A}"/>
                  </a:ext>
                </a:extLst>
              </p:cNvPr>
              <p:cNvSpPr/>
              <p:nvPr/>
            </p:nvSpPr>
            <p:spPr>
              <a:xfrm>
                <a:off x="3210420" y="3859681"/>
                <a:ext cx="137415" cy="13741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grpSp>
      <p:grpSp>
        <p:nvGrpSpPr>
          <p:cNvPr id="83" name="Группа 82">
            <a:extLst>
              <a:ext uri="{FF2B5EF4-FFF2-40B4-BE49-F238E27FC236}">
                <a16:creationId xmlns:a16="http://schemas.microsoft.com/office/drawing/2014/main" xmlns="" id="{DE5ADFCD-7F99-4EA3-A753-F4387AD5347E}"/>
              </a:ext>
              <a:ext uri="{C183D7F6-B498-43B3-948B-1728B52AA6E4}">
                <adec:decorative xmlns:adec="http://schemas.microsoft.com/office/drawing/2017/decorative" xmlns="" val="1"/>
              </a:ext>
            </a:extLst>
          </p:cNvPr>
          <p:cNvGrpSpPr/>
          <p:nvPr/>
        </p:nvGrpSpPr>
        <p:grpSpPr>
          <a:xfrm>
            <a:off x="7621713" y="2363581"/>
            <a:ext cx="1216132" cy="2343721"/>
            <a:chOff x="5808224" y="3859681"/>
            <a:chExt cx="955977" cy="1842352"/>
          </a:xfrm>
        </p:grpSpPr>
        <p:grpSp>
          <p:nvGrpSpPr>
            <p:cNvPr id="84" name="Группа 83">
              <a:extLst>
                <a:ext uri="{FF2B5EF4-FFF2-40B4-BE49-F238E27FC236}">
                  <a16:creationId xmlns:a16="http://schemas.microsoft.com/office/drawing/2014/main" xmlns="" id="{0BAA5B7B-1FB8-41C2-9E9E-5A32BB490B3E}"/>
                </a:ext>
              </a:extLst>
            </p:cNvPr>
            <p:cNvGrpSpPr/>
            <p:nvPr/>
          </p:nvGrpSpPr>
          <p:grpSpPr>
            <a:xfrm>
              <a:off x="5808224" y="3859681"/>
              <a:ext cx="955977" cy="137415"/>
              <a:chOff x="2391858" y="3859681"/>
              <a:chExt cx="955977" cy="137415"/>
            </a:xfrm>
          </p:grpSpPr>
          <p:sp>
            <p:nvSpPr>
              <p:cNvPr id="103" name="Овал 102">
                <a:extLst>
                  <a:ext uri="{FF2B5EF4-FFF2-40B4-BE49-F238E27FC236}">
                    <a16:creationId xmlns:a16="http://schemas.microsoft.com/office/drawing/2014/main" xmlns="" id="{A3288AB8-273C-457A-B714-85432FE0BB86}"/>
                  </a:ext>
                </a:extLst>
              </p:cNvPr>
              <p:cNvSpPr/>
              <p:nvPr/>
            </p:nvSpPr>
            <p:spPr>
              <a:xfrm>
                <a:off x="2391858"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4" name="Овал 103">
                <a:extLst>
                  <a:ext uri="{FF2B5EF4-FFF2-40B4-BE49-F238E27FC236}">
                    <a16:creationId xmlns:a16="http://schemas.microsoft.com/office/drawing/2014/main" xmlns="" id="{AEDE8AD7-7867-4BDA-897C-61909A39A52F}"/>
                  </a:ext>
                </a:extLst>
              </p:cNvPr>
              <p:cNvSpPr/>
              <p:nvPr/>
            </p:nvSpPr>
            <p:spPr>
              <a:xfrm>
                <a:off x="2596499"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5" name="Овал 104">
                <a:extLst>
                  <a:ext uri="{FF2B5EF4-FFF2-40B4-BE49-F238E27FC236}">
                    <a16:creationId xmlns:a16="http://schemas.microsoft.com/office/drawing/2014/main" xmlns="" id="{919D8ECD-8777-4384-9A56-4CF4DF13B751}"/>
                  </a:ext>
                </a:extLst>
              </p:cNvPr>
              <p:cNvSpPr/>
              <p:nvPr/>
            </p:nvSpPr>
            <p:spPr>
              <a:xfrm>
                <a:off x="2801140"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6" name="Овал 105">
                <a:extLst>
                  <a:ext uri="{FF2B5EF4-FFF2-40B4-BE49-F238E27FC236}">
                    <a16:creationId xmlns:a16="http://schemas.microsoft.com/office/drawing/2014/main" xmlns="" id="{6B3B7BFE-1BFA-4C65-9344-F89249241361}"/>
                  </a:ext>
                </a:extLst>
              </p:cNvPr>
              <p:cNvSpPr/>
              <p:nvPr/>
            </p:nvSpPr>
            <p:spPr>
              <a:xfrm>
                <a:off x="3005781"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7" name="Овал 106">
                <a:extLst>
                  <a:ext uri="{FF2B5EF4-FFF2-40B4-BE49-F238E27FC236}">
                    <a16:creationId xmlns:a16="http://schemas.microsoft.com/office/drawing/2014/main" xmlns="" id="{94C1DBB0-C9DF-4557-B89C-77B912DCB6EC}"/>
                  </a:ext>
                </a:extLst>
              </p:cNvPr>
              <p:cNvSpPr/>
              <p:nvPr/>
            </p:nvSpPr>
            <p:spPr>
              <a:xfrm>
                <a:off x="3210420"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grpSp>
          <p:nvGrpSpPr>
            <p:cNvPr id="85" name="Группа 84">
              <a:extLst>
                <a:ext uri="{FF2B5EF4-FFF2-40B4-BE49-F238E27FC236}">
                  <a16:creationId xmlns:a16="http://schemas.microsoft.com/office/drawing/2014/main" xmlns="" id="{A68D8D85-2445-4FA2-8D26-0A22A70A26B4}"/>
                </a:ext>
              </a:extLst>
            </p:cNvPr>
            <p:cNvGrpSpPr/>
            <p:nvPr/>
          </p:nvGrpSpPr>
          <p:grpSpPr>
            <a:xfrm>
              <a:off x="5808224" y="4424318"/>
              <a:ext cx="955977" cy="137415"/>
              <a:chOff x="2391858" y="3859681"/>
              <a:chExt cx="955977" cy="137415"/>
            </a:xfrm>
          </p:grpSpPr>
          <p:sp>
            <p:nvSpPr>
              <p:cNvPr id="98" name="Овал 97">
                <a:extLst>
                  <a:ext uri="{FF2B5EF4-FFF2-40B4-BE49-F238E27FC236}">
                    <a16:creationId xmlns:a16="http://schemas.microsoft.com/office/drawing/2014/main" xmlns="" id="{05F2449C-27B8-49B9-8E9C-ECF74FDAB0BC}"/>
                  </a:ext>
                </a:extLst>
              </p:cNvPr>
              <p:cNvSpPr/>
              <p:nvPr/>
            </p:nvSpPr>
            <p:spPr>
              <a:xfrm>
                <a:off x="2391858"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9" name="Овал 98">
                <a:extLst>
                  <a:ext uri="{FF2B5EF4-FFF2-40B4-BE49-F238E27FC236}">
                    <a16:creationId xmlns:a16="http://schemas.microsoft.com/office/drawing/2014/main" xmlns="" id="{0C81C01C-A947-411E-BBA4-600F6290CCBA}"/>
                  </a:ext>
                </a:extLst>
              </p:cNvPr>
              <p:cNvSpPr/>
              <p:nvPr/>
            </p:nvSpPr>
            <p:spPr>
              <a:xfrm>
                <a:off x="2596499"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0" name="Овал 99">
                <a:extLst>
                  <a:ext uri="{FF2B5EF4-FFF2-40B4-BE49-F238E27FC236}">
                    <a16:creationId xmlns:a16="http://schemas.microsoft.com/office/drawing/2014/main" xmlns="" id="{C106DA0B-491A-4D51-BABF-130E696B5D4B}"/>
                  </a:ext>
                </a:extLst>
              </p:cNvPr>
              <p:cNvSpPr/>
              <p:nvPr/>
            </p:nvSpPr>
            <p:spPr>
              <a:xfrm>
                <a:off x="2801140"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1" name="Овал 100">
                <a:extLst>
                  <a:ext uri="{FF2B5EF4-FFF2-40B4-BE49-F238E27FC236}">
                    <a16:creationId xmlns:a16="http://schemas.microsoft.com/office/drawing/2014/main" xmlns="" id="{133A15A0-50FD-4D3F-8EAA-545D7C3F7180}"/>
                  </a:ext>
                </a:extLst>
              </p:cNvPr>
              <p:cNvSpPr/>
              <p:nvPr/>
            </p:nvSpPr>
            <p:spPr>
              <a:xfrm>
                <a:off x="3005781"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2" name="Овал 101">
                <a:extLst>
                  <a:ext uri="{FF2B5EF4-FFF2-40B4-BE49-F238E27FC236}">
                    <a16:creationId xmlns:a16="http://schemas.microsoft.com/office/drawing/2014/main" xmlns="" id="{27184517-854F-41BD-B500-001C9F57029D}"/>
                  </a:ext>
                </a:extLst>
              </p:cNvPr>
              <p:cNvSpPr/>
              <p:nvPr/>
            </p:nvSpPr>
            <p:spPr>
              <a:xfrm>
                <a:off x="3210420" y="3859681"/>
                <a:ext cx="137415" cy="13741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grpSp>
          <p:nvGrpSpPr>
            <p:cNvPr id="86" name="Группа 85">
              <a:extLst>
                <a:ext uri="{FF2B5EF4-FFF2-40B4-BE49-F238E27FC236}">
                  <a16:creationId xmlns:a16="http://schemas.microsoft.com/office/drawing/2014/main" xmlns="" id="{AEF228EB-8D9D-4C92-BF09-82B961805C75}"/>
                </a:ext>
              </a:extLst>
            </p:cNvPr>
            <p:cNvGrpSpPr/>
            <p:nvPr/>
          </p:nvGrpSpPr>
          <p:grpSpPr>
            <a:xfrm>
              <a:off x="5808224" y="4996251"/>
              <a:ext cx="955977" cy="137415"/>
              <a:chOff x="2391858" y="3859681"/>
              <a:chExt cx="955977" cy="137415"/>
            </a:xfrm>
          </p:grpSpPr>
          <p:sp>
            <p:nvSpPr>
              <p:cNvPr id="93" name="Овал 92">
                <a:extLst>
                  <a:ext uri="{FF2B5EF4-FFF2-40B4-BE49-F238E27FC236}">
                    <a16:creationId xmlns:a16="http://schemas.microsoft.com/office/drawing/2014/main" xmlns="" id="{F7780A7F-AC23-4CE8-9328-0970B543AFA3}"/>
                  </a:ext>
                </a:extLst>
              </p:cNvPr>
              <p:cNvSpPr/>
              <p:nvPr/>
            </p:nvSpPr>
            <p:spPr>
              <a:xfrm>
                <a:off x="2391858"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4" name="Овал 93">
                <a:extLst>
                  <a:ext uri="{FF2B5EF4-FFF2-40B4-BE49-F238E27FC236}">
                    <a16:creationId xmlns:a16="http://schemas.microsoft.com/office/drawing/2014/main" xmlns="" id="{E37C3F8D-CC78-4E3F-BCC3-79B929365617}"/>
                  </a:ext>
                </a:extLst>
              </p:cNvPr>
              <p:cNvSpPr/>
              <p:nvPr/>
            </p:nvSpPr>
            <p:spPr>
              <a:xfrm>
                <a:off x="2596499"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5" name="Овал 94">
                <a:extLst>
                  <a:ext uri="{FF2B5EF4-FFF2-40B4-BE49-F238E27FC236}">
                    <a16:creationId xmlns:a16="http://schemas.microsoft.com/office/drawing/2014/main" xmlns="" id="{8FF06C62-B722-4035-BF6C-A75F2E952DEF}"/>
                  </a:ext>
                </a:extLst>
              </p:cNvPr>
              <p:cNvSpPr/>
              <p:nvPr/>
            </p:nvSpPr>
            <p:spPr>
              <a:xfrm>
                <a:off x="2801140"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6" name="Овал 95">
                <a:extLst>
                  <a:ext uri="{FF2B5EF4-FFF2-40B4-BE49-F238E27FC236}">
                    <a16:creationId xmlns:a16="http://schemas.microsoft.com/office/drawing/2014/main" xmlns="" id="{E6F3FCC0-744E-42E3-9C56-2677DA412C05}"/>
                  </a:ext>
                </a:extLst>
              </p:cNvPr>
              <p:cNvSpPr/>
              <p:nvPr/>
            </p:nvSpPr>
            <p:spPr>
              <a:xfrm>
                <a:off x="3005781" y="3859681"/>
                <a:ext cx="137415" cy="137415"/>
              </a:xfrm>
              <a:prstGeom prst="ellipse">
                <a:avLst/>
              </a:prstGeom>
              <a:solidFill>
                <a:srgbClr val="E4516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7" name="Овал 96">
                <a:extLst>
                  <a:ext uri="{FF2B5EF4-FFF2-40B4-BE49-F238E27FC236}">
                    <a16:creationId xmlns:a16="http://schemas.microsoft.com/office/drawing/2014/main" xmlns="" id="{97E8DE7A-E83A-4438-B295-4D7B713CCCE8}"/>
                  </a:ext>
                </a:extLst>
              </p:cNvPr>
              <p:cNvSpPr/>
              <p:nvPr/>
            </p:nvSpPr>
            <p:spPr>
              <a:xfrm>
                <a:off x="3210420" y="3859681"/>
                <a:ext cx="137415" cy="137415"/>
              </a:xfrm>
              <a:prstGeom prst="ellipse">
                <a:avLst/>
              </a:prstGeom>
              <a:solidFill>
                <a:srgbClr val="E4516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grpSp>
          <p:nvGrpSpPr>
            <p:cNvPr id="87" name="Группа 86">
              <a:extLst>
                <a:ext uri="{FF2B5EF4-FFF2-40B4-BE49-F238E27FC236}">
                  <a16:creationId xmlns:a16="http://schemas.microsoft.com/office/drawing/2014/main" xmlns="" id="{E4D0107C-F4EA-4901-8C0B-983DFF414770}"/>
                </a:ext>
              </a:extLst>
            </p:cNvPr>
            <p:cNvGrpSpPr/>
            <p:nvPr/>
          </p:nvGrpSpPr>
          <p:grpSpPr>
            <a:xfrm>
              <a:off x="5808224" y="5564618"/>
              <a:ext cx="955977" cy="137415"/>
              <a:chOff x="2391858" y="3859681"/>
              <a:chExt cx="955977" cy="137415"/>
            </a:xfrm>
          </p:grpSpPr>
          <p:sp>
            <p:nvSpPr>
              <p:cNvPr id="88" name="Овал 87">
                <a:extLst>
                  <a:ext uri="{FF2B5EF4-FFF2-40B4-BE49-F238E27FC236}">
                    <a16:creationId xmlns:a16="http://schemas.microsoft.com/office/drawing/2014/main" xmlns="" id="{2F713837-D0B7-491A-B821-129141DC27A3}"/>
                  </a:ext>
                </a:extLst>
              </p:cNvPr>
              <p:cNvSpPr/>
              <p:nvPr/>
            </p:nvSpPr>
            <p:spPr>
              <a:xfrm>
                <a:off x="2391858"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9" name="Овал 88">
                <a:extLst>
                  <a:ext uri="{FF2B5EF4-FFF2-40B4-BE49-F238E27FC236}">
                    <a16:creationId xmlns:a16="http://schemas.microsoft.com/office/drawing/2014/main" xmlns="" id="{0342F4EF-4F2C-4006-A37C-92FE699FDB34}"/>
                  </a:ext>
                </a:extLst>
              </p:cNvPr>
              <p:cNvSpPr/>
              <p:nvPr/>
            </p:nvSpPr>
            <p:spPr>
              <a:xfrm>
                <a:off x="2596499" y="3859681"/>
                <a:ext cx="137415" cy="137415"/>
              </a:xfrm>
              <a:prstGeom prst="ellipse">
                <a:avLst/>
              </a:prstGeom>
              <a:solidFill>
                <a:schemeClr val="accent1">
                  <a:alpha val="73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0" name="Овал 89">
                <a:extLst>
                  <a:ext uri="{FF2B5EF4-FFF2-40B4-BE49-F238E27FC236}">
                    <a16:creationId xmlns:a16="http://schemas.microsoft.com/office/drawing/2014/main" xmlns="" id="{C89FA8E5-0EF1-4C25-A0D4-AE6A2E65F6F0}"/>
                  </a:ext>
                </a:extLst>
              </p:cNvPr>
              <p:cNvSpPr/>
              <p:nvPr/>
            </p:nvSpPr>
            <p:spPr>
              <a:xfrm>
                <a:off x="2801140" y="3859681"/>
                <a:ext cx="137415" cy="137415"/>
              </a:xfrm>
              <a:prstGeom prst="ellipse">
                <a:avLst/>
              </a:prstGeom>
              <a:solidFill>
                <a:srgbClr val="E24F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1" name="Овал 90">
                <a:extLst>
                  <a:ext uri="{FF2B5EF4-FFF2-40B4-BE49-F238E27FC236}">
                    <a16:creationId xmlns:a16="http://schemas.microsoft.com/office/drawing/2014/main" xmlns="" id="{73E585D1-A111-440D-BB9E-026F87532AB7}"/>
                  </a:ext>
                </a:extLst>
              </p:cNvPr>
              <p:cNvSpPr/>
              <p:nvPr/>
            </p:nvSpPr>
            <p:spPr>
              <a:xfrm>
                <a:off x="3005781" y="3859681"/>
                <a:ext cx="137415" cy="137415"/>
              </a:xfrm>
              <a:prstGeom prst="ellipse">
                <a:avLst/>
              </a:prstGeom>
              <a:solidFill>
                <a:srgbClr val="E4516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2" name="Овал 91">
                <a:extLst>
                  <a:ext uri="{FF2B5EF4-FFF2-40B4-BE49-F238E27FC236}">
                    <a16:creationId xmlns:a16="http://schemas.microsoft.com/office/drawing/2014/main" xmlns="" id="{BA6409FF-0F2F-4A67-A8D7-B5DAFAF24152}"/>
                  </a:ext>
                </a:extLst>
              </p:cNvPr>
              <p:cNvSpPr/>
              <p:nvPr/>
            </p:nvSpPr>
            <p:spPr>
              <a:xfrm>
                <a:off x="3210420" y="3859681"/>
                <a:ext cx="137415" cy="13741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grpSp>
      <p:grpSp>
        <p:nvGrpSpPr>
          <p:cNvPr id="76" name="Группа 75">
            <a:extLst>
              <a:ext uri="{FF2B5EF4-FFF2-40B4-BE49-F238E27FC236}">
                <a16:creationId xmlns:a16="http://schemas.microsoft.com/office/drawing/2014/main" xmlns="" id="{C20D51A7-D9D2-4828-A152-37F709128896}"/>
              </a:ext>
              <a:ext uri="{C183D7F6-B498-43B3-948B-1728B52AA6E4}">
                <adec:decorative xmlns:adec="http://schemas.microsoft.com/office/drawing/2017/decorative" xmlns="" val="1"/>
              </a:ext>
            </a:extLst>
          </p:cNvPr>
          <p:cNvGrpSpPr/>
          <p:nvPr/>
        </p:nvGrpSpPr>
        <p:grpSpPr>
          <a:xfrm>
            <a:off x="9679579" y="4528919"/>
            <a:ext cx="1379663" cy="181739"/>
            <a:chOff x="2122744" y="3875460"/>
            <a:chExt cx="2005137" cy="264131"/>
          </a:xfrm>
        </p:grpSpPr>
        <p:grpSp>
          <p:nvGrpSpPr>
            <p:cNvPr id="156" name="Группа 155">
              <a:extLst>
                <a:ext uri="{FF2B5EF4-FFF2-40B4-BE49-F238E27FC236}">
                  <a16:creationId xmlns:a16="http://schemas.microsoft.com/office/drawing/2014/main" xmlns="" id="{0C8DCE09-4C38-4141-A028-A10D614D4FEA}"/>
                </a:ext>
              </a:extLst>
            </p:cNvPr>
            <p:cNvGrpSpPr/>
            <p:nvPr/>
          </p:nvGrpSpPr>
          <p:grpSpPr>
            <a:xfrm>
              <a:off x="2122744" y="3885527"/>
              <a:ext cx="2005137" cy="254064"/>
              <a:chOff x="6722344" y="2369866"/>
              <a:chExt cx="2005137" cy="254064"/>
            </a:xfrm>
          </p:grpSpPr>
          <p:sp>
            <p:nvSpPr>
              <p:cNvPr id="158" name="Скругленный прямоугольник 184">
                <a:extLst>
                  <a:ext uri="{FF2B5EF4-FFF2-40B4-BE49-F238E27FC236}">
                    <a16:creationId xmlns:a16="http://schemas.microsoft.com/office/drawing/2014/main" xmlns="" id="{EE638A07-B49A-40C1-9827-3B6E877FB31E}"/>
                  </a:ext>
                </a:extLst>
              </p:cNvPr>
              <p:cNvSpPr/>
              <p:nvPr/>
            </p:nvSpPr>
            <p:spPr>
              <a:xfrm>
                <a:off x="6722344" y="2372469"/>
                <a:ext cx="2005136" cy="251460"/>
              </a:xfrm>
              <a:prstGeom prst="roundRect">
                <a:avLst>
                  <a:gd name="adj" fmla="val 50000"/>
                </a:avLst>
              </a:prstGeom>
              <a:solidFill>
                <a:schemeClr val="bg1">
                  <a:alpha val="1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59" name="Скругленный прямоугольник 185">
                <a:extLst>
                  <a:ext uri="{FF2B5EF4-FFF2-40B4-BE49-F238E27FC236}">
                    <a16:creationId xmlns:a16="http://schemas.microsoft.com/office/drawing/2014/main" xmlns="" id="{2B0090C4-0D7D-4BC9-A506-09287B433BCA}"/>
                  </a:ext>
                </a:extLst>
              </p:cNvPr>
              <p:cNvSpPr/>
              <p:nvPr/>
            </p:nvSpPr>
            <p:spPr>
              <a:xfrm>
                <a:off x="7777651" y="2369866"/>
                <a:ext cx="949830" cy="254064"/>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sp>
          <p:nvSpPr>
            <p:cNvPr id="157" name="Овал 156">
              <a:extLst>
                <a:ext uri="{FF2B5EF4-FFF2-40B4-BE49-F238E27FC236}">
                  <a16:creationId xmlns:a16="http://schemas.microsoft.com/office/drawing/2014/main" xmlns="" id="{32504D91-9C95-4DDA-ACBD-7FDF1C4C70E1}"/>
                </a:ext>
              </a:extLst>
            </p:cNvPr>
            <p:cNvSpPr/>
            <p:nvPr/>
          </p:nvSpPr>
          <p:spPr>
            <a:xfrm>
              <a:off x="3178051" y="3875460"/>
              <a:ext cx="254061" cy="254062"/>
            </a:xfrm>
            <a:prstGeom prst="ellipse">
              <a:avLst/>
            </a:prstGeom>
            <a:solidFill>
              <a:schemeClr val="tx2">
                <a:alpha val="73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grpSp>
        <p:nvGrpSpPr>
          <p:cNvPr id="172" name="Группа 171">
            <a:extLst>
              <a:ext uri="{FF2B5EF4-FFF2-40B4-BE49-F238E27FC236}">
                <a16:creationId xmlns:a16="http://schemas.microsoft.com/office/drawing/2014/main" xmlns="" id="{147E6393-B565-4F69-816F-298F61596F79}"/>
              </a:ext>
              <a:ext uri="{C183D7F6-B498-43B3-948B-1728B52AA6E4}">
                <adec:decorative xmlns:adec="http://schemas.microsoft.com/office/drawing/2017/decorative" xmlns="" val="1"/>
              </a:ext>
            </a:extLst>
          </p:cNvPr>
          <p:cNvGrpSpPr/>
          <p:nvPr/>
        </p:nvGrpSpPr>
        <p:grpSpPr>
          <a:xfrm>
            <a:off x="9658760" y="2357014"/>
            <a:ext cx="1379661" cy="174811"/>
            <a:chOff x="7377938" y="4429507"/>
            <a:chExt cx="1084524" cy="137415"/>
          </a:xfrm>
        </p:grpSpPr>
        <p:grpSp>
          <p:nvGrpSpPr>
            <p:cNvPr id="173" name="Группа 172">
              <a:extLst>
                <a:ext uri="{FF2B5EF4-FFF2-40B4-BE49-F238E27FC236}">
                  <a16:creationId xmlns:a16="http://schemas.microsoft.com/office/drawing/2014/main" xmlns="" id="{67323052-C0DD-48E0-B5E0-9591E1B193D3}"/>
                </a:ext>
              </a:extLst>
            </p:cNvPr>
            <p:cNvGrpSpPr/>
            <p:nvPr/>
          </p:nvGrpSpPr>
          <p:grpSpPr>
            <a:xfrm>
              <a:off x="7377938" y="4429620"/>
              <a:ext cx="1084524" cy="137302"/>
              <a:chOff x="6624989" y="2237539"/>
              <a:chExt cx="2005135" cy="253852"/>
            </a:xfrm>
          </p:grpSpPr>
          <p:sp>
            <p:nvSpPr>
              <p:cNvPr id="175" name="Скругленный прямоугольник 192">
                <a:extLst>
                  <a:ext uri="{FF2B5EF4-FFF2-40B4-BE49-F238E27FC236}">
                    <a16:creationId xmlns:a16="http://schemas.microsoft.com/office/drawing/2014/main" xmlns="" id="{816F6077-5EC9-47AF-8BE6-2E2398FBC2F8}"/>
                  </a:ext>
                </a:extLst>
              </p:cNvPr>
              <p:cNvSpPr/>
              <p:nvPr/>
            </p:nvSpPr>
            <p:spPr>
              <a:xfrm>
                <a:off x="6624989" y="2237539"/>
                <a:ext cx="2005135" cy="251460"/>
              </a:xfrm>
              <a:prstGeom prst="roundRect">
                <a:avLst>
                  <a:gd name="adj" fmla="val 50000"/>
                </a:avLst>
              </a:prstGeom>
              <a:solidFill>
                <a:schemeClr val="bg1">
                  <a:alpha val="1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76" name="Скругленный прямоугольник 193">
                <a:extLst>
                  <a:ext uri="{FF2B5EF4-FFF2-40B4-BE49-F238E27FC236}">
                    <a16:creationId xmlns:a16="http://schemas.microsoft.com/office/drawing/2014/main" xmlns="" id="{7FBE6DE0-C18C-4DE2-BA22-6BBC62E2491D}"/>
                  </a:ext>
                </a:extLst>
              </p:cNvPr>
              <p:cNvSpPr/>
              <p:nvPr/>
            </p:nvSpPr>
            <p:spPr>
              <a:xfrm>
                <a:off x="8179111" y="2239931"/>
                <a:ext cx="451012" cy="25146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sp>
          <p:nvSpPr>
            <p:cNvPr id="174" name="Овал 173">
              <a:extLst>
                <a:ext uri="{FF2B5EF4-FFF2-40B4-BE49-F238E27FC236}">
                  <a16:creationId xmlns:a16="http://schemas.microsoft.com/office/drawing/2014/main" xmlns="" id="{1B08A688-9EB1-4349-AD8D-ACF6132EF2DD}"/>
                </a:ext>
              </a:extLst>
            </p:cNvPr>
            <p:cNvSpPr/>
            <p:nvPr/>
          </p:nvSpPr>
          <p:spPr>
            <a:xfrm>
              <a:off x="8207502" y="4429507"/>
              <a:ext cx="137415" cy="137415"/>
            </a:xfrm>
            <a:prstGeom prst="ellipse">
              <a:avLst/>
            </a:prstGeom>
            <a:solidFill>
              <a:srgbClr val="EA566D"/>
            </a:solidFill>
            <a:ln w="28575">
              <a:solidFill>
                <a:srgbClr val="B93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spTree>
    <p:extLst>
      <p:ext uri="{BB962C8B-B14F-4D97-AF65-F5344CB8AC3E}">
        <p14:creationId xmlns:p14="http://schemas.microsoft.com/office/powerpoint/2010/main" val="317613664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7A5D2A43-E613-4861-B777-A0FBFF474536}"/>
              </a:ext>
              <a:ext uri="{C183D7F6-B498-43B3-948B-1728B52AA6E4}">
                <adec:decorative xmlns:adec="http://schemas.microsoft.com/office/drawing/2017/decorative" xmlns="" val="1"/>
              </a:ext>
            </a:extLst>
          </p:cNvPr>
          <p:cNvSpPr/>
          <p:nvPr/>
        </p:nvSpPr>
        <p:spPr>
          <a:xfrm>
            <a:off x="11607800" y="0"/>
            <a:ext cx="584200" cy="584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 name="Прямоугольник 9">
            <a:extLst>
              <a:ext uri="{FF2B5EF4-FFF2-40B4-BE49-F238E27FC236}">
                <a16:creationId xmlns:a16="http://schemas.microsoft.com/office/drawing/2014/main" xmlns="" id="{878E9E76-0170-4D84-BCC3-07E8CC1CF330}"/>
              </a:ext>
              <a:ext uri="{C183D7F6-B498-43B3-948B-1728B52AA6E4}">
                <adec:decorative xmlns:adec="http://schemas.microsoft.com/office/drawing/2017/decorative" xmlns="" val="1"/>
              </a:ext>
            </a:extLst>
          </p:cNvPr>
          <p:cNvSpPr/>
          <p:nvPr/>
        </p:nvSpPr>
        <p:spPr>
          <a:xfrm>
            <a:off x="0" y="6273800"/>
            <a:ext cx="5842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 name="Дата 2">
            <a:extLst>
              <a:ext uri="{FF2B5EF4-FFF2-40B4-BE49-F238E27FC236}">
                <a16:creationId xmlns:a16="http://schemas.microsoft.com/office/drawing/2014/main" xmlns="" id="{51A4CD4B-F87F-4BE9-AEF5-4E68C5D5552F}"/>
              </a:ext>
            </a:extLst>
          </p:cNvPr>
          <p:cNvSpPr>
            <a:spLocks noGrp="1"/>
          </p:cNvSpPr>
          <p:nvPr>
            <p:ph type="dt" sz="half" idx="10"/>
          </p:nvPr>
        </p:nvSpPr>
        <p:spPr/>
        <p:txBody>
          <a:bodyPr rtlCol="0"/>
          <a:lstStyle/>
          <a:p>
            <a:endParaRPr lang="en-US" i="1" dirty="0"/>
          </a:p>
          <a:p>
            <a:r>
              <a:rPr lang="en-US" i="1" dirty="0"/>
              <a:t>California  Apostles</a:t>
            </a:r>
            <a:endParaRPr lang="ru-RU" i="1" dirty="0"/>
          </a:p>
          <a:p>
            <a:pPr rtl="0"/>
            <a:endParaRPr lang="ru-RU" dirty="0"/>
          </a:p>
        </p:txBody>
      </p:sp>
      <p:sp>
        <p:nvSpPr>
          <p:cNvPr id="7" name="Заголовок 6" hidden="1">
            <a:extLst>
              <a:ext uri="{FF2B5EF4-FFF2-40B4-BE49-F238E27FC236}">
                <a16:creationId xmlns:a16="http://schemas.microsoft.com/office/drawing/2014/main" xmlns="" id="{515E1EA5-44B4-4F71-9348-C1ED402144FE}"/>
              </a:ext>
            </a:extLst>
          </p:cNvPr>
          <p:cNvSpPr>
            <a:spLocks noGrp="1"/>
          </p:cNvSpPr>
          <p:nvPr>
            <p:ph type="title" idx="4294967295"/>
          </p:nvPr>
        </p:nvSpPr>
        <p:spPr>
          <a:xfrm>
            <a:off x="0" y="365125"/>
            <a:ext cx="10515600" cy="1325563"/>
          </a:xfrm>
        </p:spPr>
        <p:txBody>
          <a:bodyPr rtlCol="0"/>
          <a:lstStyle/>
          <a:p>
            <a:pPr rtl="0"/>
            <a:r>
              <a:rPr lang="ru-RU" dirty="0"/>
              <a:t>Слайд 4 сбалансированной системы показателей</a:t>
            </a:r>
          </a:p>
        </p:txBody>
      </p:sp>
      <p:sp>
        <p:nvSpPr>
          <p:cNvPr id="13" name="Надпись 12">
            <a:extLst>
              <a:ext uri="{FF2B5EF4-FFF2-40B4-BE49-F238E27FC236}">
                <a16:creationId xmlns:a16="http://schemas.microsoft.com/office/drawing/2014/main" xmlns="" id="{63C92C2E-8888-42AB-A36D-D6F2B362B0CD}"/>
              </a:ext>
            </a:extLst>
          </p:cNvPr>
          <p:cNvSpPr txBox="1"/>
          <p:nvPr/>
        </p:nvSpPr>
        <p:spPr>
          <a:xfrm>
            <a:off x="1463904" y="292101"/>
            <a:ext cx="9264193" cy="492443"/>
          </a:xfrm>
          <a:prstGeom prst="rect">
            <a:avLst/>
          </a:prstGeom>
          <a:noFill/>
        </p:spPr>
        <p:txBody>
          <a:bodyPr wrap="square" lIns="0" tIns="0" rIns="0" bIns="0" rtlCol="0" anchor="ctr">
            <a:spAutoFit/>
          </a:bodyPr>
          <a:lstStyle/>
          <a:p>
            <a:pPr algn="ctr"/>
            <a:r>
              <a:rPr lang="ru-RU" sz="3200" b="1" dirty="0">
                <a:latin typeface="+mj-lt"/>
              </a:rPr>
              <a:t>Состав</a:t>
            </a:r>
            <a:r>
              <a:rPr lang="ru-RU" sz="3200" dirty="0">
                <a:latin typeface="+mj-lt"/>
              </a:rPr>
              <a:t> </a:t>
            </a:r>
            <a:r>
              <a:rPr lang="en-US" sz="3200" i="1" dirty="0"/>
              <a:t>California  Apostles</a:t>
            </a:r>
            <a:endParaRPr lang="ru-RU" sz="3200" i="1" dirty="0"/>
          </a:p>
        </p:txBody>
      </p:sp>
      <p:grpSp>
        <p:nvGrpSpPr>
          <p:cNvPr id="6" name="Группа 5">
            <a:extLst>
              <a:ext uri="{FF2B5EF4-FFF2-40B4-BE49-F238E27FC236}">
                <a16:creationId xmlns:a16="http://schemas.microsoft.com/office/drawing/2014/main" xmlns="" id="{BE266B6E-A3E1-4E83-A284-AE89ACE4BF4F}"/>
              </a:ext>
              <a:ext uri="{C183D7F6-B498-43B3-948B-1728B52AA6E4}">
                <adec:decorative xmlns:adec="http://schemas.microsoft.com/office/drawing/2017/decorative" xmlns="" val="1"/>
              </a:ext>
            </a:extLst>
          </p:cNvPr>
          <p:cNvGrpSpPr/>
          <p:nvPr/>
        </p:nvGrpSpPr>
        <p:grpSpPr>
          <a:xfrm>
            <a:off x="3913188" y="1708132"/>
            <a:ext cx="4343400" cy="4362633"/>
            <a:chOff x="3913188" y="1580968"/>
            <a:chExt cx="4343400" cy="4362633"/>
          </a:xfrm>
        </p:grpSpPr>
        <p:grpSp>
          <p:nvGrpSpPr>
            <p:cNvPr id="15" name="Группа 14">
              <a:extLst>
                <a:ext uri="{FF2B5EF4-FFF2-40B4-BE49-F238E27FC236}">
                  <a16:creationId xmlns:a16="http://schemas.microsoft.com/office/drawing/2014/main" xmlns="" id="{E430D05E-E542-4A7A-820D-1D7456314943}"/>
                </a:ext>
              </a:extLst>
            </p:cNvPr>
            <p:cNvGrpSpPr/>
            <p:nvPr/>
          </p:nvGrpSpPr>
          <p:grpSpPr>
            <a:xfrm>
              <a:off x="3913188" y="1580968"/>
              <a:ext cx="4343400" cy="4362633"/>
              <a:chOff x="3913188" y="1580968"/>
              <a:chExt cx="4343400" cy="4362633"/>
            </a:xfrm>
            <a:effectLst/>
          </p:grpSpPr>
          <p:sp>
            <p:nvSpPr>
              <p:cNvPr id="16" name="Полилиния 5">
                <a:extLst>
                  <a:ext uri="{FF2B5EF4-FFF2-40B4-BE49-F238E27FC236}">
                    <a16:creationId xmlns:a16="http://schemas.microsoft.com/office/drawing/2014/main" xmlns="" id="{21FBD271-8B92-4637-8B26-873FB982AA11}"/>
                  </a:ext>
                  <a:ext uri="{C183D7F6-B498-43B3-948B-1728B52AA6E4}">
                    <adec:decorative xmlns:adec="http://schemas.microsoft.com/office/drawing/2017/decorative" xmlns="" val="1"/>
                  </a:ext>
                </a:extLst>
              </p:cNvPr>
              <p:cNvSpPr>
                <a:spLocks/>
              </p:cNvSpPr>
              <p:nvPr/>
            </p:nvSpPr>
            <p:spPr bwMode="auto">
              <a:xfrm>
                <a:off x="3913188" y="1600200"/>
                <a:ext cx="2008188" cy="2020888"/>
              </a:xfrm>
              <a:custGeom>
                <a:avLst/>
                <a:gdLst>
                  <a:gd name="T0" fmla="*/ 55 w 172"/>
                  <a:gd name="T1" fmla="*/ 173 h 173"/>
                  <a:gd name="T2" fmla="*/ 0 w 172"/>
                  <a:gd name="T3" fmla="*/ 173 h 173"/>
                  <a:gd name="T4" fmla="*/ 172 w 172"/>
                  <a:gd name="T5" fmla="*/ 0 h 173"/>
                  <a:gd name="T6" fmla="*/ 172 w 172"/>
                  <a:gd name="T7" fmla="*/ 55 h 173"/>
                  <a:gd name="T8" fmla="*/ 55 w 172"/>
                  <a:gd name="T9" fmla="*/ 173 h 173"/>
                </a:gdLst>
                <a:ahLst/>
                <a:cxnLst>
                  <a:cxn ang="0">
                    <a:pos x="T0" y="T1"/>
                  </a:cxn>
                  <a:cxn ang="0">
                    <a:pos x="T2" y="T3"/>
                  </a:cxn>
                  <a:cxn ang="0">
                    <a:pos x="T4" y="T5"/>
                  </a:cxn>
                  <a:cxn ang="0">
                    <a:pos x="T6" y="T7"/>
                  </a:cxn>
                  <a:cxn ang="0">
                    <a:pos x="T8" y="T9"/>
                  </a:cxn>
                </a:cxnLst>
                <a:rect l="0" t="0" r="r" b="b"/>
                <a:pathLst>
                  <a:path w="172" h="173">
                    <a:moveTo>
                      <a:pt x="55" y="173"/>
                    </a:moveTo>
                    <a:cubicBezTo>
                      <a:pt x="0" y="173"/>
                      <a:pt x="0" y="173"/>
                      <a:pt x="0" y="173"/>
                    </a:cubicBezTo>
                    <a:cubicBezTo>
                      <a:pt x="7" y="80"/>
                      <a:pt x="80" y="7"/>
                      <a:pt x="172" y="0"/>
                    </a:cubicBezTo>
                    <a:cubicBezTo>
                      <a:pt x="172" y="55"/>
                      <a:pt x="172" y="55"/>
                      <a:pt x="172" y="55"/>
                    </a:cubicBezTo>
                    <a:cubicBezTo>
                      <a:pt x="110" y="61"/>
                      <a:pt x="61" y="111"/>
                      <a:pt x="55" y="173"/>
                    </a:cubicBezTo>
                    <a:close/>
                  </a:path>
                </a:pathLst>
              </a:custGeom>
              <a:solidFill>
                <a:schemeClr val="accent1"/>
              </a:solidFill>
              <a:ln>
                <a:noFill/>
              </a:ln>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7" name="Полилиния 6">
                <a:extLst>
                  <a:ext uri="{FF2B5EF4-FFF2-40B4-BE49-F238E27FC236}">
                    <a16:creationId xmlns:a16="http://schemas.microsoft.com/office/drawing/2014/main" xmlns="" id="{73F932C8-AF28-4A7B-BDA9-82D3B71F3E49}"/>
                  </a:ext>
                  <a:ext uri="{C183D7F6-B498-43B3-948B-1728B52AA6E4}">
                    <adec:decorative xmlns:adec="http://schemas.microsoft.com/office/drawing/2017/decorative" xmlns="" val="1"/>
                  </a:ext>
                </a:extLst>
              </p:cNvPr>
              <p:cNvSpPr>
                <a:spLocks/>
              </p:cNvSpPr>
              <p:nvPr/>
            </p:nvSpPr>
            <p:spPr bwMode="auto">
              <a:xfrm>
                <a:off x="6235700" y="3935413"/>
                <a:ext cx="2020888" cy="2008188"/>
              </a:xfrm>
              <a:custGeom>
                <a:avLst/>
                <a:gdLst>
                  <a:gd name="T0" fmla="*/ 118 w 173"/>
                  <a:gd name="T1" fmla="*/ 0 h 172"/>
                  <a:gd name="T2" fmla="*/ 173 w 173"/>
                  <a:gd name="T3" fmla="*/ 0 h 172"/>
                  <a:gd name="T4" fmla="*/ 0 w 173"/>
                  <a:gd name="T5" fmla="*/ 172 h 172"/>
                  <a:gd name="T6" fmla="*/ 0 w 173"/>
                  <a:gd name="T7" fmla="*/ 117 h 172"/>
                  <a:gd name="T8" fmla="*/ 118 w 173"/>
                  <a:gd name="T9" fmla="*/ 0 h 172"/>
                </a:gdLst>
                <a:ahLst/>
                <a:cxnLst>
                  <a:cxn ang="0">
                    <a:pos x="T0" y="T1"/>
                  </a:cxn>
                  <a:cxn ang="0">
                    <a:pos x="T2" y="T3"/>
                  </a:cxn>
                  <a:cxn ang="0">
                    <a:pos x="T4" y="T5"/>
                  </a:cxn>
                  <a:cxn ang="0">
                    <a:pos x="T6" y="T7"/>
                  </a:cxn>
                  <a:cxn ang="0">
                    <a:pos x="T8" y="T9"/>
                  </a:cxn>
                </a:cxnLst>
                <a:rect l="0" t="0" r="r" b="b"/>
                <a:pathLst>
                  <a:path w="173" h="172">
                    <a:moveTo>
                      <a:pt x="118" y="0"/>
                    </a:moveTo>
                    <a:cubicBezTo>
                      <a:pt x="173" y="0"/>
                      <a:pt x="173" y="0"/>
                      <a:pt x="173" y="0"/>
                    </a:cubicBezTo>
                    <a:cubicBezTo>
                      <a:pt x="166" y="92"/>
                      <a:pt x="93" y="166"/>
                      <a:pt x="0" y="172"/>
                    </a:cubicBezTo>
                    <a:cubicBezTo>
                      <a:pt x="0" y="117"/>
                      <a:pt x="0" y="117"/>
                      <a:pt x="0" y="117"/>
                    </a:cubicBezTo>
                    <a:cubicBezTo>
                      <a:pt x="62" y="111"/>
                      <a:pt x="112" y="62"/>
                      <a:pt x="118" y="0"/>
                    </a:cubicBezTo>
                    <a:close/>
                  </a:path>
                </a:pathLst>
              </a:custGeom>
              <a:solidFill>
                <a:schemeClr val="accent1"/>
              </a:solidFill>
              <a:ln>
                <a:noFill/>
              </a:ln>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8" name="Полилиния 7">
                <a:extLst>
                  <a:ext uri="{FF2B5EF4-FFF2-40B4-BE49-F238E27FC236}">
                    <a16:creationId xmlns:a16="http://schemas.microsoft.com/office/drawing/2014/main" xmlns="" id="{6D8DACB5-7050-41E1-9B1A-9174CA70A4FA}"/>
                  </a:ext>
                  <a:ext uri="{C183D7F6-B498-43B3-948B-1728B52AA6E4}">
                    <adec:decorative xmlns:adec="http://schemas.microsoft.com/office/drawing/2017/decorative" xmlns="" val="1"/>
                  </a:ext>
                </a:extLst>
              </p:cNvPr>
              <p:cNvSpPr>
                <a:spLocks/>
              </p:cNvSpPr>
              <p:nvPr/>
            </p:nvSpPr>
            <p:spPr bwMode="auto">
              <a:xfrm>
                <a:off x="3913188" y="3935413"/>
                <a:ext cx="2008188" cy="2008188"/>
              </a:xfrm>
              <a:custGeom>
                <a:avLst/>
                <a:gdLst>
                  <a:gd name="T0" fmla="*/ 172 w 172"/>
                  <a:gd name="T1" fmla="*/ 117 h 172"/>
                  <a:gd name="T2" fmla="*/ 172 w 172"/>
                  <a:gd name="T3" fmla="*/ 172 h 172"/>
                  <a:gd name="T4" fmla="*/ 0 w 172"/>
                  <a:gd name="T5" fmla="*/ 0 h 172"/>
                  <a:gd name="T6" fmla="*/ 55 w 172"/>
                  <a:gd name="T7" fmla="*/ 0 h 172"/>
                  <a:gd name="T8" fmla="*/ 172 w 172"/>
                  <a:gd name="T9" fmla="*/ 117 h 172"/>
                </a:gdLst>
                <a:ahLst/>
                <a:cxnLst>
                  <a:cxn ang="0">
                    <a:pos x="T0" y="T1"/>
                  </a:cxn>
                  <a:cxn ang="0">
                    <a:pos x="T2" y="T3"/>
                  </a:cxn>
                  <a:cxn ang="0">
                    <a:pos x="T4" y="T5"/>
                  </a:cxn>
                  <a:cxn ang="0">
                    <a:pos x="T6" y="T7"/>
                  </a:cxn>
                  <a:cxn ang="0">
                    <a:pos x="T8" y="T9"/>
                  </a:cxn>
                </a:cxnLst>
                <a:rect l="0" t="0" r="r" b="b"/>
                <a:pathLst>
                  <a:path w="172" h="172">
                    <a:moveTo>
                      <a:pt x="172" y="117"/>
                    </a:moveTo>
                    <a:cubicBezTo>
                      <a:pt x="172" y="172"/>
                      <a:pt x="172" y="172"/>
                      <a:pt x="172" y="172"/>
                    </a:cubicBezTo>
                    <a:cubicBezTo>
                      <a:pt x="80" y="166"/>
                      <a:pt x="7" y="92"/>
                      <a:pt x="0" y="0"/>
                    </a:cubicBezTo>
                    <a:cubicBezTo>
                      <a:pt x="55" y="0"/>
                      <a:pt x="55" y="0"/>
                      <a:pt x="55" y="0"/>
                    </a:cubicBezTo>
                    <a:cubicBezTo>
                      <a:pt x="61" y="62"/>
                      <a:pt x="110" y="111"/>
                      <a:pt x="172" y="117"/>
                    </a:cubicBezTo>
                    <a:close/>
                  </a:path>
                </a:pathLst>
              </a:custGeom>
              <a:solidFill>
                <a:schemeClr val="tx2"/>
              </a:solidFill>
              <a:ln>
                <a:noFill/>
              </a:ln>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9" name="Полилиния 8">
                <a:extLst>
                  <a:ext uri="{FF2B5EF4-FFF2-40B4-BE49-F238E27FC236}">
                    <a16:creationId xmlns:a16="http://schemas.microsoft.com/office/drawing/2014/main" xmlns="" id="{911C8ACA-A542-4D08-9126-B96D0F71B43B}"/>
                  </a:ext>
                  <a:ext uri="{C183D7F6-B498-43B3-948B-1728B52AA6E4}">
                    <adec:decorative xmlns:adec="http://schemas.microsoft.com/office/drawing/2017/decorative" xmlns="" val="1"/>
                  </a:ext>
                </a:extLst>
              </p:cNvPr>
              <p:cNvSpPr>
                <a:spLocks/>
              </p:cNvSpPr>
              <p:nvPr/>
            </p:nvSpPr>
            <p:spPr bwMode="auto">
              <a:xfrm>
                <a:off x="6235700" y="1580968"/>
                <a:ext cx="2020888" cy="2020888"/>
              </a:xfrm>
              <a:custGeom>
                <a:avLst/>
                <a:gdLst>
                  <a:gd name="T0" fmla="*/ 0 w 173"/>
                  <a:gd name="T1" fmla="*/ 55 h 173"/>
                  <a:gd name="T2" fmla="*/ 0 w 173"/>
                  <a:gd name="T3" fmla="*/ 0 h 173"/>
                  <a:gd name="T4" fmla="*/ 173 w 173"/>
                  <a:gd name="T5" fmla="*/ 173 h 173"/>
                  <a:gd name="T6" fmla="*/ 118 w 173"/>
                  <a:gd name="T7" fmla="*/ 173 h 173"/>
                  <a:gd name="T8" fmla="*/ 0 w 173"/>
                  <a:gd name="T9" fmla="*/ 55 h 173"/>
                </a:gdLst>
                <a:ahLst/>
                <a:cxnLst>
                  <a:cxn ang="0">
                    <a:pos x="T0" y="T1"/>
                  </a:cxn>
                  <a:cxn ang="0">
                    <a:pos x="T2" y="T3"/>
                  </a:cxn>
                  <a:cxn ang="0">
                    <a:pos x="T4" y="T5"/>
                  </a:cxn>
                  <a:cxn ang="0">
                    <a:pos x="T6" y="T7"/>
                  </a:cxn>
                  <a:cxn ang="0">
                    <a:pos x="T8" y="T9"/>
                  </a:cxn>
                </a:cxnLst>
                <a:rect l="0" t="0" r="r" b="b"/>
                <a:pathLst>
                  <a:path w="173" h="173">
                    <a:moveTo>
                      <a:pt x="0" y="55"/>
                    </a:moveTo>
                    <a:cubicBezTo>
                      <a:pt x="0" y="0"/>
                      <a:pt x="0" y="0"/>
                      <a:pt x="0" y="0"/>
                    </a:cubicBezTo>
                    <a:cubicBezTo>
                      <a:pt x="93" y="7"/>
                      <a:pt x="166" y="80"/>
                      <a:pt x="173" y="173"/>
                    </a:cubicBezTo>
                    <a:cubicBezTo>
                      <a:pt x="118" y="173"/>
                      <a:pt x="118" y="173"/>
                      <a:pt x="118" y="173"/>
                    </a:cubicBezTo>
                    <a:cubicBezTo>
                      <a:pt x="112" y="111"/>
                      <a:pt x="62" y="61"/>
                      <a:pt x="0" y="55"/>
                    </a:cubicBezTo>
                    <a:close/>
                  </a:path>
                </a:pathLst>
              </a:custGeom>
              <a:solidFill>
                <a:schemeClr val="tx2"/>
              </a:solidFill>
              <a:ln>
                <a:noFill/>
              </a:ln>
              <a:effectLst/>
            </p:spPr>
            <p:txBody>
              <a:bodyPr vert="horz" wrap="square" lIns="91440" tIns="45720" rIns="91440" bIns="45720" numCol="1" rtlCol="0" anchor="t" anchorCtr="0" compatLnSpc="1">
                <a:prstTxWarp prst="textNoShape">
                  <a:avLst/>
                </a:prstTxWarp>
              </a:bodyPr>
              <a:lstStyle/>
              <a:p>
                <a:pPr rtl="0"/>
                <a:endParaRPr lang="ru-RU" dirty="0"/>
              </a:p>
            </p:txBody>
          </p:sp>
        </p:grpSp>
        <p:sp>
          <p:nvSpPr>
            <p:cNvPr id="20" name="Полилиния 31">
              <a:extLst>
                <a:ext uri="{FF2B5EF4-FFF2-40B4-BE49-F238E27FC236}">
                  <a16:creationId xmlns:a16="http://schemas.microsoft.com/office/drawing/2014/main" xmlns="" id="{745DC8CE-88A3-43D3-9F62-45AA3B8D0820}"/>
                </a:ext>
                <a:ext uri="{C183D7F6-B498-43B3-948B-1728B52AA6E4}">
                  <adec:decorative xmlns:adec="http://schemas.microsoft.com/office/drawing/2017/decorative" xmlns="" val="1"/>
                </a:ext>
              </a:extLst>
            </p:cNvPr>
            <p:cNvSpPr/>
            <p:nvPr/>
          </p:nvSpPr>
          <p:spPr>
            <a:xfrm flipV="1">
              <a:off x="4518819" y="2194720"/>
              <a:ext cx="3154361" cy="3154361"/>
            </a:xfrm>
            <a:custGeom>
              <a:avLst/>
              <a:gdLst>
                <a:gd name="connsiteX0" fmla="*/ 1577181 w 3154361"/>
                <a:gd name="connsiteY0" fmla="*/ 3154361 h 3154361"/>
                <a:gd name="connsiteX1" fmla="*/ 1780203 w 3154361"/>
                <a:gd name="connsiteY1" fmla="*/ 2804324 h 3154361"/>
                <a:gd name="connsiteX2" fmla="*/ 1797438 w 3154361"/>
                <a:gd name="connsiteY2" fmla="*/ 2802025 h 3154361"/>
                <a:gd name="connsiteX3" fmla="*/ 2796180 w 3154361"/>
                <a:gd name="connsiteY3" fmla="*/ 1827945 h 3154361"/>
                <a:gd name="connsiteX4" fmla="*/ 2803383 w 3154361"/>
                <a:gd name="connsiteY4" fmla="*/ 1780748 h 3154361"/>
                <a:gd name="connsiteX5" fmla="*/ 3154361 w 3154361"/>
                <a:gd name="connsiteY5" fmla="*/ 1577181 h 3154361"/>
                <a:gd name="connsiteX6" fmla="*/ 2803383 w 3154361"/>
                <a:gd name="connsiteY6" fmla="*/ 1373614 h 3154361"/>
                <a:gd name="connsiteX7" fmla="*/ 2796180 w 3154361"/>
                <a:gd name="connsiteY7" fmla="*/ 1326414 h 3154361"/>
                <a:gd name="connsiteX8" fmla="*/ 1797438 w 3154361"/>
                <a:gd name="connsiteY8" fmla="*/ 352335 h 3154361"/>
                <a:gd name="connsiteX9" fmla="*/ 1780201 w 3154361"/>
                <a:gd name="connsiteY9" fmla="*/ 350035 h 3154361"/>
                <a:gd name="connsiteX10" fmla="*/ 1577181 w 3154361"/>
                <a:gd name="connsiteY10" fmla="*/ 0 h 3154361"/>
                <a:gd name="connsiteX11" fmla="*/ 1374161 w 3154361"/>
                <a:gd name="connsiteY11" fmla="*/ 350035 h 3154361"/>
                <a:gd name="connsiteX12" fmla="*/ 1356922 w 3154361"/>
                <a:gd name="connsiteY12" fmla="*/ 352335 h 3154361"/>
                <a:gd name="connsiteX13" fmla="*/ 358181 w 3154361"/>
                <a:gd name="connsiteY13" fmla="*/ 1326414 h 3154361"/>
                <a:gd name="connsiteX14" fmla="*/ 350977 w 3154361"/>
                <a:gd name="connsiteY14" fmla="*/ 1373613 h 3154361"/>
                <a:gd name="connsiteX15" fmla="*/ 0 w 3154361"/>
                <a:gd name="connsiteY15" fmla="*/ 1577180 h 3154361"/>
                <a:gd name="connsiteX16" fmla="*/ 350977 w 3154361"/>
                <a:gd name="connsiteY16" fmla="*/ 1780746 h 3154361"/>
                <a:gd name="connsiteX17" fmla="*/ 358181 w 3154361"/>
                <a:gd name="connsiteY17" fmla="*/ 1827946 h 3154361"/>
                <a:gd name="connsiteX18" fmla="*/ 1356922 w 3154361"/>
                <a:gd name="connsiteY18" fmla="*/ 2802025 h 3154361"/>
                <a:gd name="connsiteX19" fmla="*/ 1374159 w 3154361"/>
                <a:gd name="connsiteY19" fmla="*/ 2804324 h 315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4361" h="3154361">
                  <a:moveTo>
                    <a:pt x="1577181" y="3154361"/>
                  </a:moveTo>
                  <a:lnTo>
                    <a:pt x="1780203" y="2804324"/>
                  </a:lnTo>
                  <a:lnTo>
                    <a:pt x="1797438" y="2802025"/>
                  </a:lnTo>
                  <a:cubicBezTo>
                    <a:pt x="2297871" y="2712635"/>
                    <a:pt x="2694658" y="2324067"/>
                    <a:pt x="2796180" y="1827945"/>
                  </a:cubicBezTo>
                  <a:lnTo>
                    <a:pt x="2803383" y="1780748"/>
                  </a:lnTo>
                  <a:lnTo>
                    <a:pt x="3154361" y="1577181"/>
                  </a:lnTo>
                  <a:lnTo>
                    <a:pt x="2803383" y="1373614"/>
                  </a:lnTo>
                  <a:lnTo>
                    <a:pt x="2796180" y="1326414"/>
                  </a:lnTo>
                  <a:cubicBezTo>
                    <a:pt x="2694658" y="830292"/>
                    <a:pt x="2297871" y="441725"/>
                    <a:pt x="1797438" y="352335"/>
                  </a:cubicBezTo>
                  <a:lnTo>
                    <a:pt x="1780201" y="350035"/>
                  </a:lnTo>
                  <a:lnTo>
                    <a:pt x="1577181" y="0"/>
                  </a:lnTo>
                  <a:lnTo>
                    <a:pt x="1374161" y="350035"/>
                  </a:lnTo>
                  <a:lnTo>
                    <a:pt x="1356922" y="352335"/>
                  </a:lnTo>
                  <a:cubicBezTo>
                    <a:pt x="856490" y="441724"/>
                    <a:pt x="459702" y="830291"/>
                    <a:pt x="358181" y="1326414"/>
                  </a:cubicBezTo>
                  <a:lnTo>
                    <a:pt x="350977" y="1373613"/>
                  </a:lnTo>
                  <a:lnTo>
                    <a:pt x="0" y="1577180"/>
                  </a:lnTo>
                  <a:lnTo>
                    <a:pt x="350977" y="1780746"/>
                  </a:lnTo>
                  <a:lnTo>
                    <a:pt x="358181" y="1827946"/>
                  </a:lnTo>
                  <a:cubicBezTo>
                    <a:pt x="459702" y="2324067"/>
                    <a:pt x="856490" y="2712635"/>
                    <a:pt x="1356922" y="2802025"/>
                  </a:cubicBezTo>
                  <a:lnTo>
                    <a:pt x="1374159" y="2804324"/>
                  </a:lnTo>
                  <a:close/>
                </a:path>
              </a:pathLst>
            </a:custGeom>
            <a:noFill/>
            <a:ln w="19050">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30" name="Группа 29">
              <a:extLst>
                <a:ext uri="{FF2B5EF4-FFF2-40B4-BE49-F238E27FC236}">
                  <a16:creationId xmlns:a16="http://schemas.microsoft.com/office/drawing/2014/main" xmlns="" id="{01F0C3E4-82DC-427C-862D-E5CA52F96DA5}"/>
                </a:ext>
              </a:extLst>
            </p:cNvPr>
            <p:cNvGrpSpPr/>
            <p:nvPr/>
          </p:nvGrpSpPr>
          <p:grpSpPr>
            <a:xfrm>
              <a:off x="7226215" y="2290668"/>
              <a:ext cx="335153" cy="335153"/>
              <a:chOff x="7216775" y="2235200"/>
              <a:chExt cx="446088" cy="446088"/>
            </a:xfrm>
            <a:solidFill>
              <a:schemeClr val="bg1"/>
            </a:solidFill>
            <a:effectLst/>
          </p:grpSpPr>
          <p:sp>
            <p:nvSpPr>
              <p:cNvPr id="31" name="Полилиния 16" descr="Это изображение содержит значок с диаграммой. ">
                <a:extLst>
                  <a:ext uri="{FF2B5EF4-FFF2-40B4-BE49-F238E27FC236}">
                    <a16:creationId xmlns:a16="http://schemas.microsoft.com/office/drawing/2014/main" xmlns="" id="{D0F717E4-893B-4BC2-A438-FCF81AAF2FB1}"/>
                  </a:ext>
                </a:extLst>
              </p:cNvPr>
              <p:cNvSpPr>
                <a:spLocks/>
              </p:cNvSpPr>
              <p:nvPr/>
            </p:nvSpPr>
            <p:spPr bwMode="auto">
              <a:xfrm>
                <a:off x="7216775" y="2384425"/>
                <a:ext cx="446088" cy="296863"/>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32" name="Полилиния 17">
                <a:extLst>
                  <a:ext uri="{FF2B5EF4-FFF2-40B4-BE49-F238E27FC236}">
                    <a16:creationId xmlns:a16="http://schemas.microsoft.com/office/drawing/2014/main" xmlns="" id="{061A6E45-BB1D-4A8A-961A-6B52A2FBFEE9}"/>
                  </a:ext>
                </a:extLst>
              </p:cNvPr>
              <p:cNvSpPr>
                <a:spLocks/>
              </p:cNvSpPr>
              <p:nvPr/>
            </p:nvSpPr>
            <p:spPr bwMode="auto">
              <a:xfrm>
                <a:off x="7246938" y="2235200"/>
                <a:ext cx="393700" cy="246063"/>
              </a:xfrm>
              <a:custGeom>
                <a:avLst/>
                <a:gdLst>
                  <a:gd name="T0" fmla="*/ 16 w 212"/>
                  <a:gd name="T1" fmla="*/ 132 h 132"/>
                  <a:gd name="T2" fmla="*/ 32 w 212"/>
                  <a:gd name="T3" fmla="*/ 116 h 132"/>
                  <a:gd name="T4" fmla="*/ 30 w 212"/>
                  <a:gd name="T5" fmla="*/ 109 h 132"/>
                  <a:gd name="T6" fmla="*/ 67 w 212"/>
                  <a:gd name="T7" fmla="*/ 77 h 132"/>
                  <a:gd name="T8" fmla="*/ 76 w 212"/>
                  <a:gd name="T9" fmla="*/ 80 h 132"/>
                  <a:gd name="T10" fmla="*/ 89 w 212"/>
                  <a:gd name="T11" fmla="*/ 73 h 132"/>
                  <a:gd name="T12" fmla="*/ 120 w 212"/>
                  <a:gd name="T13" fmla="*/ 86 h 132"/>
                  <a:gd name="T14" fmla="*/ 120 w 212"/>
                  <a:gd name="T15" fmla="*/ 88 h 132"/>
                  <a:gd name="T16" fmla="*/ 136 w 212"/>
                  <a:gd name="T17" fmla="*/ 104 h 132"/>
                  <a:gd name="T18" fmla="*/ 152 w 212"/>
                  <a:gd name="T19" fmla="*/ 88 h 132"/>
                  <a:gd name="T20" fmla="*/ 149 w 212"/>
                  <a:gd name="T21" fmla="*/ 79 h 132"/>
                  <a:gd name="T22" fmla="*/ 189 w 212"/>
                  <a:gd name="T23" fmla="*/ 30 h 132"/>
                  <a:gd name="T24" fmla="*/ 196 w 212"/>
                  <a:gd name="T25" fmla="*/ 32 h 132"/>
                  <a:gd name="T26" fmla="*/ 212 w 212"/>
                  <a:gd name="T27" fmla="*/ 16 h 132"/>
                  <a:gd name="T28" fmla="*/ 196 w 212"/>
                  <a:gd name="T29" fmla="*/ 0 h 132"/>
                  <a:gd name="T30" fmla="*/ 180 w 212"/>
                  <a:gd name="T31" fmla="*/ 16 h 132"/>
                  <a:gd name="T32" fmla="*/ 183 w 212"/>
                  <a:gd name="T33" fmla="*/ 25 h 132"/>
                  <a:gd name="T34" fmla="*/ 143 w 212"/>
                  <a:gd name="T35" fmla="*/ 74 h 132"/>
                  <a:gd name="T36" fmla="*/ 136 w 212"/>
                  <a:gd name="T37" fmla="*/ 72 h 132"/>
                  <a:gd name="T38" fmla="*/ 123 w 212"/>
                  <a:gd name="T39" fmla="*/ 79 h 132"/>
                  <a:gd name="T40" fmla="*/ 92 w 212"/>
                  <a:gd name="T41" fmla="*/ 66 h 132"/>
                  <a:gd name="T42" fmla="*/ 92 w 212"/>
                  <a:gd name="T43" fmla="*/ 64 h 132"/>
                  <a:gd name="T44" fmla="*/ 76 w 212"/>
                  <a:gd name="T45" fmla="*/ 48 h 132"/>
                  <a:gd name="T46" fmla="*/ 60 w 212"/>
                  <a:gd name="T47" fmla="*/ 64 h 132"/>
                  <a:gd name="T48" fmla="*/ 62 w 212"/>
                  <a:gd name="T49" fmla="*/ 71 h 132"/>
                  <a:gd name="T50" fmla="*/ 25 w 212"/>
                  <a:gd name="T51" fmla="*/ 103 h 132"/>
                  <a:gd name="T52" fmla="*/ 16 w 212"/>
                  <a:gd name="T53" fmla="*/ 100 h 132"/>
                  <a:gd name="T54" fmla="*/ 0 w 212"/>
                  <a:gd name="T55" fmla="*/ 116 h 132"/>
                  <a:gd name="T56" fmla="*/ 16 w 212"/>
                  <a:gd name="T5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 h="132">
                    <a:moveTo>
                      <a:pt x="16" y="132"/>
                    </a:moveTo>
                    <a:cubicBezTo>
                      <a:pt x="25" y="132"/>
                      <a:pt x="32" y="125"/>
                      <a:pt x="32" y="116"/>
                    </a:cubicBezTo>
                    <a:cubicBezTo>
                      <a:pt x="32" y="113"/>
                      <a:pt x="31" y="111"/>
                      <a:pt x="30" y="109"/>
                    </a:cubicBezTo>
                    <a:cubicBezTo>
                      <a:pt x="67" y="77"/>
                      <a:pt x="67" y="77"/>
                      <a:pt x="67" y="77"/>
                    </a:cubicBezTo>
                    <a:cubicBezTo>
                      <a:pt x="70" y="79"/>
                      <a:pt x="73" y="80"/>
                      <a:pt x="76" y="80"/>
                    </a:cubicBezTo>
                    <a:cubicBezTo>
                      <a:pt x="81" y="80"/>
                      <a:pt x="86" y="77"/>
                      <a:pt x="89" y="73"/>
                    </a:cubicBezTo>
                    <a:cubicBezTo>
                      <a:pt x="120" y="86"/>
                      <a:pt x="120" y="86"/>
                      <a:pt x="120" y="86"/>
                    </a:cubicBezTo>
                    <a:cubicBezTo>
                      <a:pt x="120" y="87"/>
                      <a:pt x="120" y="87"/>
                      <a:pt x="120" y="88"/>
                    </a:cubicBezTo>
                    <a:cubicBezTo>
                      <a:pt x="120" y="97"/>
                      <a:pt x="127" y="104"/>
                      <a:pt x="136" y="104"/>
                    </a:cubicBezTo>
                    <a:cubicBezTo>
                      <a:pt x="145" y="104"/>
                      <a:pt x="152" y="97"/>
                      <a:pt x="152" y="88"/>
                    </a:cubicBezTo>
                    <a:cubicBezTo>
                      <a:pt x="152" y="85"/>
                      <a:pt x="151" y="81"/>
                      <a:pt x="149" y="79"/>
                    </a:cubicBezTo>
                    <a:cubicBezTo>
                      <a:pt x="189" y="30"/>
                      <a:pt x="189" y="30"/>
                      <a:pt x="189" y="30"/>
                    </a:cubicBezTo>
                    <a:cubicBezTo>
                      <a:pt x="191" y="31"/>
                      <a:pt x="194" y="32"/>
                      <a:pt x="196" y="32"/>
                    </a:cubicBezTo>
                    <a:cubicBezTo>
                      <a:pt x="205" y="32"/>
                      <a:pt x="212" y="25"/>
                      <a:pt x="212" y="16"/>
                    </a:cubicBezTo>
                    <a:cubicBezTo>
                      <a:pt x="212" y="7"/>
                      <a:pt x="205" y="0"/>
                      <a:pt x="196" y="0"/>
                    </a:cubicBezTo>
                    <a:cubicBezTo>
                      <a:pt x="187" y="0"/>
                      <a:pt x="180" y="7"/>
                      <a:pt x="180" y="16"/>
                    </a:cubicBezTo>
                    <a:cubicBezTo>
                      <a:pt x="180" y="19"/>
                      <a:pt x="181" y="23"/>
                      <a:pt x="183" y="25"/>
                    </a:cubicBezTo>
                    <a:cubicBezTo>
                      <a:pt x="143" y="74"/>
                      <a:pt x="143" y="74"/>
                      <a:pt x="143" y="74"/>
                    </a:cubicBezTo>
                    <a:cubicBezTo>
                      <a:pt x="141" y="73"/>
                      <a:pt x="138" y="72"/>
                      <a:pt x="136" y="72"/>
                    </a:cubicBezTo>
                    <a:cubicBezTo>
                      <a:pt x="131" y="72"/>
                      <a:pt x="126" y="75"/>
                      <a:pt x="123" y="79"/>
                    </a:cubicBezTo>
                    <a:cubicBezTo>
                      <a:pt x="92" y="66"/>
                      <a:pt x="92" y="66"/>
                      <a:pt x="92" y="66"/>
                    </a:cubicBezTo>
                    <a:cubicBezTo>
                      <a:pt x="92" y="65"/>
                      <a:pt x="92" y="65"/>
                      <a:pt x="92" y="64"/>
                    </a:cubicBezTo>
                    <a:cubicBezTo>
                      <a:pt x="92" y="55"/>
                      <a:pt x="85" y="48"/>
                      <a:pt x="76" y="48"/>
                    </a:cubicBezTo>
                    <a:cubicBezTo>
                      <a:pt x="67" y="48"/>
                      <a:pt x="60" y="55"/>
                      <a:pt x="60" y="64"/>
                    </a:cubicBezTo>
                    <a:cubicBezTo>
                      <a:pt x="60" y="67"/>
                      <a:pt x="61" y="69"/>
                      <a:pt x="62" y="71"/>
                    </a:cubicBezTo>
                    <a:cubicBezTo>
                      <a:pt x="25" y="103"/>
                      <a:pt x="25" y="103"/>
                      <a:pt x="25" y="103"/>
                    </a:cubicBezTo>
                    <a:cubicBezTo>
                      <a:pt x="22" y="101"/>
                      <a:pt x="19" y="100"/>
                      <a:pt x="16" y="100"/>
                    </a:cubicBezTo>
                    <a:cubicBezTo>
                      <a:pt x="7" y="100"/>
                      <a:pt x="0" y="107"/>
                      <a:pt x="0" y="116"/>
                    </a:cubicBezTo>
                    <a:cubicBezTo>
                      <a:pt x="0" y="125"/>
                      <a:pt x="7" y="132"/>
                      <a:pt x="16"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grpSp>
        <p:grpSp>
          <p:nvGrpSpPr>
            <p:cNvPr id="33" name="Группа 32">
              <a:extLst>
                <a:ext uri="{FF2B5EF4-FFF2-40B4-BE49-F238E27FC236}">
                  <a16:creationId xmlns:a16="http://schemas.microsoft.com/office/drawing/2014/main" xmlns="" id="{4A7A1373-6F5C-4BA2-8E1A-5097878CB268}"/>
                </a:ext>
              </a:extLst>
            </p:cNvPr>
            <p:cNvGrpSpPr/>
            <p:nvPr/>
          </p:nvGrpSpPr>
          <p:grpSpPr>
            <a:xfrm>
              <a:off x="4663791" y="4945150"/>
              <a:ext cx="278695" cy="278695"/>
              <a:chOff x="4549775" y="4899025"/>
              <a:chExt cx="455613" cy="455613"/>
            </a:xfrm>
            <a:solidFill>
              <a:schemeClr val="bg1"/>
            </a:solidFill>
            <a:effectLst/>
          </p:grpSpPr>
          <p:sp>
            <p:nvSpPr>
              <p:cNvPr id="34" name="Полилиния 21" descr="Это изображение содержит значок с доской презентации. ">
                <a:extLst>
                  <a:ext uri="{FF2B5EF4-FFF2-40B4-BE49-F238E27FC236}">
                    <a16:creationId xmlns:a16="http://schemas.microsoft.com/office/drawing/2014/main" xmlns="" id="{B0AB35E0-D347-40DF-B5E3-6F38798D867E}"/>
                  </a:ext>
                </a:extLst>
              </p:cNvPr>
              <p:cNvSpPr>
                <a:spLocks noEditPoints="1"/>
              </p:cNvSpPr>
              <p:nvPr/>
            </p:nvSpPr>
            <p:spPr bwMode="auto">
              <a:xfrm>
                <a:off x="4549775" y="4899025"/>
                <a:ext cx="455613" cy="455613"/>
              </a:xfrm>
              <a:custGeom>
                <a:avLst/>
                <a:gdLst>
                  <a:gd name="T0" fmla="*/ 236 w 240"/>
                  <a:gd name="T1" fmla="*/ 0 h 240"/>
                  <a:gd name="T2" fmla="*/ 4 w 240"/>
                  <a:gd name="T3" fmla="*/ 0 h 240"/>
                  <a:gd name="T4" fmla="*/ 0 w 240"/>
                  <a:gd name="T5" fmla="*/ 4 h 240"/>
                  <a:gd name="T6" fmla="*/ 0 w 240"/>
                  <a:gd name="T7" fmla="*/ 156 h 240"/>
                  <a:gd name="T8" fmla="*/ 4 w 240"/>
                  <a:gd name="T9" fmla="*/ 160 h 240"/>
                  <a:gd name="T10" fmla="*/ 116 w 240"/>
                  <a:gd name="T11" fmla="*/ 160 h 240"/>
                  <a:gd name="T12" fmla="*/ 116 w 240"/>
                  <a:gd name="T13" fmla="*/ 186 h 240"/>
                  <a:gd name="T14" fmla="*/ 69 w 240"/>
                  <a:gd name="T15" fmla="*/ 233 h 240"/>
                  <a:gd name="T16" fmla="*/ 69 w 240"/>
                  <a:gd name="T17" fmla="*/ 239 h 240"/>
                  <a:gd name="T18" fmla="*/ 75 w 240"/>
                  <a:gd name="T19" fmla="*/ 239 h 240"/>
                  <a:gd name="T20" fmla="*/ 120 w 240"/>
                  <a:gd name="T21" fmla="*/ 194 h 240"/>
                  <a:gd name="T22" fmla="*/ 165 w 240"/>
                  <a:gd name="T23" fmla="*/ 239 h 240"/>
                  <a:gd name="T24" fmla="*/ 168 w 240"/>
                  <a:gd name="T25" fmla="*/ 240 h 240"/>
                  <a:gd name="T26" fmla="*/ 171 w 240"/>
                  <a:gd name="T27" fmla="*/ 239 h 240"/>
                  <a:gd name="T28" fmla="*/ 171 w 240"/>
                  <a:gd name="T29" fmla="*/ 233 h 240"/>
                  <a:gd name="T30" fmla="*/ 124 w 240"/>
                  <a:gd name="T31" fmla="*/ 186 h 240"/>
                  <a:gd name="T32" fmla="*/ 124 w 240"/>
                  <a:gd name="T33" fmla="*/ 160 h 240"/>
                  <a:gd name="T34" fmla="*/ 236 w 240"/>
                  <a:gd name="T35" fmla="*/ 160 h 240"/>
                  <a:gd name="T36" fmla="*/ 240 w 240"/>
                  <a:gd name="T37" fmla="*/ 156 h 240"/>
                  <a:gd name="T38" fmla="*/ 240 w 240"/>
                  <a:gd name="T39" fmla="*/ 4 h 240"/>
                  <a:gd name="T40" fmla="*/ 236 w 240"/>
                  <a:gd name="T41" fmla="*/ 0 h 240"/>
                  <a:gd name="T42" fmla="*/ 216 w 240"/>
                  <a:gd name="T43" fmla="*/ 132 h 240"/>
                  <a:gd name="T44" fmla="*/ 212 w 240"/>
                  <a:gd name="T45" fmla="*/ 136 h 240"/>
                  <a:gd name="T46" fmla="*/ 28 w 240"/>
                  <a:gd name="T47" fmla="*/ 136 h 240"/>
                  <a:gd name="T48" fmla="*/ 24 w 240"/>
                  <a:gd name="T49" fmla="*/ 132 h 240"/>
                  <a:gd name="T50" fmla="*/ 24 w 240"/>
                  <a:gd name="T51" fmla="*/ 84 h 240"/>
                  <a:gd name="T52" fmla="*/ 24 w 240"/>
                  <a:gd name="T53" fmla="*/ 28 h 240"/>
                  <a:gd name="T54" fmla="*/ 28 w 240"/>
                  <a:gd name="T55" fmla="*/ 24 h 240"/>
                  <a:gd name="T56" fmla="*/ 212 w 240"/>
                  <a:gd name="T57" fmla="*/ 24 h 240"/>
                  <a:gd name="T58" fmla="*/ 216 w 240"/>
                  <a:gd name="T59" fmla="*/ 28 h 240"/>
                  <a:gd name="T60" fmla="*/ 216 w 240"/>
                  <a:gd name="T61" fmla="*/ 1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 h="240">
                    <a:moveTo>
                      <a:pt x="236" y="0"/>
                    </a:moveTo>
                    <a:cubicBezTo>
                      <a:pt x="4" y="0"/>
                      <a:pt x="4" y="0"/>
                      <a:pt x="4" y="0"/>
                    </a:cubicBezTo>
                    <a:cubicBezTo>
                      <a:pt x="2" y="0"/>
                      <a:pt x="0" y="2"/>
                      <a:pt x="0" y="4"/>
                    </a:cubicBezTo>
                    <a:cubicBezTo>
                      <a:pt x="0" y="156"/>
                      <a:pt x="0" y="156"/>
                      <a:pt x="0" y="156"/>
                    </a:cubicBezTo>
                    <a:cubicBezTo>
                      <a:pt x="0" y="158"/>
                      <a:pt x="2" y="160"/>
                      <a:pt x="4" y="160"/>
                    </a:cubicBezTo>
                    <a:cubicBezTo>
                      <a:pt x="116" y="160"/>
                      <a:pt x="116" y="160"/>
                      <a:pt x="116" y="160"/>
                    </a:cubicBezTo>
                    <a:cubicBezTo>
                      <a:pt x="116" y="186"/>
                      <a:pt x="116" y="186"/>
                      <a:pt x="116" y="186"/>
                    </a:cubicBezTo>
                    <a:cubicBezTo>
                      <a:pt x="69" y="233"/>
                      <a:pt x="69" y="233"/>
                      <a:pt x="69" y="233"/>
                    </a:cubicBezTo>
                    <a:cubicBezTo>
                      <a:pt x="68" y="235"/>
                      <a:pt x="68" y="237"/>
                      <a:pt x="69" y="239"/>
                    </a:cubicBezTo>
                    <a:cubicBezTo>
                      <a:pt x="71" y="240"/>
                      <a:pt x="73" y="240"/>
                      <a:pt x="75" y="239"/>
                    </a:cubicBezTo>
                    <a:cubicBezTo>
                      <a:pt x="120" y="194"/>
                      <a:pt x="120" y="194"/>
                      <a:pt x="120" y="194"/>
                    </a:cubicBezTo>
                    <a:cubicBezTo>
                      <a:pt x="165" y="239"/>
                      <a:pt x="165" y="239"/>
                      <a:pt x="165" y="239"/>
                    </a:cubicBezTo>
                    <a:cubicBezTo>
                      <a:pt x="166" y="240"/>
                      <a:pt x="167" y="240"/>
                      <a:pt x="168" y="240"/>
                    </a:cubicBezTo>
                    <a:cubicBezTo>
                      <a:pt x="169" y="240"/>
                      <a:pt x="170" y="240"/>
                      <a:pt x="171" y="239"/>
                    </a:cubicBezTo>
                    <a:cubicBezTo>
                      <a:pt x="172" y="237"/>
                      <a:pt x="172" y="235"/>
                      <a:pt x="171" y="233"/>
                    </a:cubicBezTo>
                    <a:cubicBezTo>
                      <a:pt x="124" y="186"/>
                      <a:pt x="124" y="186"/>
                      <a:pt x="124" y="186"/>
                    </a:cubicBezTo>
                    <a:cubicBezTo>
                      <a:pt x="124" y="160"/>
                      <a:pt x="124" y="160"/>
                      <a:pt x="124" y="160"/>
                    </a:cubicBezTo>
                    <a:cubicBezTo>
                      <a:pt x="236" y="160"/>
                      <a:pt x="236" y="160"/>
                      <a:pt x="236" y="160"/>
                    </a:cubicBezTo>
                    <a:cubicBezTo>
                      <a:pt x="238" y="160"/>
                      <a:pt x="240" y="158"/>
                      <a:pt x="240" y="156"/>
                    </a:cubicBezTo>
                    <a:cubicBezTo>
                      <a:pt x="240" y="4"/>
                      <a:pt x="240" y="4"/>
                      <a:pt x="240" y="4"/>
                    </a:cubicBezTo>
                    <a:cubicBezTo>
                      <a:pt x="240" y="2"/>
                      <a:pt x="238" y="0"/>
                      <a:pt x="236" y="0"/>
                    </a:cubicBezTo>
                    <a:close/>
                    <a:moveTo>
                      <a:pt x="216" y="132"/>
                    </a:moveTo>
                    <a:cubicBezTo>
                      <a:pt x="216" y="134"/>
                      <a:pt x="214" y="136"/>
                      <a:pt x="212" y="136"/>
                    </a:cubicBezTo>
                    <a:cubicBezTo>
                      <a:pt x="28" y="136"/>
                      <a:pt x="28" y="136"/>
                      <a:pt x="28" y="136"/>
                    </a:cubicBezTo>
                    <a:cubicBezTo>
                      <a:pt x="26" y="136"/>
                      <a:pt x="24" y="134"/>
                      <a:pt x="24" y="132"/>
                    </a:cubicBezTo>
                    <a:cubicBezTo>
                      <a:pt x="24" y="84"/>
                      <a:pt x="24" y="84"/>
                      <a:pt x="24" y="84"/>
                    </a:cubicBezTo>
                    <a:cubicBezTo>
                      <a:pt x="24" y="28"/>
                      <a:pt x="24" y="28"/>
                      <a:pt x="24" y="28"/>
                    </a:cubicBezTo>
                    <a:cubicBezTo>
                      <a:pt x="24" y="26"/>
                      <a:pt x="26" y="24"/>
                      <a:pt x="28" y="24"/>
                    </a:cubicBezTo>
                    <a:cubicBezTo>
                      <a:pt x="212" y="24"/>
                      <a:pt x="212" y="24"/>
                      <a:pt x="212" y="24"/>
                    </a:cubicBezTo>
                    <a:cubicBezTo>
                      <a:pt x="214" y="24"/>
                      <a:pt x="216" y="26"/>
                      <a:pt x="216" y="28"/>
                    </a:cubicBezTo>
                    <a:lnTo>
                      <a:pt x="21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35" name="Полилиния 22" descr="Это изображение содержит значок с диаграммой презентации. ">
                <a:extLst>
                  <a:ext uri="{FF2B5EF4-FFF2-40B4-BE49-F238E27FC236}">
                    <a16:creationId xmlns:a16="http://schemas.microsoft.com/office/drawing/2014/main" xmlns="" id="{AD5885CD-3A93-477D-BAB3-BA7A26C97A78}"/>
                  </a:ext>
                </a:extLst>
              </p:cNvPr>
              <p:cNvSpPr>
                <a:spLocks/>
              </p:cNvSpPr>
              <p:nvPr/>
            </p:nvSpPr>
            <p:spPr bwMode="auto">
              <a:xfrm>
                <a:off x="4595813" y="4989513"/>
                <a:ext cx="319088" cy="114300"/>
              </a:xfrm>
              <a:custGeom>
                <a:avLst/>
                <a:gdLst>
                  <a:gd name="T0" fmla="*/ 4 w 168"/>
                  <a:gd name="T1" fmla="*/ 40 h 60"/>
                  <a:gd name="T2" fmla="*/ 40 w 168"/>
                  <a:gd name="T3" fmla="*/ 40 h 60"/>
                  <a:gd name="T4" fmla="*/ 43 w 168"/>
                  <a:gd name="T5" fmla="*/ 39 h 60"/>
                  <a:gd name="T6" fmla="*/ 61 w 168"/>
                  <a:gd name="T7" fmla="*/ 20 h 60"/>
                  <a:gd name="T8" fmla="*/ 76 w 168"/>
                  <a:gd name="T9" fmla="*/ 58 h 60"/>
                  <a:gd name="T10" fmla="*/ 79 w 168"/>
                  <a:gd name="T11" fmla="*/ 60 h 60"/>
                  <a:gd name="T12" fmla="*/ 80 w 168"/>
                  <a:gd name="T13" fmla="*/ 60 h 60"/>
                  <a:gd name="T14" fmla="*/ 83 w 168"/>
                  <a:gd name="T15" fmla="*/ 59 h 60"/>
                  <a:gd name="T16" fmla="*/ 108 w 168"/>
                  <a:gd name="T17" fmla="*/ 34 h 60"/>
                  <a:gd name="T18" fmla="*/ 125 w 168"/>
                  <a:gd name="T19" fmla="*/ 51 h 60"/>
                  <a:gd name="T20" fmla="*/ 128 w 168"/>
                  <a:gd name="T21" fmla="*/ 52 h 60"/>
                  <a:gd name="T22" fmla="*/ 131 w 168"/>
                  <a:gd name="T23" fmla="*/ 51 h 60"/>
                  <a:gd name="T24" fmla="*/ 167 w 168"/>
                  <a:gd name="T25" fmla="*/ 7 h 60"/>
                  <a:gd name="T26" fmla="*/ 167 w 168"/>
                  <a:gd name="T27" fmla="*/ 1 h 60"/>
                  <a:gd name="T28" fmla="*/ 161 w 168"/>
                  <a:gd name="T29" fmla="*/ 1 h 60"/>
                  <a:gd name="T30" fmla="*/ 128 w 168"/>
                  <a:gd name="T31" fmla="*/ 42 h 60"/>
                  <a:gd name="T32" fmla="*/ 111 w 168"/>
                  <a:gd name="T33" fmla="*/ 25 h 60"/>
                  <a:gd name="T34" fmla="*/ 105 w 168"/>
                  <a:gd name="T35" fmla="*/ 25 h 60"/>
                  <a:gd name="T36" fmla="*/ 81 w 168"/>
                  <a:gd name="T37" fmla="*/ 49 h 60"/>
                  <a:gd name="T38" fmla="*/ 66 w 168"/>
                  <a:gd name="T39" fmla="*/ 11 h 60"/>
                  <a:gd name="T40" fmla="*/ 63 w 168"/>
                  <a:gd name="T41" fmla="*/ 9 h 60"/>
                  <a:gd name="T42" fmla="*/ 59 w 168"/>
                  <a:gd name="T43" fmla="*/ 10 h 60"/>
                  <a:gd name="T44" fmla="*/ 38 w 168"/>
                  <a:gd name="T45" fmla="*/ 32 h 60"/>
                  <a:gd name="T46" fmla="*/ 4 w 168"/>
                  <a:gd name="T47" fmla="*/ 32 h 60"/>
                  <a:gd name="T48" fmla="*/ 0 w 168"/>
                  <a:gd name="T49" fmla="*/ 36 h 60"/>
                  <a:gd name="T50" fmla="*/ 4 w 168"/>
                  <a:gd name="T51"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 h="60">
                    <a:moveTo>
                      <a:pt x="4" y="40"/>
                    </a:moveTo>
                    <a:cubicBezTo>
                      <a:pt x="40" y="40"/>
                      <a:pt x="40" y="40"/>
                      <a:pt x="40" y="40"/>
                    </a:cubicBezTo>
                    <a:cubicBezTo>
                      <a:pt x="41" y="40"/>
                      <a:pt x="42" y="40"/>
                      <a:pt x="43" y="39"/>
                    </a:cubicBezTo>
                    <a:cubicBezTo>
                      <a:pt x="61" y="20"/>
                      <a:pt x="61" y="20"/>
                      <a:pt x="61" y="20"/>
                    </a:cubicBezTo>
                    <a:cubicBezTo>
                      <a:pt x="76" y="58"/>
                      <a:pt x="76" y="58"/>
                      <a:pt x="76" y="58"/>
                    </a:cubicBezTo>
                    <a:cubicBezTo>
                      <a:pt x="77" y="59"/>
                      <a:pt x="78" y="60"/>
                      <a:pt x="79" y="60"/>
                    </a:cubicBezTo>
                    <a:cubicBezTo>
                      <a:pt x="79" y="60"/>
                      <a:pt x="80" y="60"/>
                      <a:pt x="80" y="60"/>
                    </a:cubicBezTo>
                    <a:cubicBezTo>
                      <a:pt x="81" y="60"/>
                      <a:pt x="82" y="60"/>
                      <a:pt x="83" y="59"/>
                    </a:cubicBezTo>
                    <a:cubicBezTo>
                      <a:pt x="108" y="34"/>
                      <a:pt x="108" y="34"/>
                      <a:pt x="108" y="34"/>
                    </a:cubicBezTo>
                    <a:cubicBezTo>
                      <a:pt x="125" y="51"/>
                      <a:pt x="125" y="51"/>
                      <a:pt x="125" y="51"/>
                    </a:cubicBezTo>
                    <a:cubicBezTo>
                      <a:pt x="126" y="52"/>
                      <a:pt x="127" y="52"/>
                      <a:pt x="128" y="52"/>
                    </a:cubicBezTo>
                    <a:cubicBezTo>
                      <a:pt x="129" y="52"/>
                      <a:pt x="130" y="51"/>
                      <a:pt x="131" y="51"/>
                    </a:cubicBezTo>
                    <a:cubicBezTo>
                      <a:pt x="167" y="7"/>
                      <a:pt x="167" y="7"/>
                      <a:pt x="167" y="7"/>
                    </a:cubicBezTo>
                    <a:cubicBezTo>
                      <a:pt x="168" y="5"/>
                      <a:pt x="168" y="2"/>
                      <a:pt x="167" y="1"/>
                    </a:cubicBezTo>
                    <a:cubicBezTo>
                      <a:pt x="165" y="0"/>
                      <a:pt x="162" y="0"/>
                      <a:pt x="161" y="1"/>
                    </a:cubicBezTo>
                    <a:cubicBezTo>
                      <a:pt x="128" y="42"/>
                      <a:pt x="128" y="42"/>
                      <a:pt x="128" y="42"/>
                    </a:cubicBezTo>
                    <a:cubicBezTo>
                      <a:pt x="111" y="25"/>
                      <a:pt x="111" y="25"/>
                      <a:pt x="111" y="25"/>
                    </a:cubicBezTo>
                    <a:cubicBezTo>
                      <a:pt x="109" y="24"/>
                      <a:pt x="107" y="24"/>
                      <a:pt x="105" y="25"/>
                    </a:cubicBezTo>
                    <a:cubicBezTo>
                      <a:pt x="81" y="49"/>
                      <a:pt x="81" y="49"/>
                      <a:pt x="81" y="49"/>
                    </a:cubicBezTo>
                    <a:cubicBezTo>
                      <a:pt x="66" y="11"/>
                      <a:pt x="66" y="11"/>
                      <a:pt x="66" y="11"/>
                    </a:cubicBezTo>
                    <a:cubicBezTo>
                      <a:pt x="66" y="10"/>
                      <a:pt x="64" y="9"/>
                      <a:pt x="63" y="9"/>
                    </a:cubicBezTo>
                    <a:cubicBezTo>
                      <a:pt x="62" y="8"/>
                      <a:pt x="60" y="9"/>
                      <a:pt x="59" y="10"/>
                    </a:cubicBezTo>
                    <a:cubicBezTo>
                      <a:pt x="38" y="32"/>
                      <a:pt x="38" y="32"/>
                      <a:pt x="38" y="32"/>
                    </a:cubicBezTo>
                    <a:cubicBezTo>
                      <a:pt x="4" y="32"/>
                      <a:pt x="4" y="32"/>
                      <a:pt x="4" y="32"/>
                    </a:cubicBezTo>
                    <a:cubicBezTo>
                      <a:pt x="2" y="32"/>
                      <a:pt x="0" y="34"/>
                      <a:pt x="0" y="36"/>
                    </a:cubicBezTo>
                    <a:cubicBezTo>
                      <a:pt x="0" y="38"/>
                      <a:pt x="2" y="40"/>
                      <a:pt x="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grpSp>
        <p:grpSp>
          <p:nvGrpSpPr>
            <p:cNvPr id="36" name="Группа 35">
              <a:extLst>
                <a:ext uri="{FF2B5EF4-FFF2-40B4-BE49-F238E27FC236}">
                  <a16:creationId xmlns:a16="http://schemas.microsoft.com/office/drawing/2014/main" xmlns="" id="{60021336-31BE-4B2A-833E-1614D3DCE5A6}"/>
                </a:ext>
              </a:extLst>
            </p:cNvPr>
            <p:cNvGrpSpPr/>
            <p:nvPr/>
          </p:nvGrpSpPr>
          <p:grpSpPr>
            <a:xfrm>
              <a:off x="7227399" y="4942443"/>
              <a:ext cx="342309" cy="271939"/>
              <a:chOff x="7216775" y="4897437"/>
              <a:chExt cx="455613" cy="361951"/>
            </a:xfrm>
            <a:solidFill>
              <a:schemeClr val="bg1"/>
            </a:solidFill>
            <a:effectLst/>
          </p:grpSpPr>
          <p:sp>
            <p:nvSpPr>
              <p:cNvPr id="37" name="Полилиния 26" descr="Это изображение содержит значок человека. ">
                <a:extLst>
                  <a:ext uri="{FF2B5EF4-FFF2-40B4-BE49-F238E27FC236}">
                    <a16:creationId xmlns:a16="http://schemas.microsoft.com/office/drawing/2014/main" xmlns="" id="{4440B8F8-1462-45D4-814C-968A1CEA7A2F}"/>
                  </a:ext>
                </a:extLst>
              </p:cNvPr>
              <p:cNvSpPr>
                <a:spLocks/>
              </p:cNvSpPr>
              <p:nvPr/>
            </p:nvSpPr>
            <p:spPr bwMode="auto">
              <a:xfrm>
                <a:off x="7481888" y="4953000"/>
                <a:ext cx="190500" cy="306388"/>
              </a:xfrm>
              <a:custGeom>
                <a:avLst/>
                <a:gdLst>
                  <a:gd name="T0" fmla="*/ 73 w 100"/>
                  <a:gd name="T1" fmla="*/ 97 h 161"/>
                  <a:gd name="T2" fmla="*/ 52 w 100"/>
                  <a:gd name="T3" fmla="*/ 90 h 161"/>
                  <a:gd name="T4" fmla="*/ 52 w 100"/>
                  <a:gd name="T5" fmla="*/ 80 h 161"/>
                  <a:gd name="T6" fmla="*/ 65 w 100"/>
                  <a:gd name="T7" fmla="*/ 59 h 161"/>
                  <a:gd name="T8" fmla="*/ 70 w 100"/>
                  <a:gd name="T9" fmla="*/ 45 h 161"/>
                  <a:gd name="T10" fmla="*/ 68 w 100"/>
                  <a:gd name="T11" fmla="*/ 37 h 161"/>
                  <a:gd name="T12" fmla="*/ 66 w 100"/>
                  <a:gd name="T13" fmla="*/ 34 h 161"/>
                  <a:gd name="T14" fmla="*/ 70 w 100"/>
                  <a:gd name="T15" fmla="*/ 15 h 161"/>
                  <a:gd name="T16" fmla="*/ 41 w 100"/>
                  <a:gd name="T17" fmla="*/ 0 h 161"/>
                  <a:gd name="T18" fmla="*/ 13 w 100"/>
                  <a:gd name="T19" fmla="*/ 11 h 161"/>
                  <a:gd name="T20" fmla="*/ 4 w 100"/>
                  <a:gd name="T21" fmla="*/ 15 h 161"/>
                  <a:gd name="T22" fmla="*/ 5 w 100"/>
                  <a:gd name="T23" fmla="*/ 34 h 161"/>
                  <a:gd name="T24" fmla="*/ 3 w 100"/>
                  <a:gd name="T25" fmla="*/ 37 h 161"/>
                  <a:gd name="T26" fmla="*/ 1 w 100"/>
                  <a:gd name="T27" fmla="*/ 45 h 161"/>
                  <a:gd name="T28" fmla="*/ 6 w 100"/>
                  <a:gd name="T29" fmla="*/ 59 h 161"/>
                  <a:gd name="T30" fmla="*/ 20 w 100"/>
                  <a:gd name="T31" fmla="*/ 80 h 161"/>
                  <a:gd name="T32" fmla="*/ 20 w 100"/>
                  <a:gd name="T33" fmla="*/ 90 h 161"/>
                  <a:gd name="T34" fmla="*/ 12 w 100"/>
                  <a:gd name="T35" fmla="*/ 93 h 161"/>
                  <a:gd name="T36" fmla="*/ 28 w 100"/>
                  <a:gd name="T37" fmla="*/ 113 h 161"/>
                  <a:gd name="T38" fmla="*/ 28 w 100"/>
                  <a:gd name="T39" fmla="*/ 161 h 161"/>
                  <a:gd name="T40" fmla="*/ 96 w 100"/>
                  <a:gd name="T41" fmla="*/ 161 h 161"/>
                  <a:gd name="T42" fmla="*/ 100 w 100"/>
                  <a:gd name="T43" fmla="*/ 157 h 161"/>
                  <a:gd name="T44" fmla="*/ 100 w 100"/>
                  <a:gd name="T45" fmla="*/ 112 h 161"/>
                  <a:gd name="T46" fmla="*/ 73 w 100"/>
                  <a:gd name="T47" fmla="*/ 9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161">
                    <a:moveTo>
                      <a:pt x="73" y="97"/>
                    </a:moveTo>
                    <a:cubicBezTo>
                      <a:pt x="67" y="95"/>
                      <a:pt x="59" y="93"/>
                      <a:pt x="52" y="90"/>
                    </a:cubicBezTo>
                    <a:cubicBezTo>
                      <a:pt x="52" y="80"/>
                      <a:pt x="52" y="80"/>
                      <a:pt x="52" y="80"/>
                    </a:cubicBezTo>
                    <a:cubicBezTo>
                      <a:pt x="56" y="77"/>
                      <a:pt x="64" y="72"/>
                      <a:pt x="65" y="59"/>
                    </a:cubicBezTo>
                    <a:cubicBezTo>
                      <a:pt x="68" y="56"/>
                      <a:pt x="70" y="51"/>
                      <a:pt x="70" y="45"/>
                    </a:cubicBezTo>
                    <a:cubicBezTo>
                      <a:pt x="70" y="43"/>
                      <a:pt x="69" y="40"/>
                      <a:pt x="68" y="37"/>
                    </a:cubicBezTo>
                    <a:cubicBezTo>
                      <a:pt x="68" y="36"/>
                      <a:pt x="67" y="35"/>
                      <a:pt x="66" y="34"/>
                    </a:cubicBezTo>
                    <a:cubicBezTo>
                      <a:pt x="69" y="30"/>
                      <a:pt x="72" y="22"/>
                      <a:pt x="70" y="15"/>
                    </a:cubicBezTo>
                    <a:cubicBezTo>
                      <a:pt x="66" y="4"/>
                      <a:pt x="52" y="0"/>
                      <a:pt x="41" y="0"/>
                    </a:cubicBezTo>
                    <a:cubicBezTo>
                      <a:pt x="30" y="0"/>
                      <a:pt x="18" y="3"/>
                      <a:pt x="13" y="11"/>
                    </a:cubicBezTo>
                    <a:cubicBezTo>
                      <a:pt x="8" y="11"/>
                      <a:pt x="5" y="13"/>
                      <a:pt x="4" y="15"/>
                    </a:cubicBezTo>
                    <a:cubicBezTo>
                      <a:pt x="0" y="20"/>
                      <a:pt x="3" y="28"/>
                      <a:pt x="5" y="34"/>
                    </a:cubicBezTo>
                    <a:cubicBezTo>
                      <a:pt x="4" y="34"/>
                      <a:pt x="3" y="36"/>
                      <a:pt x="3" y="37"/>
                    </a:cubicBezTo>
                    <a:cubicBezTo>
                      <a:pt x="1" y="39"/>
                      <a:pt x="1" y="43"/>
                      <a:pt x="1" y="45"/>
                    </a:cubicBezTo>
                    <a:cubicBezTo>
                      <a:pt x="1" y="51"/>
                      <a:pt x="3" y="56"/>
                      <a:pt x="6" y="59"/>
                    </a:cubicBezTo>
                    <a:cubicBezTo>
                      <a:pt x="7" y="71"/>
                      <a:pt x="14" y="77"/>
                      <a:pt x="20" y="80"/>
                    </a:cubicBezTo>
                    <a:cubicBezTo>
                      <a:pt x="20" y="90"/>
                      <a:pt x="20" y="90"/>
                      <a:pt x="20" y="90"/>
                    </a:cubicBezTo>
                    <a:cubicBezTo>
                      <a:pt x="17" y="91"/>
                      <a:pt x="14" y="92"/>
                      <a:pt x="12" y="93"/>
                    </a:cubicBezTo>
                    <a:cubicBezTo>
                      <a:pt x="22" y="101"/>
                      <a:pt x="28" y="107"/>
                      <a:pt x="28" y="113"/>
                    </a:cubicBezTo>
                    <a:cubicBezTo>
                      <a:pt x="28" y="161"/>
                      <a:pt x="28" y="161"/>
                      <a:pt x="28" y="161"/>
                    </a:cubicBezTo>
                    <a:cubicBezTo>
                      <a:pt x="96" y="161"/>
                      <a:pt x="96" y="161"/>
                      <a:pt x="96" y="161"/>
                    </a:cubicBezTo>
                    <a:cubicBezTo>
                      <a:pt x="98" y="161"/>
                      <a:pt x="100" y="159"/>
                      <a:pt x="100" y="157"/>
                    </a:cubicBezTo>
                    <a:cubicBezTo>
                      <a:pt x="100" y="112"/>
                      <a:pt x="100" y="112"/>
                      <a:pt x="100" y="112"/>
                    </a:cubicBezTo>
                    <a:cubicBezTo>
                      <a:pt x="100" y="106"/>
                      <a:pt x="92" y="103"/>
                      <a:pt x="73"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38" name="Полилиния 27" descr="Это изображение содержит значок человека. ">
                <a:extLst>
                  <a:ext uri="{FF2B5EF4-FFF2-40B4-BE49-F238E27FC236}">
                    <a16:creationId xmlns:a16="http://schemas.microsoft.com/office/drawing/2014/main" xmlns="" id="{911400A2-7778-4011-A9EB-2140EFD1F64D}"/>
                  </a:ext>
                </a:extLst>
              </p:cNvPr>
              <p:cNvSpPr>
                <a:spLocks/>
              </p:cNvSpPr>
              <p:nvPr/>
            </p:nvSpPr>
            <p:spPr bwMode="auto">
              <a:xfrm>
                <a:off x="7216775" y="4897437"/>
                <a:ext cx="303213" cy="361951"/>
              </a:xfrm>
              <a:custGeom>
                <a:avLst/>
                <a:gdLst>
                  <a:gd name="T0" fmla="*/ 141 w 160"/>
                  <a:gd name="T1" fmla="*/ 125 h 190"/>
                  <a:gd name="T2" fmla="*/ 104 w 160"/>
                  <a:gd name="T3" fmla="*/ 107 h 190"/>
                  <a:gd name="T4" fmla="*/ 104 w 160"/>
                  <a:gd name="T5" fmla="*/ 94 h 190"/>
                  <a:gd name="T6" fmla="*/ 105 w 160"/>
                  <a:gd name="T7" fmla="*/ 91 h 190"/>
                  <a:gd name="T8" fmla="*/ 113 w 160"/>
                  <a:gd name="T9" fmla="*/ 76 h 190"/>
                  <a:gd name="T10" fmla="*/ 114 w 160"/>
                  <a:gd name="T11" fmla="*/ 72 h 190"/>
                  <a:gd name="T12" fmla="*/ 115 w 160"/>
                  <a:gd name="T13" fmla="*/ 67 h 190"/>
                  <a:gd name="T14" fmla="*/ 120 w 160"/>
                  <a:gd name="T15" fmla="*/ 59 h 190"/>
                  <a:gd name="T16" fmla="*/ 120 w 160"/>
                  <a:gd name="T17" fmla="*/ 58 h 190"/>
                  <a:gd name="T18" fmla="*/ 120 w 160"/>
                  <a:gd name="T19" fmla="*/ 56 h 190"/>
                  <a:gd name="T20" fmla="*/ 118 w 160"/>
                  <a:gd name="T21" fmla="*/ 45 h 190"/>
                  <a:gd name="T22" fmla="*/ 115 w 160"/>
                  <a:gd name="T23" fmla="*/ 42 h 190"/>
                  <a:gd name="T24" fmla="*/ 118 w 160"/>
                  <a:gd name="T25" fmla="*/ 34 h 190"/>
                  <a:gd name="T26" fmla="*/ 119 w 160"/>
                  <a:gd name="T27" fmla="*/ 29 h 190"/>
                  <a:gd name="T28" fmla="*/ 120 w 160"/>
                  <a:gd name="T29" fmla="*/ 24 h 190"/>
                  <a:gd name="T30" fmla="*/ 119 w 160"/>
                  <a:gd name="T31" fmla="*/ 19 h 190"/>
                  <a:gd name="T32" fmla="*/ 118 w 160"/>
                  <a:gd name="T33" fmla="*/ 15 h 190"/>
                  <a:gd name="T34" fmla="*/ 116 w 160"/>
                  <a:gd name="T35" fmla="*/ 13 h 190"/>
                  <a:gd name="T36" fmla="*/ 110 w 160"/>
                  <a:gd name="T37" fmla="*/ 7 h 190"/>
                  <a:gd name="T38" fmla="*/ 108 w 160"/>
                  <a:gd name="T39" fmla="*/ 6 h 190"/>
                  <a:gd name="T40" fmla="*/ 90 w 160"/>
                  <a:gd name="T41" fmla="*/ 1 h 190"/>
                  <a:gd name="T42" fmla="*/ 85 w 160"/>
                  <a:gd name="T43" fmla="*/ 0 h 190"/>
                  <a:gd name="T44" fmla="*/ 78 w 160"/>
                  <a:gd name="T45" fmla="*/ 1 h 190"/>
                  <a:gd name="T46" fmla="*/ 73 w 160"/>
                  <a:gd name="T47" fmla="*/ 2 h 190"/>
                  <a:gd name="T48" fmla="*/ 68 w 160"/>
                  <a:gd name="T49" fmla="*/ 3 h 190"/>
                  <a:gd name="T50" fmla="*/ 65 w 160"/>
                  <a:gd name="T51" fmla="*/ 4 h 190"/>
                  <a:gd name="T52" fmla="*/ 53 w 160"/>
                  <a:gd name="T53" fmla="*/ 13 h 190"/>
                  <a:gd name="T54" fmla="*/ 50 w 160"/>
                  <a:gd name="T55" fmla="*/ 15 h 190"/>
                  <a:gd name="T56" fmla="*/ 46 w 160"/>
                  <a:gd name="T57" fmla="*/ 16 h 190"/>
                  <a:gd name="T58" fmla="*/ 44 w 160"/>
                  <a:gd name="T59" fmla="*/ 17 h 190"/>
                  <a:gd name="T60" fmla="*/ 42 w 160"/>
                  <a:gd name="T61" fmla="*/ 18 h 190"/>
                  <a:gd name="T62" fmla="*/ 40 w 160"/>
                  <a:gd name="T63" fmla="*/ 22 h 190"/>
                  <a:gd name="T64" fmla="*/ 40 w 160"/>
                  <a:gd name="T65" fmla="*/ 24 h 190"/>
                  <a:gd name="T66" fmla="*/ 40 w 160"/>
                  <a:gd name="T67" fmla="*/ 27 h 190"/>
                  <a:gd name="T68" fmla="*/ 40 w 160"/>
                  <a:gd name="T69" fmla="*/ 30 h 190"/>
                  <a:gd name="T70" fmla="*/ 41 w 160"/>
                  <a:gd name="T71" fmla="*/ 33 h 190"/>
                  <a:gd name="T72" fmla="*/ 42 w 160"/>
                  <a:gd name="T73" fmla="*/ 36 h 190"/>
                  <a:gd name="T74" fmla="*/ 44 w 160"/>
                  <a:gd name="T75" fmla="*/ 42 h 190"/>
                  <a:gd name="T76" fmla="*/ 41 w 160"/>
                  <a:gd name="T77" fmla="*/ 45 h 190"/>
                  <a:gd name="T78" fmla="*/ 39 w 160"/>
                  <a:gd name="T79" fmla="*/ 56 h 190"/>
                  <a:gd name="T80" fmla="*/ 39 w 160"/>
                  <a:gd name="T81" fmla="*/ 58 h 190"/>
                  <a:gd name="T82" fmla="*/ 40 w 160"/>
                  <a:gd name="T83" fmla="*/ 59 h 190"/>
                  <a:gd name="T84" fmla="*/ 44 w 160"/>
                  <a:gd name="T85" fmla="*/ 67 h 190"/>
                  <a:gd name="T86" fmla="*/ 46 w 160"/>
                  <a:gd name="T87" fmla="*/ 72 h 190"/>
                  <a:gd name="T88" fmla="*/ 56 w 160"/>
                  <a:gd name="T89" fmla="*/ 92 h 190"/>
                  <a:gd name="T90" fmla="*/ 56 w 160"/>
                  <a:gd name="T91" fmla="*/ 105 h 190"/>
                  <a:gd name="T92" fmla="*/ 21 w 160"/>
                  <a:gd name="T93" fmla="*/ 124 h 190"/>
                  <a:gd name="T94" fmla="*/ 0 w 160"/>
                  <a:gd name="T95" fmla="*/ 142 h 190"/>
                  <a:gd name="T96" fmla="*/ 4 w 160"/>
                  <a:gd name="T97" fmla="*/ 190 h 190"/>
                  <a:gd name="T98" fmla="*/ 156 w 160"/>
                  <a:gd name="T99" fmla="*/ 190 h 190"/>
                  <a:gd name="T100" fmla="*/ 160 w 160"/>
                  <a:gd name="T101" fmla="*/ 186 h 190"/>
                  <a:gd name="T102" fmla="*/ 142 w 160"/>
                  <a:gd name="T103" fmla="*/ 12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 h="190">
                    <a:moveTo>
                      <a:pt x="142" y="125"/>
                    </a:moveTo>
                    <a:cubicBezTo>
                      <a:pt x="141" y="125"/>
                      <a:pt x="141" y="125"/>
                      <a:pt x="141" y="125"/>
                    </a:cubicBezTo>
                    <a:cubicBezTo>
                      <a:pt x="141" y="125"/>
                      <a:pt x="140" y="125"/>
                      <a:pt x="139" y="124"/>
                    </a:cubicBezTo>
                    <a:cubicBezTo>
                      <a:pt x="129" y="118"/>
                      <a:pt x="116" y="112"/>
                      <a:pt x="104" y="107"/>
                    </a:cubicBezTo>
                    <a:cubicBezTo>
                      <a:pt x="104" y="105"/>
                      <a:pt x="104" y="105"/>
                      <a:pt x="104" y="105"/>
                    </a:cubicBezTo>
                    <a:cubicBezTo>
                      <a:pt x="104" y="94"/>
                      <a:pt x="104" y="94"/>
                      <a:pt x="104" y="94"/>
                    </a:cubicBezTo>
                    <a:cubicBezTo>
                      <a:pt x="104" y="92"/>
                      <a:pt x="104" y="92"/>
                      <a:pt x="104" y="92"/>
                    </a:cubicBezTo>
                    <a:cubicBezTo>
                      <a:pt x="104" y="92"/>
                      <a:pt x="105" y="92"/>
                      <a:pt x="105" y="91"/>
                    </a:cubicBezTo>
                    <a:cubicBezTo>
                      <a:pt x="105" y="91"/>
                      <a:pt x="105" y="91"/>
                      <a:pt x="105" y="91"/>
                    </a:cubicBezTo>
                    <a:cubicBezTo>
                      <a:pt x="108" y="89"/>
                      <a:pt x="111" y="84"/>
                      <a:pt x="113" y="76"/>
                    </a:cubicBezTo>
                    <a:cubicBezTo>
                      <a:pt x="113" y="75"/>
                      <a:pt x="113" y="74"/>
                      <a:pt x="113" y="74"/>
                    </a:cubicBezTo>
                    <a:cubicBezTo>
                      <a:pt x="113" y="73"/>
                      <a:pt x="113" y="72"/>
                      <a:pt x="114" y="72"/>
                    </a:cubicBezTo>
                    <a:cubicBezTo>
                      <a:pt x="114" y="71"/>
                      <a:pt x="114" y="69"/>
                      <a:pt x="114" y="68"/>
                    </a:cubicBezTo>
                    <a:cubicBezTo>
                      <a:pt x="114" y="68"/>
                      <a:pt x="115" y="67"/>
                      <a:pt x="115" y="67"/>
                    </a:cubicBezTo>
                    <a:cubicBezTo>
                      <a:pt x="115" y="67"/>
                      <a:pt x="115" y="67"/>
                      <a:pt x="115" y="67"/>
                    </a:cubicBezTo>
                    <a:cubicBezTo>
                      <a:pt x="117" y="65"/>
                      <a:pt x="119" y="63"/>
                      <a:pt x="120" y="59"/>
                    </a:cubicBezTo>
                    <a:cubicBezTo>
                      <a:pt x="120" y="59"/>
                      <a:pt x="120" y="59"/>
                      <a:pt x="120" y="59"/>
                    </a:cubicBezTo>
                    <a:cubicBezTo>
                      <a:pt x="120" y="59"/>
                      <a:pt x="120" y="58"/>
                      <a:pt x="120" y="58"/>
                    </a:cubicBezTo>
                    <a:cubicBezTo>
                      <a:pt x="120" y="57"/>
                      <a:pt x="120" y="57"/>
                      <a:pt x="120" y="57"/>
                    </a:cubicBezTo>
                    <a:cubicBezTo>
                      <a:pt x="120" y="56"/>
                      <a:pt x="120" y="56"/>
                      <a:pt x="120" y="56"/>
                    </a:cubicBezTo>
                    <a:cubicBezTo>
                      <a:pt x="120" y="55"/>
                      <a:pt x="120" y="54"/>
                      <a:pt x="120" y="53"/>
                    </a:cubicBezTo>
                    <a:cubicBezTo>
                      <a:pt x="120" y="50"/>
                      <a:pt x="120" y="47"/>
                      <a:pt x="118" y="45"/>
                    </a:cubicBezTo>
                    <a:cubicBezTo>
                      <a:pt x="118" y="45"/>
                      <a:pt x="118" y="45"/>
                      <a:pt x="118" y="45"/>
                    </a:cubicBezTo>
                    <a:cubicBezTo>
                      <a:pt x="118" y="44"/>
                      <a:pt x="117" y="43"/>
                      <a:pt x="115" y="42"/>
                    </a:cubicBezTo>
                    <a:cubicBezTo>
                      <a:pt x="116" y="41"/>
                      <a:pt x="116" y="41"/>
                      <a:pt x="117" y="40"/>
                    </a:cubicBezTo>
                    <a:cubicBezTo>
                      <a:pt x="117" y="38"/>
                      <a:pt x="118" y="36"/>
                      <a:pt x="118" y="34"/>
                    </a:cubicBezTo>
                    <a:cubicBezTo>
                      <a:pt x="118" y="34"/>
                      <a:pt x="118" y="34"/>
                      <a:pt x="118" y="34"/>
                    </a:cubicBezTo>
                    <a:cubicBezTo>
                      <a:pt x="119" y="32"/>
                      <a:pt x="119" y="30"/>
                      <a:pt x="119" y="29"/>
                    </a:cubicBezTo>
                    <a:cubicBezTo>
                      <a:pt x="119" y="29"/>
                      <a:pt x="119" y="29"/>
                      <a:pt x="119" y="29"/>
                    </a:cubicBezTo>
                    <a:cubicBezTo>
                      <a:pt x="120" y="27"/>
                      <a:pt x="120" y="26"/>
                      <a:pt x="120" y="24"/>
                    </a:cubicBezTo>
                    <a:cubicBezTo>
                      <a:pt x="120" y="24"/>
                      <a:pt x="120" y="23"/>
                      <a:pt x="120" y="23"/>
                    </a:cubicBezTo>
                    <a:cubicBezTo>
                      <a:pt x="119" y="22"/>
                      <a:pt x="119" y="20"/>
                      <a:pt x="119" y="19"/>
                    </a:cubicBezTo>
                    <a:cubicBezTo>
                      <a:pt x="119" y="18"/>
                      <a:pt x="118" y="17"/>
                      <a:pt x="118" y="16"/>
                    </a:cubicBezTo>
                    <a:cubicBezTo>
                      <a:pt x="118" y="16"/>
                      <a:pt x="118" y="16"/>
                      <a:pt x="118" y="15"/>
                    </a:cubicBezTo>
                    <a:cubicBezTo>
                      <a:pt x="117" y="15"/>
                      <a:pt x="117" y="15"/>
                      <a:pt x="117" y="15"/>
                    </a:cubicBezTo>
                    <a:cubicBezTo>
                      <a:pt x="117" y="14"/>
                      <a:pt x="117" y="13"/>
                      <a:pt x="116" y="13"/>
                    </a:cubicBezTo>
                    <a:cubicBezTo>
                      <a:pt x="116" y="13"/>
                      <a:pt x="116" y="13"/>
                      <a:pt x="116" y="13"/>
                    </a:cubicBezTo>
                    <a:cubicBezTo>
                      <a:pt x="115" y="10"/>
                      <a:pt x="112" y="8"/>
                      <a:pt x="110" y="7"/>
                    </a:cubicBezTo>
                    <a:cubicBezTo>
                      <a:pt x="110" y="7"/>
                      <a:pt x="110" y="7"/>
                      <a:pt x="110" y="7"/>
                    </a:cubicBezTo>
                    <a:cubicBezTo>
                      <a:pt x="109" y="6"/>
                      <a:pt x="108" y="6"/>
                      <a:pt x="108" y="6"/>
                    </a:cubicBezTo>
                    <a:cubicBezTo>
                      <a:pt x="102" y="3"/>
                      <a:pt x="96" y="1"/>
                      <a:pt x="90" y="1"/>
                    </a:cubicBezTo>
                    <a:cubicBezTo>
                      <a:pt x="90" y="1"/>
                      <a:pt x="90" y="1"/>
                      <a:pt x="90" y="1"/>
                    </a:cubicBezTo>
                    <a:cubicBezTo>
                      <a:pt x="89" y="1"/>
                      <a:pt x="88" y="1"/>
                      <a:pt x="87" y="1"/>
                    </a:cubicBezTo>
                    <a:cubicBezTo>
                      <a:pt x="87" y="0"/>
                      <a:pt x="86" y="0"/>
                      <a:pt x="85" y="0"/>
                    </a:cubicBezTo>
                    <a:cubicBezTo>
                      <a:pt x="83" y="0"/>
                      <a:pt x="81" y="1"/>
                      <a:pt x="80" y="1"/>
                    </a:cubicBezTo>
                    <a:cubicBezTo>
                      <a:pt x="79" y="1"/>
                      <a:pt x="79" y="1"/>
                      <a:pt x="78" y="1"/>
                    </a:cubicBezTo>
                    <a:cubicBezTo>
                      <a:pt x="77" y="1"/>
                      <a:pt x="76" y="1"/>
                      <a:pt x="76" y="1"/>
                    </a:cubicBezTo>
                    <a:cubicBezTo>
                      <a:pt x="75" y="1"/>
                      <a:pt x="74" y="1"/>
                      <a:pt x="73" y="2"/>
                    </a:cubicBezTo>
                    <a:cubicBezTo>
                      <a:pt x="72" y="2"/>
                      <a:pt x="72" y="2"/>
                      <a:pt x="71" y="2"/>
                    </a:cubicBezTo>
                    <a:cubicBezTo>
                      <a:pt x="70" y="2"/>
                      <a:pt x="69" y="2"/>
                      <a:pt x="68" y="3"/>
                    </a:cubicBezTo>
                    <a:cubicBezTo>
                      <a:pt x="68" y="3"/>
                      <a:pt x="67" y="3"/>
                      <a:pt x="66" y="4"/>
                    </a:cubicBezTo>
                    <a:cubicBezTo>
                      <a:pt x="65" y="4"/>
                      <a:pt x="65" y="4"/>
                      <a:pt x="65" y="4"/>
                    </a:cubicBezTo>
                    <a:cubicBezTo>
                      <a:pt x="60" y="6"/>
                      <a:pt x="55" y="9"/>
                      <a:pt x="53" y="13"/>
                    </a:cubicBezTo>
                    <a:cubicBezTo>
                      <a:pt x="53" y="13"/>
                      <a:pt x="53" y="13"/>
                      <a:pt x="53" y="13"/>
                    </a:cubicBezTo>
                    <a:cubicBezTo>
                      <a:pt x="52" y="14"/>
                      <a:pt x="52" y="15"/>
                      <a:pt x="52" y="15"/>
                    </a:cubicBezTo>
                    <a:cubicBezTo>
                      <a:pt x="51" y="15"/>
                      <a:pt x="50" y="15"/>
                      <a:pt x="50" y="15"/>
                    </a:cubicBezTo>
                    <a:cubicBezTo>
                      <a:pt x="49" y="15"/>
                      <a:pt x="48" y="15"/>
                      <a:pt x="47" y="15"/>
                    </a:cubicBezTo>
                    <a:cubicBezTo>
                      <a:pt x="47" y="16"/>
                      <a:pt x="46" y="16"/>
                      <a:pt x="46" y="16"/>
                    </a:cubicBezTo>
                    <a:cubicBezTo>
                      <a:pt x="46" y="16"/>
                      <a:pt x="45" y="16"/>
                      <a:pt x="44" y="16"/>
                    </a:cubicBezTo>
                    <a:cubicBezTo>
                      <a:pt x="44" y="17"/>
                      <a:pt x="44" y="17"/>
                      <a:pt x="44" y="17"/>
                    </a:cubicBezTo>
                    <a:cubicBezTo>
                      <a:pt x="43" y="17"/>
                      <a:pt x="43" y="17"/>
                      <a:pt x="42" y="18"/>
                    </a:cubicBezTo>
                    <a:cubicBezTo>
                      <a:pt x="42" y="18"/>
                      <a:pt x="42" y="18"/>
                      <a:pt x="42" y="18"/>
                    </a:cubicBezTo>
                    <a:cubicBezTo>
                      <a:pt x="42" y="19"/>
                      <a:pt x="41" y="19"/>
                      <a:pt x="41" y="19"/>
                    </a:cubicBezTo>
                    <a:cubicBezTo>
                      <a:pt x="41" y="20"/>
                      <a:pt x="40" y="21"/>
                      <a:pt x="40" y="22"/>
                    </a:cubicBezTo>
                    <a:cubicBezTo>
                      <a:pt x="40" y="22"/>
                      <a:pt x="40" y="22"/>
                      <a:pt x="40" y="22"/>
                    </a:cubicBezTo>
                    <a:cubicBezTo>
                      <a:pt x="40" y="23"/>
                      <a:pt x="40" y="24"/>
                      <a:pt x="40" y="24"/>
                    </a:cubicBezTo>
                    <a:cubicBezTo>
                      <a:pt x="40" y="25"/>
                      <a:pt x="40" y="25"/>
                      <a:pt x="40" y="25"/>
                    </a:cubicBezTo>
                    <a:cubicBezTo>
                      <a:pt x="40" y="26"/>
                      <a:pt x="40" y="26"/>
                      <a:pt x="40" y="27"/>
                    </a:cubicBezTo>
                    <a:cubicBezTo>
                      <a:pt x="40" y="27"/>
                      <a:pt x="40" y="28"/>
                      <a:pt x="40" y="28"/>
                    </a:cubicBezTo>
                    <a:cubicBezTo>
                      <a:pt x="40" y="29"/>
                      <a:pt x="40" y="29"/>
                      <a:pt x="40" y="30"/>
                    </a:cubicBezTo>
                    <a:cubicBezTo>
                      <a:pt x="40" y="30"/>
                      <a:pt x="40" y="31"/>
                      <a:pt x="40" y="31"/>
                    </a:cubicBezTo>
                    <a:cubicBezTo>
                      <a:pt x="40" y="32"/>
                      <a:pt x="41" y="32"/>
                      <a:pt x="41" y="33"/>
                    </a:cubicBezTo>
                    <a:cubicBezTo>
                      <a:pt x="41" y="33"/>
                      <a:pt x="41" y="34"/>
                      <a:pt x="41" y="34"/>
                    </a:cubicBezTo>
                    <a:cubicBezTo>
                      <a:pt x="41" y="35"/>
                      <a:pt x="42" y="35"/>
                      <a:pt x="42" y="36"/>
                    </a:cubicBezTo>
                    <a:cubicBezTo>
                      <a:pt x="42" y="36"/>
                      <a:pt x="42" y="37"/>
                      <a:pt x="42" y="37"/>
                    </a:cubicBezTo>
                    <a:cubicBezTo>
                      <a:pt x="43" y="39"/>
                      <a:pt x="43" y="41"/>
                      <a:pt x="44" y="42"/>
                    </a:cubicBezTo>
                    <a:cubicBezTo>
                      <a:pt x="44" y="42"/>
                      <a:pt x="44" y="42"/>
                      <a:pt x="44" y="42"/>
                    </a:cubicBezTo>
                    <a:cubicBezTo>
                      <a:pt x="43" y="43"/>
                      <a:pt x="42" y="44"/>
                      <a:pt x="41" y="45"/>
                    </a:cubicBezTo>
                    <a:cubicBezTo>
                      <a:pt x="40" y="47"/>
                      <a:pt x="39" y="50"/>
                      <a:pt x="39" y="54"/>
                    </a:cubicBezTo>
                    <a:cubicBezTo>
                      <a:pt x="39" y="54"/>
                      <a:pt x="39" y="55"/>
                      <a:pt x="39" y="56"/>
                    </a:cubicBezTo>
                    <a:cubicBezTo>
                      <a:pt x="39" y="56"/>
                      <a:pt x="39" y="56"/>
                      <a:pt x="39" y="57"/>
                    </a:cubicBezTo>
                    <a:cubicBezTo>
                      <a:pt x="39" y="57"/>
                      <a:pt x="39" y="57"/>
                      <a:pt x="39" y="58"/>
                    </a:cubicBezTo>
                    <a:cubicBezTo>
                      <a:pt x="39" y="58"/>
                      <a:pt x="40" y="59"/>
                      <a:pt x="40" y="59"/>
                    </a:cubicBezTo>
                    <a:cubicBezTo>
                      <a:pt x="40" y="59"/>
                      <a:pt x="40" y="59"/>
                      <a:pt x="40" y="59"/>
                    </a:cubicBezTo>
                    <a:cubicBezTo>
                      <a:pt x="41" y="63"/>
                      <a:pt x="42" y="65"/>
                      <a:pt x="44" y="67"/>
                    </a:cubicBezTo>
                    <a:cubicBezTo>
                      <a:pt x="44" y="67"/>
                      <a:pt x="44" y="67"/>
                      <a:pt x="44" y="67"/>
                    </a:cubicBezTo>
                    <a:cubicBezTo>
                      <a:pt x="45" y="67"/>
                      <a:pt x="45" y="68"/>
                      <a:pt x="45" y="68"/>
                    </a:cubicBezTo>
                    <a:cubicBezTo>
                      <a:pt x="46" y="70"/>
                      <a:pt x="46" y="71"/>
                      <a:pt x="46" y="72"/>
                    </a:cubicBezTo>
                    <a:cubicBezTo>
                      <a:pt x="46" y="73"/>
                      <a:pt x="46" y="73"/>
                      <a:pt x="46" y="74"/>
                    </a:cubicBezTo>
                    <a:cubicBezTo>
                      <a:pt x="48" y="85"/>
                      <a:pt x="53" y="90"/>
                      <a:pt x="56" y="92"/>
                    </a:cubicBezTo>
                    <a:cubicBezTo>
                      <a:pt x="56" y="94"/>
                      <a:pt x="56" y="94"/>
                      <a:pt x="56" y="94"/>
                    </a:cubicBezTo>
                    <a:cubicBezTo>
                      <a:pt x="56" y="105"/>
                      <a:pt x="56" y="105"/>
                      <a:pt x="56" y="105"/>
                    </a:cubicBezTo>
                    <a:cubicBezTo>
                      <a:pt x="56" y="107"/>
                      <a:pt x="56" y="107"/>
                      <a:pt x="56" y="107"/>
                    </a:cubicBezTo>
                    <a:cubicBezTo>
                      <a:pt x="44" y="112"/>
                      <a:pt x="31" y="118"/>
                      <a:pt x="21" y="124"/>
                    </a:cubicBezTo>
                    <a:cubicBezTo>
                      <a:pt x="17" y="127"/>
                      <a:pt x="14" y="128"/>
                      <a:pt x="11" y="130"/>
                    </a:cubicBezTo>
                    <a:cubicBezTo>
                      <a:pt x="4" y="135"/>
                      <a:pt x="0" y="139"/>
                      <a:pt x="0" y="142"/>
                    </a:cubicBezTo>
                    <a:cubicBezTo>
                      <a:pt x="0" y="186"/>
                      <a:pt x="0" y="186"/>
                      <a:pt x="0" y="186"/>
                    </a:cubicBezTo>
                    <a:cubicBezTo>
                      <a:pt x="0" y="188"/>
                      <a:pt x="2" y="190"/>
                      <a:pt x="4" y="190"/>
                    </a:cubicBezTo>
                    <a:cubicBezTo>
                      <a:pt x="116" y="190"/>
                      <a:pt x="116" y="190"/>
                      <a:pt x="116" y="190"/>
                    </a:cubicBezTo>
                    <a:cubicBezTo>
                      <a:pt x="156" y="190"/>
                      <a:pt x="156" y="190"/>
                      <a:pt x="156" y="190"/>
                    </a:cubicBezTo>
                    <a:cubicBezTo>
                      <a:pt x="160" y="190"/>
                      <a:pt x="160" y="190"/>
                      <a:pt x="160" y="190"/>
                    </a:cubicBezTo>
                    <a:cubicBezTo>
                      <a:pt x="160" y="186"/>
                      <a:pt x="160" y="186"/>
                      <a:pt x="160" y="186"/>
                    </a:cubicBezTo>
                    <a:cubicBezTo>
                      <a:pt x="160" y="142"/>
                      <a:pt x="160" y="142"/>
                      <a:pt x="160" y="142"/>
                    </a:cubicBezTo>
                    <a:cubicBezTo>
                      <a:pt x="160" y="139"/>
                      <a:pt x="154" y="133"/>
                      <a:pt x="142"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grpSp>
      </p:grpSp>
      <p:sp>
        <p:nvSpPr>
          <p:cNvPr id="5" name="Прямоугольник: Скругленные верхние углы 4">
            <a:extLst>
              <a:ext uri="{FF2B5EF4-FFF2-40B4-BE49-F238E27FC236}">
                <a16:creationId xmlns:a16="http://schemas.microsoft.com/office/drawing/2014/main" xmlns="" id="{D88C3CC7-FF16-4EE6-8784-43FED74DD3EF}"/>
              </a:ext>
              <a:ext uri="{C183D7F6-B498-43B3-948B-1728B52AA6E4}">
                <adec:decorative xmlns:adec="http://schemas.microsoft.com/office/drawing/2017/decorative" xmlns="" val="1"/>
              </a:ext>
            </a:extLst>
          </p:cNvPr>
          <p:cNvSpPr/>
          <p:nvPr/>
        </p:nvSpPr>
        <p:spPr>
          <a:xfrm rot="16200000">
            <a:off x="9454356" y="638960"/>
            <a:ext cx="1562100" cy="3913189"/>
          </a:xfrm>
          <a:prstGeom prst="round2SameRect">
            <a:avLst>
              <a:gd name="adj1" fmla="val 50000"/>
              <a:gd name="adj2"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42" name="Прямоугольник: Скругленные верхние углы 41">
            <a:extLst>
              <a:ext uri="{FF2B5EF4-FFF2-40B4-BE49-F238E27FC236}">
                <a16:creationId xmlns:a16="http://schemas.microsoft.com/office/drawing/2014/main" xmlns="" id="{F030E608-FD0D-40AE-86BB-0A2CCB27BCF5}"/>
              </a:ext>
              <a:ext uri="{C183D7F6-B498-43B3-948B-1728B52AA6E4}">
                <adec:decorative xmlns:adec="http://schemas.microsoft.com/office/drawing/2017/decorative" xmlns="" val="1"/>
              </a:ext>
            </a:extLst>
          </p:cNvPr>
          <p:cNvSpPr/>
          <p:nvPr/>
        </p:nvSpPr>
        <p:spPr>
          <a:xfrm rot="16200000">
            <a:off x="9454357" y="3226746"/>
            <a:ext cx="1562100" cy="3913189"/>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46" name="Прямоугольник: Скругленные верхние углы 45">
            <a:extLst>
              <a:ext uri="{FF2B5EF4-FFF2-40B4-BE49-F238E27FC236}">
                <a16:creationId xmlns:a16="http://schemas.microsoft.com/office/drawing/2014/main" xmlns="" id="{B0A604A2-1672-42C6-B255-324211739702}"/>
              </a:ext>
              <a:ext uri="{C183D7F6-B498-43B3-948B-1728B52AA6E4}">
                <adec:decorative xmlns:adec="http://schemas.microsoft.com/office/drawing/2017/decorative" xmlns="" val="1"/>
              </a:ext>
            </a:extLst>
          </p:cNvPr>
          <p:cNvSpPr/>
          <p:nvPr/>
        </p:nvSpPr>
        <p:spPr>
          <a:xfrm rot="5400000" flipH="1">
            <a:off x="1175545" y="3226747"/>
            <a:ext cx="1562100" cy="3913189"/>
          </a:xfrm>
          <a:prstGeom prst="round2SameRect">
            <a:avLst>
              <a:gd name="adj1" fmla="val 50000"/>
              <a:gd name="adj2"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47" name="Прямоугольник: Скругленные верхние углы 46">
            <a:extLst>
              <a:ext uri="{FF2B5EF4-FFF2-40B4-BE49-F238E27FC236}">
                <a16:creationId xmlns:a16="http://schemas.microsoft.com/office/drawing/2014/main" xmlns="" id="{7757CDEF-630C-40F7-970E-216E60E6352C}"/>
              </a:ext>
              <a:ext uri="{C183D7F6-B498-43B3-948B-1728B52AA6E4}">
                <adec:decorative xmlns:adec="http://schemas.microsoft.com/office/drawing/2017/decorative" xmlns="" val="1"/>
              </a:ext>
            </a:extLst>
          </p:cNvPr>
          <p:cNvSpPr/>
          <p:nvPr/>
        </p:nvSpPr>
        <p:spPr>
          <a:xfrm rot="5400000" flipH="1">
            <a:off x="1175544" y="638961"/>
            <a:ext cx="1562100" cy="3913189"/>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48" name="Надпись 47">
            <a:extLst>
              <a:ext uri="{FF2B5EF4-FFF2-40B4-BE49-F238E27FC236}">
                <a16:creationId xmlns:a16="http://schemas.microsoft.com/office/drawing/2014/main" xmlns="" id="{60C01E23-90C8-4759-A5BC-F3CE0BC2D0F9}"/>
              </a:ext>
            </a:extLst>
          </p:cNvPr>
          <p:cNvSpPr txBox="1"/>
          <p:nvPr/>
        </p:nvSpPr>
        <p:spPr>
          <a:xfrm>
            <a:off x="207255" y="1986290"/>
            <a:ext cx="3233228" cy="1538883"/>
          </a:xfrm>
          <a:prstGeom prst="rect">
            <a:avLst/>
          </a:prstGeom>
          <a:noFill/>
        </p:spPr>
        <p:txBody>
          <a:bodyPr wrap="square" lIns="0" tIns="0" rIns="0" bIns="0" rtlCol="0">
            <a:spAutoFit/>
          </a:bodyPr>
          <a:lstStyle/>
          <a:p>
            <a:pPr rtl="0"/>
            <a:r>
              <a:rPr lang="ru-RU" sz="2400" i="1" dirty="0"/>
              <a:t>Ильмир Валинуров </a:t>
            </a:r>
            <a:r>
              <a:rPr lang="ru-RU" sz="1600" dirty="0"/>
              <a:t/>
            </a:r>
            <a:br>
              <a:rPr lang="ru-RU" sz="1600" dirty="0"/>
            </a:br>
            <a:r>
              <a:rPr lang="ru-RU" sz="2000" i="1" dirty="0"/>
              <a:t>Руководитель проекта</a:t>
            </a:r>
            <a:r>
              <a:rPr lang="en-US" sz="1600" dirty="0"/>
              <a:t/>
            </a:r>
            <a:br>
              <a:rPr lang="en-US" sz="1600" dirty="0"/>
            </a:br>
            <a:r>
              <a:rPr lang="ru-RU" sz="2000" i="1" dirty="0"/>
              <a:t>Дизайнер</a:t>
            </a:r>
          </a:p>
          <a:p>
            <a:pPr rtl="0"/>
            <a:r>
              <a:rPr lang="ru-RU" sz="2000" i="1" dirty="0"/>
              <a:t>Техническая составляющая</a:t>
            </a:r>
          </a:p>
          <a:p>
            <a:pPr rtl="0"/>
            <a:r>
              <a:rPr lang="ru-RU" sz="1600" dirty="0"/>
              <a:t> </a:t>
            </a:r>
          </a:p>
        </p:txBody>
      </p:sp>
      <p:sp>
        <p:nvSpPr>
          <p:cNvPr id="49" name="Надпись 48">
            <a:extLst>
              <a:ext uri="{FF2B5EF4-FFF2-40B4-BE49-F238E27FC236}">
                <a16:creationId xmlns:a16="http://schemas.microsoft.com/office/drawing/2014/main" xmlns="" id="{FFDC3D59-6312-4B09-A47E-217DF86E4CEC}"/>
              </a:ext>
            </a:extLst>
          </p:cNvPr>
          <p:cNvSpPr txBox="1"/>
          <p:nvPr/>
        </p:nvSpPr>
        <p:spPr>
          <a:xfrm>
            <a:off x="346121" y="4724390"/>
            <a:ext cx="3233228" cy="984885"/>
          </a:xfrm>
          <a:prstGeom prst="rect">
            <a:avLst/>
          </a:prstGeom>
          <a:noFill/>
        </p:spPr>
        <p:txBody>
          <a:bodyPr wrap="square" lIns="0" tIns="0" rIns="0" bIns="0" rtlCol="0">
            <a:spAutoFit/>
          </a:bodyPr>
          <a:lstStyle/>
          <a:p>
            <a:pPr rtl="0"/>
            <a:r>
              <a:rPr lang="ru-RU" sz="2400" i="1" dirty="0"/>
              <a:t>Алексей Лыжин</a:t>
            </a:r>
          </a:p>
          <a:p>
            <a:pPr rtl="0"/>
            <a:r>
              <a:rPr lang="ru-RU" sz="2000" i="1" dirty="0"/>
              <a:t>Дизайнер</a:t>
            </a:r>
          </a:p>
          <a:p>
            <a:pPr rtl="0"/>
            <a:r>
              <a:rPr lang="ru-RU" sz="2000" i="1" dirty="0"/>
              <a:t>Техническая составляющая</a:t>
            </a:r>
          </a:p>
        </p:txBody>
      </p:sp>
      <p:sp>
        <p:nvSpPr>
          <p:cNvPr id="50" name="Надпись 49">
            <a:extLst>
              <a:ext uri="{FF2B5EF4-FFF2-40B4-BE49-F238E27FC236}">
                <a16:creationId xmlns:a16="http://schemas.microsoft.com/office/drawing/2014/main" xmlns="" id="{329B0A24-4AF3-471F-B550-B6ECA0A271C1}"/>
              </a:ext>
            </a:extLst>
          </p:cNvPr>
          <p:cNvSpPr txBox="1"/>
          <p:nvPr/>
        </p:nvSpPr>
        <p:spPr>
          <a:xfrm>
            <a:off x="8612651" y="2122888"/>
            <a:ext cx="3233228" cy="984885"/>
          </a:xfrm>
          <a:prstGeom prst="rect">
            <a:avLst/>
          </a:prstGeom>
          <a:noFill/>
        </p:spPr>
        <p:txBody>
          <a:bodyPr wrap="square" lIns="0" tIns="0" rIns="0" bIns="0" rtlCol="0">
            <a:spAutoFit/>
          </a:bodyPr>
          <a:lstStyle/>
          <a:p>
            <a:pPr algn="r" rtl="0"/>
            <a:r>
              <a:rPr lang="ru-RU" sz="2400" i="1" dirty="0"/>
              <a:t>Михаил Ишков</a:t>
            </a:r>
            <a:endParaRPr lang="ru-RU" sz="1600" i="1" dirty="0"/>
          </a:p>
          <a:p>
            <a:pPr algn="r" rtl="0"/>
            <a:r>
              <a:rPr lang="ru-RU" sz="2000" i="1" dirty="0"/>
              <a:t>Дизайнер</a:t>
            </a:r>
          </a:p>
          <a:p>
            <a:pPr algn="r" rtl="0"/>
            <a:r>
              <a:rPr lang="ru-RU" sz="2000" i="1" dirty="0"/>
              <a:t>Техническая составляющая</a:t>
            </a:r>
            <a:r>
              <a:rPr lang="ru-RU" sz="1600" dirty="0"/>
              <a:t> </a:t>
            </a:r>
          </a:p>
        </p:txBody>
      </p:sp>
      <p:sp>
        <p:nvSpPr>
          <p:cNvPr id="51" name="Надпись 50">
            <a:extLst>
              <a:ext uri="{FF2B5EF4-FFF2-40B4-BE49-F238E27FC236}">
                <a16:creationId xmlns:a16="http://schemas.microsoft.com/office/drawing/2014/main" xmlns="" id="{136AAE29-2C92-4992-B0FE-57B88E4FBC85}"/>
              </a:ext>
            </a:extLst>
          </p:cNvPr>
          <p:cNvSpPr txBox="1"/>
          <p:nvPr/>
        </p:nvSpPr>
        <p:spPr>
          <a:xfrm>
            <a:off x="8612651" y="4724390"/>
            <a:ext cx="3233228" cy="677108"/>
          </a:xfrm>
          <a:prstGeom prst="rect">
            <a:avLst/>
          </a:prstGeom>
          <a:noFill/>
        </p:spPr>
        <p:txBody>
          <a:bodyPr wrap="square" lIns="0" tIns="0" rIns="0" bIns="0" rtlCol="0">
            <a:spAutoFit/>
          </a:bodyPr>
          <a:lstStyle/>
          <a:p>
            <a:pPr algn="r" rtl="0"/>
            <a:r>
              <a:rPr lang="ru-RU" sz="2400" i="1" dirty="0"/>
              <a:t>Кирилл Мирошниченко</a:t>
            </a:r>
          </a:p>
          <a:p>
            <a:pPr algn="r" rtl="0"/>
            <a:r>
              <a:rPr lang="ru-RU" sz="2000" i="1" dirty="0"/>
              <a:t>Дизайнер</a:t>
            </a:r>
            <a:r>
              <a:rPr lang="ru-RU" i="1" dirty="0"/>
              <a:t> </a:t>
            </a:r>
          </a:p>
        </p:txBody>
      </p:sp>
      <p:cxnSp>
        <p:nvCxnSpPr>
          <p:cNvPr id="52" name="Прямая соединительная линия 51">
            <a:extLst>
              <a:ext uri="{FF2B5EF4-FFF2-40B4-BE49-F238E27FC236}">
                <a16:creationId xmlns:a16="http://schemas.microsoft.com/office/drawing/2014/main" xmlns="" id="{40C39BB8-F2FC-4113-9CB0-C6EE32D271AF}"/>
              </a:ext>
            </a:extLst>
          </p:cNvPr>
          <p:cNvCxnSpPr>
            <a:cxnSpLocks/>
          </p:cNvCxnSpPr>
          <p:nvPr/>
        </p:nvCxnSpPr>
        <p:spPr>
          <a:xfrm>
            <a:off x="7248877" y="893608"/>
            <a:ext cx="4968240" cy="0"/>
          </a:xfrm>
          <a:prstGeom prst="line">
            <a:avLst/>
          </a:prstGeom>
          <a:ln w="1936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Рисунок 7" descr="Цель">
            <a:extLst>
              <a:ext uri="{FF2B5EF4-FFF2-40B4-BE49-F238E27FC236}">
                <a16:creationId xmlns:a16="http://schemas.microsoft.com/office/drawing/2014/main" xmlns="" id="{AD8AE9C8-278F-42DE-AA2E-CAC968F8E9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18818" y="2269503"/>
            <a:ext cx="520888" cy="520888"/>
          </a:xfrm>
          <a:prstGeom prst="rect">
            <a:avLst/>
          </a:prstGeom>
        </p:spPr>
      </p:pic>
      <p:pic>
        <p:nvPicPr>
          <p:cNvPr id="11" name="Рисунок 10" descr="Отзыв клиента">
            <a:extLst>
              <a:ext uri="{FF2B5EF4-FFF2-40B4-BE49-F238E27FC236}">
                <a16:creationId xmlns:a16="http://schemas.microsoft.com/office/drawing/2014/main" xmlns="" id="{C7F16B98-B28B-4D94-AFC6-776D9A00695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612605" y="3343433"/>
            <a:ext cx="914400" cy="914400"/>
          </a:xfrm>
          <a:prstGeom prst="rect">
            <a:avLst/>
          </a:prstGeom>
        </p:spPr>
      </p:pic>
    </p:spTree>
    <p:extLst>
      <p:ext uri="{BB962C8B-B14F-4D97-AF65-F5344CB8AC3E}">
        <p14:creationId xmlns:p14="http://schemas.microsoft.com/office/powerpoint/2010/main" val="31262213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2" grpId="0" animBg="1"/>
      <p:bldP spid="46" grpId="0" animBg="1"/>
      <p:bldP spid="47" grpId="0" animBg="1"/>
      <p:bldP spid="48" grpId="0"/>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Фото Лос Анджелеса (35 картинок) ⭐ Наслаждайтесь юмором!">
            <a:extLst>
              <a:ext uri="{FF2B5EF4-FFF2-40B4-BE49-F238E27FC236}">
                <a16:creationId xmlns:a16="http://schemas.microsoft.com/office/drawing/2014/main" xmlns="" id="{8AE4E989-1E5C-4D2E-B8BB-2C229B12A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93" y="186103"/>
            <a:ext cx="11890814" cy="648579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xmlns="" id="{3016AF48-2AA8-4B78-82AB-CE8B9E71F21F}"/>
              </a:ext>
              <a:ext uri="{C183D7F6-B498-43B3-948B-1728B52AA6E4}">
                <adec:decorative xmlns:adec="http://schemas.microsoft.com/office/drawing/2017/decorative" xmlns="" val="1"/>
              </a:ext>
            </a:extLst>
          </p:cNvPr>
          <p:cNvSpPr/>
          <p:nvPr/>
        </p:nvSpPr>
        <p:spPr>
          <a:xfrm>
            <a:off x="0" y="1653563"/>
            <a:ext cx="12192000" cy="34544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Надпись 7">
            <a:extLst>
              <a:ext uri="{FF2B5EF4-FFF2-40B4-BE49-F238E27FC236}">
                <a16:creationId xmlns:a16="http://schemas.microsoft.com/office/drawing/2014/main" xmlns="" id="{3DC4CCBA-12AD-4433-A381-A03661E3D927}"/>
              </a:ext>
            </a:extLst>
          </p:cNvPr>
          <p:cNvSpPr txBox="1"/>
          <p:nvPr/>
        </p:nvSpPr>
        <p:spPr>
          <a:xfrm>
            <a:off x="3202669" y="2505671"/>
            <a:ext cx="5786662" cy="1846659"/>
          </a:xfrm>
          <a:prstGeom prst="rect">
            <a:avLst/>
          </a:prstGeom>
          <a:noFill/>
        </p:spPr>
        <p:txBody>
          <a:bodyPr wrap="square" lIns="0" tIns="0" rIns="0" bIns="0" rtlCol="0" anchor="ctr">
            <a:spAutoFit/>
          </a:bodyPr>
          <a:lstStyle/>
          <a:p>
            <a:pPr algn="ctr" rtl="0"/>
            <a:r>
              <a:rPr lang="ru-RU" sz="6000" b="1" dirty="0">
                <a:solidFill>
                  <a:schemeClr val="bg1"/>
                </a:solidFill>
                <a:latin typeface="+mj-lt"/>
              </a:rPr>
              <a:t>СПАСИБО</a:t>
            </a:r>
            <a:r>
              <a:rPr lang="ru-RU" sz="6000" dirty="0">
                <a:solidFill>
                  <a:schemeClr val="bg1"/>
                </a:solidFill>
                <a:latin typeface="+mj-lt"/>
              </a:rPr>
              <a:t> ЗА ВНИМАНИЕ!</a:t>
            </a:r>
            <a:endParaRPr lang="ru-RU" sz="6600" dirty="0">
              <a:solidFill>
                <a:schemeClr val="bg1"/>
              </a:solidFill>
              <a:latin typeface="+mj-lt"/>
            </a:endParaRPr>
          </a:p>
        </p:txBody>
      </p:sp>
      <p:sp>
        <p:nvSpPr>
          <p:cNvPr id="7" name="Прямоугольник 6">
            <a:hlinkClick r:id="rId4"/>
            <a:extLst>
              <a:ext uri="{FF2B5EF4-FFF2-40B4-BE49-F238E27FC236}">
                <a16:creationId xmlns:a16="http://schemas.microsoft.com/office/drawing/2014/main" xmlns="" id="{FD739A43-7308-4A45-800C-2B124CABFA5F}"/>
              </a:ext>
              <a:ext uri="{C183D7F6-B498-43B3-948B-1728B52AA6E4}">
                <adec:decorative xmlns:adec="http://schemas.microsoft.com/office/drawing/2017/decorative" xmlns="" val="1"/>
              </a:ext>
            </a:extLst>
          </p:cNvPr>
          <p:cNvSpPr/>
          <p:nvPr/>
        </p:nvSpPr>
        <p:spPr>
          <a:xfrm>
            <a:off x="5118100" y="0"/>
            <a:ext cx="1955800" cy="994405"/>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 name="Прямоугольник 9">
            <a:extLst>
              <a:ext uri="{FF2B5EF4-FFF2-40B4-BE49-F238E27FC236}">
                <a16:creationId xmlns:a16="http://schemas.microsoft.com/office/drawing/2014/main" xmlns="" id="{CE1D692F-8C4B-47E6-B367-1CB302E31A6B}"/>
              </a:ext>
              <a:ext uri="{C183D7F6-B498-43B3-948B-1728B52AA6E4}">
                <adec:decorative xmlns:adec="http://schemas.microsoft.com/office/drawing/2017/decorative" xmlns="" val="1"/>
              </a:ext>
            </a:extLst>
          </p:cNvPr>
          <p:cNvSpPr/>
          <p:nvPr/>
        </p:nvSpPr>
        <p:spPr>
          <a:xfrm>
            <a:off x="5118100" y="5863595"/>
            <a:ext cx="1955800" cy="994405"/>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hidden="1">
            <a:extLst>
              <a:ext uri="{FF2B5EF4-FFF2-40B4-BE49-F238E27FC236}">
                <a16:creationId xmlns:a16="http://schemas.microsoft.com/office/drawing/2014/main" xmlns="" id="{7E347D20-83CF-4765-A959-68F510CE976E}"/>
              </a:ext>
            </a:extLst>
          </p:cNvPr>
          <p:cNvSpPr>
            <a:spLocks noGrp="1"/>
          </p:cNvSpPr>
          <p:nvPr>
            <p:ph type="title" idx="4294967295"/>
          </p:nvPr>
        </p:nvSpPr>
        <p:spPr>
          <a:xfrm>
            <a:off x="0" y="365125"/>
            <a:ext cx="10515600" cy="1325563"/>
          </a:xfrm>
        </p:spPr>
        <p:txBody>
          <a:bodyPr rtlCol="0"/>
          <a:lstStyle/>
          <a:p>
            <a:pPr rtl="0"/>
            <a:r>
              <a:rPr lang="ru-RU" dirty="0"/>
              <a:t>Слайд 10 сбалансированной системы показателей</a:t>
            </a:r>
          </a:p>
        </p:txBody>
      </p:sp>
    </p:spTree>
    <p:extLst>
      <p:ext uri="{BB962C8B-B14F-4D97-AF65-F5344CB8AC3E}">
        <p14:creationId xmlns:p14="http://schemas.microsoft.com/office/powerpoint/2010/main" val="2609209423"/>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pattFill prst="nar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0" name="Прямоугольник 69">
            <a:extLst>
              <a:ext uri="{FF2B5EF4-FFF2-40B4-BE49-F238E27FC236}">
                <a16:creationId xmlns:a16="http://schemas.microsoft.com/office/drawing/2014/main" xmlns="" id="{16D27A62-9C8E-4D44-8AF1-BF335B8D6F6D}"/>
              </a:ext>
            </a:extLst>
          </p:cNvPr>
          <p:cNvSpPr/>
          <p:nvPr/>
        </p:nvSpPr>
        <p:spPr>
          <a:xfrm>
            <a:off x="157163" y="136525"/>
            <a:ext cx="11858626" cy="6584952"/>
          </a:xfrm>
          <a:prstGeom prst="rect">
            <a:avLst/>
          </a:prstGeom>
          <a:noFill/>
          <a:ln w="25400">
            <a:solidFill>
              <a:srgbClr val="E24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2" name="Picture 8" descr="Картинки по запросу общение группы людей">
            <a:extLst>
              <a:ext uri="{FF2B5EF4-FFF2-40B4-BE49-F238E27FC236}">
                <a16:creationId xmlns:a16="http://schemas.microsoft.com/office/drawing/2014/main" xmlns="" id="{BE9C3606-E5E0-4AFB-B36C-335EAC475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1241054"/>
            <a:ext cx="10195561" cy="4836488"/>
          </a:xfrm>
          <a:prstGeom prst="rect">
            <a:avLst/>
          </a:prstGeom>
          <a:noFill/>
          <a:extLst>
            <a:ext uri="{909E8E84-426E-40DD-AFC4-6F175D3DCCD1}">
              <a14:hiddenFill xmlns:a14="http://schemas.microsoft.com/office/drawing/2010/main">
                <a:solidFill>
                  <a:srgbClr val="FFFFFF"/>
                </a:solidFill>
              </a14:hiddenFill>
            </a:ext>
          </a:extLst>
        </p:spPr>
      </p:pic>
      <p:sp>
        <p:nvSpPr>
          <p:cNvPr id="20" name="Прямоугольник 19">
            <a:extLst>
              <a:ext uri="{FF2B5EF4-FFF2-40B4-BE49-F238E27FC236}">
                <a16:creationId xmlns:a16="http://schemas.microsoft.com/office/drawing/2014/main" xmlns="" id="{0FCF121C-2173-428B-AEEF-F7E73E27B056}"/>
              </a:ext>
              <a:ext uri="{C183D7F6-B498-43B3-948B-1728B52AA6E4}">
                <adec:decorative xmlns:adec="http://schemas.microsoft.com/office/drawing/2017/decorative" xmlns="" val="1"/>
              </a:ext>
            </a:extLst>
          </p:cNvPr>
          <p:cNvSpPr/>
          <p:nvPr/>
        </p:nvSpPr>
        <p:spPr>
          <a:xfrm>
            <a:off x="584200" y="1142998"/>
            <a:ext cx="11567160" cy="4896222"/>
          </a:xfrm>
          <a:prstGeom prst="rect">
            <a:avLst/>
          </a:prstGeom>
          <a:solidFill>
            <a:schemeClr val="tx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 name="Заголовок 2">
            <a:extLst>
              <a:ext uri="{FF2B5EF4-FFF2-40B4-BE49-F238E27FC236}">
                <a16:creationId xmlns:a16="http://schemas.microsoft.com/office/drawing/2014/main" xmlns="" id="{0DED61FF-98D7-468C-A710-A0E65FFCFDD7}"/>
              </a:ext>
            </a:extLst>
          </p:cNvPr>
          <p:cNvSpPr>
            <a:spLocks noGrp="1"/>
          </p:cNvSpPr>
          <p:nvPr>
            <p:ph type="title"/>
          </p:nvPr>
        </p:nvSpPr>
        <p:spPr>
          <a:xfrm>
            <a:off x="777240" y="1"/>
            <a:ext cx="10576560" cy="1263386"/>
          </a:xfrm>
        </p:spPr>
        <p:txBody>
          <a:bodyPr rtlCol="0">
            <a:normAutofit/>
          </a:bodyPr>
          <a:lstStyle/>
          <a:p>
            <a:pPr rtl="0"/>
            <a:r>
              <a:rPr lang="ru-RU" i="1" dirty="0"/>
              <a:t>Проблемы</a:t>
            </a:r>
          </a:p>
        </p:txBody>
      </p:sp>
      <p:pic>
        <p:nvPicPr>
          <p:cNvPr id="41" name="Рисунок 40" descr="Нисходящий тренд">
            <a:extLst>
              <a:ext uri="{FF2B5EF4-FFF2-40B4-BE49-F238E27FC236}">
                <a16:creationId xmlns:a16="http://schemas.microsoft.com/office/drawing/2014/main" xmlns="" id="{B811075A-E743-458A-83DD-C9C3924D79D2}"/>
              </a:ext>
            </a:extLst>
          </p:cNvPr>
          <p:cNvPicPr>
            <a:picLocks noGrp="1" noChangeAspect="1"/>
          </p:cNvPicPr>
          <p:nvPr>
            <p:ph type="pic" sz="quarter" idx="41"/>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10310375" y="2714107"/>
            <a:ext cx="621792" cy="621792"/>
          </a:xfrm>
          <a:effectLst>
            <a:outerShdw blurRad="50800" dist="50800" dir="5400000" algn="ctr" rotWithShape="0">
              <a:schemeClr val="tx1">
                <a:lumMod val="95000"/>
                <a:lumOff val="5000"/>
              </a:schemeClr>
            </a:outerShdw>
          </a:effectLst>
        </p:spPr>
      </p:pic>
      <p:sp>
        <p:nvSpPr>
          <p:cNvPr id="5" name="Текст 4">
            <a:extLst>
              <a:ext uri="{FF2B5EF4-FFF2-40B4-BE49-F238E27FC236}">
                <a16:creationId xmlns:a16="http://schemas.microsoft.com/office/drawing/2014/main" xmlns="" id="{DB6638D4-E453-4BC4-A3A0-F3C51852BCF8}"/>
              </a:ext>
            </a:extLst>
          </p:cNvPr>
          <p:cNvSpPr>
            <a:spLocks noGrp="1"/>
          </p:cNvSpPr>
          <p:nvPr>
            <p:ph type="body" sz="quarter" idx="17"/>
          </p:nvPr>
        </p:nvSpPr>
        <p:spPr>
          <a:xfrm>
            <a:off x="584200" y="3859685"/>
            <a:ext cx="2323898" cy="667581"/>
          </a:xfrm>
        </p:spPr>
        <p:txBody>
          <a:bodyPr rtlCol="0">
            <a:normAutofit/>
          </a:bodyPr>
          <a:lstStyle/>
          <a:p>
            <a:pPr rtl="0"/>
            <a:r>
              <a:rPr lang="ru-RU" b="1" dirty="0"/>
              <a:t>Непонятный материал</a:t>
            </a:r>
          </a:p>
        </p:txBody>
      </p:sp>
      <p:pic>
        <p:nvPicPr>
          <p:cNvPr id="43" name="Рисунок 42" descr="Монеты">
            <a:extLst>
              <a:ext uri="{FF2B5EF4-FFF2-40B4-BE49-F238E27FC236}">
                <a16:creationId xmlns:a16="http://schemas.microsoft.com/office/drawing/2014/main" xmlns="" id="{869A15CA-3DF8-417D-B9D8-F994D15851BB}"/>
              </a:ext>
            </a:extLst>
          </p:cNvPr>
          <p:cNvPicPr>
            <a:picLocks noGrp="1" noChangeAspect="1"/>
          </p:cNvPicPr>
          <p:nvPr>
            <p:ph type="pic" sz="quarter" idx="47"/>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a:off x="4360228" y="2714107"/>
            <a:ext cx="621792" cy="621792"/>
          </a:xfrm>
          <a:effectLst>
            <a:outerShdw blurRad="50800" dist="50800" dir="5400000" algn="ctr" rotWithShape="0">
              <a:schemeClr val="tx1">
                <a:lumMod val="85000"/>
                <a:lumOff val="15000"/>
              </a:schemeClr>
            </a:outerShdw>
          </a:effectLst>
        </p:spPr>
      </p:pic>
      <p:sp>
        <p:nvSpPr>
          <p:cNvPr id="9" name="Текст 8">
            <a:extLst>
              <a:ext uri="{FF2B5EF4-FFF2-40B4-BE49-F238E27FC236}">
                <a16:creationId xmlns:a16="http://schemas.microsoft.com/office/drawing/2014/main" xmlns="" id="{CEFFF724-CE30-4C63-A086-DF05C2777EC1}"/>
              </a:ext>
            </a:extLst>
          </p:cNvPr>
          <p:cNvSpPr>
            <a:spLocks noGrp="1"/>
          </p:cNvSpPr>
          <p:nvPr>
            <p:ph type="body" sz="quarter" idx="33"/>
          </p:nvPr>
        </p:nvSpPr>
        <p:spPr>
          <a:xfrm>
            <a:off x="3581400" y="3695522"/>
            <a:ext cx="2161005" cy="831744"/>
          </a:xfrm>
        </p:spPr>
        <p:txBody>
          <a:bodyPr rtlCol="0">
            <a:normAutofit lnSpcReduction="10000"/>
          </a:bodyPr>
          <a:lstStyle/>
          <a:p>
            <a:pPr rtl="0"/>
            <a:r>
              <a:rPr lang="ru-RU" dirty="0"/>
              <a:t/>
            </a:r>
            <a:br>
              <a:rPr lang="ru-RU" dirty="0"/>
            </a:br>
            <a:r>
              <a:rPr lang="ru-RU" b="1" dirty="0"/>
              <a:t>Большая плата за курсы</a:t>
            </a:r>
          </a:p>
        </p:txBody>
      </p:sp>
      <p:sp>
        <p:nvSpPr>
          <p:cNvPr id="12" name="Текст 11">
            <a:extLst>
              <a:ext uri="{FF2B5EF4-FFF2-40B4-BE49-F238E27FC236}">
                <a16:creationId xmlns:a16="http://schemas.microsoft.com/office/drawing/2014/main" xmlns="" id="{F2739695-B49F-491F-9573-F501246A7F48}"/>
              </a:ext>
            </a:extLst>
          </p:cNvPr>
          <p:cNvSpPr>
            <a:spLocks noGrp="1"/>
          </p:cNvSpPr>
          <p:nvPr>
            <p:ph type="body" sz="quarter" idx="35"/>
          </p:nvPr>
        </p:nvSpPr>
        <p:spPr>
          <a:xfrm>
            <a:off x="6692896" y="3856508"/>
            <a:ext cx="1944225" cy="771456"/>
          </a:xfrm>
        </p:spPr>
        <p:txBody>
          <a:bodyPr rtlCol="0">
            <a:normAutofit/>
          </a:bodyPr>
          <a:lstStyle/>
          <a:p>
            <a:pPr rtl="0"/>
            <a:r>
              <a:rPr lang="ru-RU" b="1" dirty="0"/>
              <a:t>Отсутствие мотивации</a:t>
            </a:r>
          </a:p>
        </p:txBody>
      </p:sp>
      <p:sp>
        <p:nvSpPr>
          <p:cNvPr id="15" name="Текст 14">
            <a:extLst>
              <a:ext uri="{FF2B5EF4-FFF2-40B4-BE49-F238E27FC236}">
                <a16:creationId xmlns:a16="http://schemas.microsoft.com/office/drawing/2014/main" xmlns="" id="{4C4406D0-E93A-4D4A-882C-3D100622979A}"/>
              </a:ext>
            </a:extLst>
          </p:cNvPr>
          <p:cNvSpPr>
            <a:spLocks noGrp="1"/>
          </p:cNvSpPr>
          <p:nvPr>
            <p:ph type="body" sz="quarter" idx="37"/>
          </p:nvPr>
        </p:nvSpPr>
        <p:spPr>
          <a:xfrm>
            <a:off x="9709927" y="3894697"/>
            <a:ext cx="1944225" cy="733266"/>
          </a:xfrm>
        </p:spPr>
        <p:txBody>
          <a:bodyPr rtlCol="0">
            <a:normAutofit/>
          </a:bodyPr>
          <a:lstStyle/>
          <a:p>
            <a:pPr rtl="0"/>
            <a:r>
              <a:rPr lang="ru-RU" b="1" dirty="0"/>
              <a:t>Нерегулярные занятия </a:t>
            </a:r>
          </a:p>
        </p:txBody>
      </p:sp>
      <p:sp>
        <p:nvSpPr>
          <p:cNvPr id="21" name="Прямоугольник 20">
            <a:extLst>
              <a:ext uri="{FF2B5EF4-FFF2-40B4-BE49-F238E27FC236}">
                <a16:creationId xmlns:a16="http://schemas.microsoft.com/office/drawing/2014/main" xmlns="" id="{D348AE79-F5C1-475F-AEB3-542E5BA18D7C}"/>
              </a:ext>
              <a:ext uri="{C183D7F6-B498-43B3-948B-1728B52AA6E4}">
                <adec:decorative xmlns:adec="http://schemas.microsoft.com/office/drawing/2017/decorative" xmlns="" val="1"/>
              </a:ext>
            </a:extLst>
          </p:cNvPr>
          <p:cNvSpPr/>
          <p:nvPr/>
        </p:nvSpPr>
        <p:spPr>
          <a:xfrm>
            <a:off x="11607800" y="0"/>
            <a:ext cx="584200" cy="584200"/>
          </a:xfrm>
          <a:prstGeom prst="rect">
            <a:avLst/>
          </a:prstGeom>
          <a:solidFill>
            <a:srgbClr val="75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2" name="Прямоугольник 21">
            <a:extLst>
              <a:ext uri="{FF2B5EF4-FFF2-40B4-BE49-F238E27FC236}">
                <a16:creationId xmlns:a16="http://schemas.microsoft.com/office/drawing/2014/main" xmlns="" id="{D21589A9-B677-440B-B698-99A5CBBE3FD9}"/>
              </a:ext>
              <a:ext uri="{C183D7F6-B498-43B3-948B-1728B52AA6E4}">
                <adec:decorative xmlns:adec="http://schemas.microsoft.com/office/drawing/2017/decorative" xmlns="" val="1"/>
              </a:ext>
            </a:extLst>
          </p:cNvPr>
          <p:cNvSpPr/>
          <p:nvPr/>
        </p:nvSpPr>
        <p:spPr>
          <a:xfrm>
            <a:off x="0" y="6273800"/>
            <a:ext cx="5842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3" name="Дата 2">
            <a:extLst>
              <a:ext uri="{FF2B5EF4-FFF2-40B4-BE49-F238E27FC236}">
                <a16:creationId xmlns:a16="http://schemas.microsoft.com/office/drawing/2014/main" xmlns="" id="{3D1BDCF6-9109-4BFA-A23A-FCE14F1D04C3}"/>
              </a:ext>
            </a:extLst>
          </p:cNvPr>
          <p:cNvSpPr txBox="1">
            <a:spLocks/>
          </p:cNvSpPr>
          <p:nvPr/>
        </p:nvSpPr>
        <p:spPr>
          <a:xfrm>
            <a:off x="584200" y="6137276"/>
            <a:ext cx="2997200" cy="584200"/>
          </a:xfrm>
          <a:prstGeom prst="rect">
            <a:avLst/>
          </a:prstGeom>
        </p:spPr>
        <p:txBody>
          <a:bodyPr rtlCol="0"/>
          <a:ls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i="1" dirty="0">
              <a:solidFill>
                <a:schemeClr val="bg1">
                  <a:lumMod val="50000"/>
                </a:schemeClr>
              </a:solidFill>
            </a:endParaRPr>
          </a:p>
          <a:p>
            <a:r>
              <a:rPr lang="en-US" sz="1200" i="1" dirty="0">
                <a:solidFill>
                  <a:schemeClr val="bg1">
                    <a:lumMod val="50000"/>
                  </a:schemeClr>
                </a:solidFill>
              </a:rPr>
              <a:t>California  Apostles</a:t>
            </a:r>
            <a:endParaRPr lang="ru-RU" sz="1200" i="1" dirty="0">
              <a:solidFill>
                <a:schemeClr val="bg1">
                  <a:lumMod val="50000"/>
                </a:schemeClr>
              </a:solidFill>
            </a:endParaRPr>
          </a:p>
          <a:p>
            <a:endParaRPr lang="ru-RU" dirty="0"/>
          </a:p>
        </p:txBody>
      </p:sp>
      <p:sp>
        <p:nvSpPr>
          <p:cNvPr id="4" name="AutoShape 2" descr="https://sun9-23.userapi.com/c855732/v855732554/e4d7d/eQrEFEZYLiU.jpg">
            <a:extLst>
              <a:ext uri="{FF2B5EF4-FFF2-40B4-BE49-F238E27FC236}">
                <a16:creationId xmlns:a16="http://schemas.microsoft.com/office/drawing/2014/main" xmlns="" id="{E5BFB7A6-C954-44C9-BAD5-DA3D64460D7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https://sun9-23.userapi.com/c855732/v855732554/e4d7d/eQrEFEZYLiU.jpg">
            <a:extLst>
              <a:ext uri="{FF2B5EF4-FFF2-40B4-BE49-F238E27FC236}">
                <a16:creationId xmlns:a16="http://schemas.microsoft.com/office/drawing/2014/main" xmlns="" id="{EC240B81-C4D5-4AD9-82EA-56988C7D0B4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cxnSp>
        <p:nvCxnSpPr>
          <p:cNvPr id="27" name="Прямая соединительная линия 26">
            <a:extLst>
              <a:ext uri="{FF2B5EF4-FFF2-40B4-BE49-F238E27FC236}">
                <a16:creationId xmlns:a16="http://schemas.microsoft.com/office/drawing/2014/main" xmlns="" id="{512F73EB-0DD3-454E-A9C9-1F558A6DA2C3}"/>
              </a:ext>
            </a:extLst>
          </p:cNvPr>
          <p:cNvCxnSpPr/>
          <p:nvPr/>
        </p:nvCxnSpPr>
        <p:spPr>
          <a:xfrm>
            <a:off x="899590" y="912915"/>
            <a:ext cx="602456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Прямоугольник: скругленные углы 20">
            <a:extLst>
              <a:ext uri="{FF2B5EF4-FFF2-40B4-BE49-F238E27FC236}">
                <a16:creationId xmlns:a16="http://schemas.microsoft.com/office/drawing/2014/main" xmlns="" id="{5C6D1CDE-490B-47D7-A7AD-03AEB49521B9}"/>
              </a:ext>
              <a:ext uri="{C183D7F6-B498-43B3-948B-1728B52AA6E4}">
                <adec:decorative xmlns:adec="http://schemas.microsoft.com/office/drawing/2017/decorative" xmlns="" val="1"/>
              </a:ext>
            </a:extLst>
          </p:cNvPr>
          <p:cNvSpPr/>
          <p:nvPr/>
        </p:nvSpPr>
        <p:spPr>
          <a:xfrm rot="15457067">
            <a:off x="10371349" y="876533"/>
            <a:ext cx="1247770" cy="1341406"/>
          </a:xfrm>
          <a:prstGeom prst="roundRect">
            <a:avLst>
              <a:gd name="adj" fmla="val 11080"/>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Овал 7">
            <a:extLst>
              <a:ext uri="{FF2B5EF4-FFF2-40B4-BE49-F238E27FC236}">
                <a16:creationId xmlns:a16="http://schemas.microsoft.com/office/drawing/2014/main" xmlns="" id="{6B83F4A4-17EE-4BB0-9DF6-D18DC8F77B4F}"/>
              </a:ext>
            </a:extLst>
          </p:cNvPr>
          <p:cNvSpPr/>
          <p:nvPr/>
        </p:nvSpPr>
        <p:spPr>
          <a:xfrm>
            <a:off x="1191336" y="2425642"/>
            <a:ext cx="1203961" cy="1203961"/>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a:extLst>
              <a:ext uri="{FF2B5EF4-FFF2-40B4-BE49-F238E27FC236}">
                <a16:creationId xmlns:a16="http://schemas.microsoft.com/office/drawing/2014/main" xmlns="" id="{4166288B-81D9-4DFC-9045-DF6DAEBF44FD}"/>
              </a:ext>
            </a:extLst>
          </p:cNvPr>
          <p:cNvSpPr/>
          <p:nvPr/>
        </p:nvSpPr>
        <p:spPr>
          <a:xfrm>
            <a:off x="4055427" y="2423022"/>
            <a:ext cx="1203961" cy="1203961"/>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a:extLst>
              <a:ext uri="{FF2B5EF4-FFF2-40B4-BE49-F238E27FC236}">
                <a16:creationId xmlns:a16="http://schemas.microsoft.com/office/drawing/2014/main" xmlns="" id="{A3DDBD45-EC02-450F-8068-6C1A8F17D0C4}"/>
              </a:ext>
            </a:extLst>
          </p:cNvPr>
          <p:cNvSpPr/>
          <p:nvPr/>
        </p:nvSpPr>
        <p:spPr>
          <a:xfrm>
            <a:off x="9975365" y="2422464"/>
            <a:ext cx="1203961" cy="1203961"/>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a:extLst>
              <a:ext uri="{FF2B5EF4-FFF2-40B4-BE49-F238E27FC236}">
                <a16:creationId xmlns:a16="http://schemas.microsoft.com/office/drawing/2014/main" xmlns="" id="{1016792C-4514-49F6-AAA1-B6AE1AD5EDE3}"/>
              </a:ext>
            </a:extLst>
          </p:cNvPr>
          <p:cNvSpPr/>
          <p:nvPr/>
        </p:nvSpPr>
        <p:spPr>
          <a:xfrm>
            <a:off x="7080203" y="2422464"/>
            <a:ext cx="1203961" cy="1203961"/>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рямоугольник: скругленные углы 20">
            <a:extLst>
              <a:ext uri="{FF2B5EF4-FFF2-40B4-BE49-F238E27FC236}">
                <a16:creationId xmlns:a16="http://schemas.microsoft.com/office/drawing/2014/main" xmlns="" id="{697F6535-0B6C-41A3-9C25-F443B40AB9DC}"/>
              </a:ext>
              <a:ext uri="{C183D7F6-B498-43B3-948B-1728B52AA6E4}">
                <adec:decorative xmlns:adec="http://schemas.microsoft.com/office/drawing/2017/decorative" xmlns="" val="1"/>
              </a:ext>
            </a:extLst>
          </p:cNvPr>
          <p:cNvSpPr/>
          <p:nvPr/>
        </p:nvSpPr>
        <p:spPr>
          <a:xfrm rot="11311796">
            <a:off x="545997" y="985792"/>
            <a:ext cx="1247770" cy="1341406"/>
          </a:xfrm>
          <a:prstGeom prst="roundRect">
            <a:avLst>
              <a:gd name="adj" fmla="val 11080"/>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8" name="Прямоугольник: скругленные углы 20">
            <a:extLst>
              <a:ext uri="{FF2B5EF4-FFF2-40B4-BE49-F238E27FC236}">
                <a16:creationId xmlns:a16="http://schemas.microsoft.com/office/drawing/2014/main" xmlns="" id="{6FBF47CC-E27A-4D78-8B14-1FB802AE2136}"/>
              </a:ext>
              <a:ext uri="{C183D7F6-B498-43B3-948B-1728B52AA6E4}">
                <adec:decorative xmlns:adec="http://schemas.microsoft.com/office/drawing/2017/decorative" xmlns="" val="1"/>
              </a:ext>
            </a:extLst>
          </p:cNvPr>
          <p:cNvSpPr/>
          <p:nvPr/>
        </p:nvSpPr>
        <p:spPr>
          <a:xfrm rot="15457067">
            <a:off x="10045218" y="5142004"/>
            <a:ext cx="1247770" cy="1341406"/>
          </a:xfrm>
          <a:prstGeom prst="roundRect">
            <a:avLst>
              <a:gd name="adj" fmla="val 11080"/>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44" name="Рисунок 43" descr="Справка (справа налево)">
            <a:extLst>
              <a:ext uri="{FF2B5EF4-FFF2-40B4-BE49-F238E27FC236}">
                <a16:creationId xmlns:a16="http://schemas.microsoft.com/office/drawing/2014/main" xmlns="" id="{2806CABD-949A-412B-9988-7E9C79897D3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flipH="1">
            <a:off x="1411905" y="2644574"/>
            <a:ext cx="785161" cy="784426"/>
          </a:xfrm>
          <a:prstGeom prst="rect">
            <a:avLst/>
          </a:prstGeom>
          <a:effectLst>
            <a:outerShdw blurRad="50800" dist="50800" dir="5400000" algn="ctr" rotWithShape="0">
              <a:schemeClr val="tx1"/>
            </a:outerShdw>
          </a:effectLst>
        </p:spPr>
      </p:pic>
      <p:pic>
        <p:nvPicPr>
          <p:cNvPr id="48" name="Рисунок 47" descr="Танцевать">
            <a:extLst>
              <a:ext uri="{FF2B5EF4-FFF2-40B4-BE49-F238E27FC236}">
                <a16:creationId xmlns:a16="http://schemas.microsoft.com/office/drawing/2014/main" xmlns="" id="{CE7DA7FF-46DB-4BF2-B7E3-D91ED3D70C9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310589" y="2657152"/>
            <a:ext cx="786361" cy="786361"/>
          </a:xfrm>
          <a:prstGeom prst="rect">
            <a:avLst/>
          </a:prstGeom>
          <a:effectLst>
            <a:outerShdw blurRad="50800" dist="50800" dir="5400000" algn="ctr" rotWithShape="0">
              <a:schemeClr val="tx1">
                <a:lumMod val="95000"/>
                <a:lumOff val="5000"/>
              </a:schemeClr>
            </a:outerShdw>
          </a:effectLst>
        </p:spPr>
      </p:pic>
      <p:sp>
        <p:nvSpPr>
          <p:cNvPr id="62" name="TextBox 61">
            <a:extLst>
              <a:ext uri="{FF2B5EF4-FFF2-40B4-BE49-F238E27FC236}">
                <a16:creationId xmlns:a16="http://schemas.microsoft.com/office/drawing/2014/main" xmlns="" id="{AFAEE868-8D15-4D65-A60F-0D127A23682A}"/>
              </a:ext>
            </a:extLst>
          </p:cNvPr>
          <p:cNvSpPr txBox="1"/>
          <p:nvPr/>
        </p:nvSpPr>
        <p:spPr>
          <a:xfrm rot="20704594">
            <a:off x="8763032" y="4928385"/>
            <a:ext cx="3108960" cy="369332"/>
          </a:xfrm>
          <a:prstGeom prst="rect">
            <a:avLst/>
          </a:prstGeom>
          <a:noFill/>
        </p:spPr>
        <p:txBody>
          <a:bodyPr wrap="square" rtlCol="0">
            <a:spAutoFit/>
          </a:bodyPr>
          <a:lstStyle/>
          <a:p>
            <a:r>
              <a:rPr lang="en-US" i="1" dirty="0">
                <a:solidFill>
                  <a:schemeClr val="bg1">
                    <a:lumMod val="50000"/>
                  </a:schemeClr>
                </a:solidFill>
                <a:latin typeface="Agency FB" panose="020B0503020202020204" pitchFamily="34" charset="0"/>
              </a:rPr>
              <a:t>“</a:t>
            </a:r>
            <a:r>
              <a:rPr lang="ru-RU" i="1" dirty="0">
                <a:solidFill>
                  <a:schemeClr val="bg1">
                    <a:lumMod val="50000"/>
                  </a:schemeClr>
                </a:solidFill>
              </a:rPr>
              <a:t>Это дорого стоит</a:t>
            </a:r>
            <a:r>
              <a:rPr lang="en-US" i="1" dirty="0">
                <a:solidFill>
                  <a:schemeClr val="bg1">
                    <a:lumMod val="50000"/>
                  </a:schemeClr>
                </a:solidFill>
                <a:latin typeface="Agency FB" panose="020B0503020202020204" pitchFamily="34" charset="0"/>
              </a:rPr>
              <a:t>”</a:t>
            </a:r>
            <a:endParaRPr lang="ru-RU" i="1" dirty="0">
              <a:solidFill>
                <a:schemeClr val="bg1">
                  <a:lumMod val="50000"/>
                </a:schemeClr>
              </a:solidFill>
            </a:endParaRPr>
          </a:p>
        </p:txBody>
      </p:sp>
      <p:sp>
        <p:nvSpPr>
          <p:cNvPr id="66" name="TextBox 65">
            <a:extLst>
              <a:ext uri="{FF2B5EF4-FFF2-40B4-BE49-F238E27FC236}">
                <a16:creationId xmlns:a16="http://schemas.microsoft.com/office/drawing/2014/main" xmlns="" id="{397E0410-65F9-402C-A941-CAA89C235C6C}"/>
              </a:ext>
            </a:extLst>
          </p:cNvPr>
          <p:cNvSpPr txBox="1"/>
          <p:nvPr/>
        </p:nvSpPr>
        <p:spPr>
          <a:xfrm rot="546930">
            <a:off x="1780144" y="1406095"/>
            <a:ext cx="3108960" cy="369332"/>
          </a:xfrm>
          <a:prstGeom prst="rect">
            <a:avLst/>
          </a:prstGeom>
          <a:noFill/>
        </p:spPr>
        <p:txBody>
          <a:bodyPr wrap="square" rtlCol="0">
            <a:spAutoFit/>
          </a:bodyPr>
          <a:lstStyle/>
          <a:p>
            <a:r>
              <a:rPr lang="en-US" i="1" dirty="0">
                <a:solidFill>
                  <a:schemeClr val="bg1">
                    <a:lumMod val="50000"/>
                  </a:schemeClr>
                </a:solidFill>
                <a:latin typeface="Agency FB" panose="020B0503020202020204" pitchFamily="34" charset="0"/>
              </a:rPr>
              <a:t>“</a:t>
            </a:r>
            <a:r>
              <a:rPr lang="ru-RU" i="1" dirty="0">
                <a:solidFill>
                  <a:schemeClr val="bg1">
                    <a:lumMod val="50000"/>
                  </a:schemeClr>
                </a:solidFill>
                <a:latin typeface="Agency FB" panose="020B0503020202020204" pitchFamily="34" charset="0"/>
              </a:rPr>
              <a:t>Ничего не понятно</a:t>
            </a:r>
            <a:r>
              <a:rPr lang="de-DE" i="1" dirty="0">
                <a:solidFill>
                  <a:schemeClr val="bg1">
                    <a:lumMod val="50000"/>
                  </a:schemeClr>
                </a:solidFill>
                <a:latin typeface="Agency FB" panose="020B0503020202020204" pitchFamily="34" charset="0"/>
              </a:rPr>
              <a:t>!</a:t>
            </a:r>
            <a:r>
              <a:rPr lang="en-US" i="1" dirty="0">
                <a:solidFill>
                  <a:schemeClr val="bg1">
                    <a:lumMod val="50000"/>
                  </a:schemeClr>
                </a:solidFill>
                <a:latin typeface="Agency FB" panose="020B0503020202020204" pitchFamily="34" charset="0"/>
              </a:rPr>
              <a:t>”</a:t>
            </a:r>
            <a:endParaRPr lang="ru-RU" i="1" dirty="0">
              <a:solidFill>
                <a:schemeClr val="bg1">
                  <a:lumMod val="50000"/>
                </a:schemeClr>
              </a:solidFill>
            </a:endParaRPr>
          </a:p>
        </p:txBody>
      </p:sp>
      <p:sp>
        <p:nvSpPr>
          <p:cNvPr id="67" name="TextBox 66">
            <a:extLst>
              <a:ext uri="{FF2B5EF4-FFF2-40B4-BE49-F238E27FC236}">
                <a16:creationId xmlns:a16="http://schemas.microsoft.com/office/drawing/2014/main" xmlns="" id="{51F89079-2D72-43CB-899C-25ED3D57880A}"/>
              </a:ext>
            </a:extLst>
          </p:cNvPr>
          <p:cNvSpPr txBox="1"/>
          <p:nvPr/>
        </p:nvSpPr>
        <p:spPr>
          <a:xfrm rot="21429463">
            <a:off x="1177126" y="5098576"/>
            <a:ext cx="3108960" cy="369332"/>
          </a:xfrm>
          <a:prstGeom prst="rect">
            <a:avLst/>
          </a:prstGeom>
          <a:noFill/>
        </p:spPr>
        <p:txBody>
          <a:bodyPr wrap="square" rtlCol="0">
            <a:spAutoFit/>
          </a:bodyPr>
          <a:lstStyle/>
          <a:p>
            <a:r>
              <a:rPr lang="en-US" i="1" dirty="0">
                <a:solidFill>
                  <a:schemeClr val="bg1">
                    <a:lumMod val="50000"/>
                  </a:schemeClr>
                </a:solidFill>
                <a:latin typeface="Agency FB" panose="020B0503020202020204" pitchFamily="34" charset="0"/>
              </a:rPr>
              <a:t>“</a:t>
            </a:r>
            <a:r>
              <a:rPr lang="ru-RU" i="1" dirty="0">
                <a:solidFill>
                  <a:schemeClr val="bg1">
                    <a:lumMod val="50000"/>
                  </a:schemeClr>
                </a:solidFill>
                <a:latin typeface="Agency FB" panose="020B0503020202020204" pitchFamily="34" charset="0"/>
              </a:rPr>
              <a:t>Да ладно, потом поучу</a:t>
            </a:r>
            <a:r>
              <a:rPr lang="en-US" i="1" dirty="0">
                <a:solidFill>
                  <a:schemeClr val="bg1">
                    <a:lumMod val="50000"/>
                  </a:schemeClr>
                </a:solidFill>
                <a:latin typeface="Agency FB" panose="020B0503020202020204" pitchFamily="34" charset="0"/>
              </a:rPr>
              <a:t>”</a:t>
            </a:r>
            <a:endParaRPr lang="ru-RU" i="1" dirty="0">
              <a:solidFill>
                <a:schemeClr val="bg1">
                  <a:lumMod val="50000"/>
                </a:schemeClr>
              </a:solidFill>
            </a:endParaRPr>
          </a:p>
        </p:txBody>
      </p:sp>
      <p:sp>
        <p:nvSpPr>
          <p:cNvPr id="68" name="TextBox 67">
            <a:extLst>
              <a:ext uri="{FF2B5EF4-FFF2-40B4-BE49-F238E27FC236}">
                <a16:creationId xmlns:a16="http://schemas.microsoft.com/office/drawing/2014/main" xmlns="" id="{3A39FBAC-AD26-4582-8F79-0F79564AD054}"/>
              </a:ext>
            </a:extLst>
          </p:cNvPr>
          <p:cNvSpPr txBox="1"/>
          <p:nvPr/>
        </p:nvSpPr>
        <p:spPr>
          <a:xfrm rot="429576">
            <a:off x="4894190" y="5038096"/>
            <a:ext cx="3108960" cy="646331"/>
          </a:xfrm>
          <a:prstGeom prst="rect">
            <a:avLst/>
          </a:prstGeom>
          <a:noFill/>
        </p:spPr>
        <p:txBody>
          <a:bodyPr wrap="square" rtlCol="0">
            <a:spAutoFit/>
          </a:bodyPr>
          <a:lstStyle/>
          <a:p>
            <a:r>
              <a:rPr lang="en-US" i="1" dirty="0">
                <a:solidFill>
                  <a:schemeClr val="bg1">
                    <a:lumMod val="50000"/>
                  </a:schemeClr>
                </a:solidFill>
                <a:latin typeface="Agency FB" panose="020B0503020202020204" pitchFamily="34" charset="0"/>
              </a:rPr>
              <a:t>“</a:t>
            </a:r>
            <a:r>
              <a:rPr lang="ru-RU" i="1" dirty="0">
                <a:solidFill>
                  <a:schemeClr val="bg1">
                    <a:lumMod val="50000"/>
                  </a:schemeClr>
                </a:solidFill>
                <a:latin typeface="Agency FB" panose="020B0503020202020204" pitchFamily="34" charset="0"/>
              </a:rPr>
              <a:t>Зачем готовиться, если можно не готовиться?</a:t>
            </a:r>
            <a:r>
              <a:rPr lang="en-US" i="1" dirty="0">
                <a:solidFill>
                  <a:schemeClr val="bg1">
                    <a:lumMod val="50000"/>
                  </a:schemeClr>
                </a:solidFill>
                <a:latin typeface="Agency FB" panose="020B0503020202020204" pitchFamily="34" charset="0"/>
              </a:rPr>
              <a:t>”</a:t>
            </a:r>
            <a:endParaRPr lang="ru-RU" i="1" dirty="0">
              <a:solidFill>
                <a:schemeClr val="bg1">
                  <a:lumMod val="50000"/>
                </a:schemeClr>
              </a:solidFill>
            </a:endParaRPr>
          </a:p>
        </p:txBody>
      </p:sp>
      <p:sp>
        <p:nvSpPr>
          <p:cNvPr id="69" name="TextBox 68">
            <a:extLst>
              <a:ext uri="{FF2B5EF4-FFF2-40B4-BE49-F238E27FC236}">
                <a16:creationId xmlns:a16="http://schemas.microsoft.com/office/drawing/2014/main" xmlns="" id="{01360DAF-C0EB-415B-BF97-09316A7DFDD1}"/>
              </a:ext>
            </a:extLst>
          </p:cNvPr>
          <p:cNvSpPr txBox="1"/>
          <p:nvPr/>
        </p:nvSpPr>
        <p:spPr>
          <a:xfrm rot="21242368">
            <a:off x="7487989" y="1442418"/>
            <a:ext cx="3108960" cy="369332"/>
          </a:xfrm>
          <a:prstGeom prst="rect">
            <a:avLst/>
          </a:prstGeom>
          <a:noFill/>
        </p:spPr>
        <p:txBody>
          <a:bodyPr wrap="square" rtlCol="0">
            <a:spAutoFit/>
          </a:bodyPr>
          <a:lstStyle/>
          <a:p>
            <a:r>
              <a:rPr lang="en-US" i="1" dirty="0">
                <a:solidFill>
                  <a:schemeClr val="bg1">
                    <a:lumMod val="50000"/>
                  </a:schemeClr>
                </a:solidFill>
                <a:latin typeface="Agency FB" panose="020B0503020202020204" pitchFamily="34" charset="0"/>
              </a:rPr>
              <a:t>“</a:t>
            </a:r>
            <a:r>
              <a:rPr lang="ru-RU" i="1" dirty="0">
                <a:solidFill>
                  <a:schemeClr val="bg1">
                    <a:lumMod val="50000"/>
                  </a:schemeClr>
                </a:solidFill>
                <a:latin typeface="Agency FB" panose="020B0503020202020204" pitchFamily="34" charset="0"/>
              </a:rPr>
              <a:t>Почему это так решается?</a:t>
            </a:r>
            <a:r>
              <a:rPr lang="en-US" i="1" dirty="0">
                <a:solidFill>
                  <a:schemeClr val="bg1">
                    <a:lumMod val="50000"/>
                  </a:schemeClr>
                </a:solidFill>
                <a:latin typeface="Agency FB" panose="020B0503020202020204" pitchFamily="34" charset="0"/>
              </a:rPr>
              <a:t>”</a:t>
            </a:r>
            <a:endParaRPr lang="ru-RU" i="1" dirty="0">
              <a:solidFill>
                <a:schemeClr val="bg1">
                  <a:lumMod val="50000"/>
                </a:schemeClr>
              </a:solidFill>
            </a:endParaRPr>
          </a:p>
        </p:txBody>
      </p:sp>
    </p:spTree>
    <p:extLst>
      <p:ext uri="{BB962C8B-B14F-4D97-AF65-F5344CB8AC3E}">
        <p14:creationId xmlns:p14="http://schemas.microsoft.com/office/powerpoint/2010/main" val="2712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700"/>
                            </p:stCondLst>
                            <p:childTnLst>
                              <p:par>
                                <p:cTn id="9" presetID="10" presetClass="entr" presetSubtype="0" fill="hold" nodeType="afterEffect">
                                  <p:stCondLst>
                                    <p:cond delay="30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30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500"/>
                                        <p:tgtEl>
                                          <p:spTgt spid="15">
                                            <p:txEl>
                                              <p:pRg st="0" end="0"/>
                                            </p:txEl>
                                          </p:spTgt>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200"/>
                                        <p:tgtEl>
                                          <p:spTgt spid="66"/>
                                        </p:tgtEl>
                                      </p:cBhvr>
                                    </p:animEffect>
                                  </p:childTnLst>
                                </p:cTn>
                              </p:par>
                            </p:childTnLst>
                          </p:cTn>
                        </p:par>
                        <p:par>
                          <p:cTn id="52" fill="hold">
                            <p:stCondLst>
                              <p:cond delay="3200"/>
                            </p:stCondLst>
                            <p:childTnLst>
                              <p:par>
                                <p:cTn id="53" presetID="10"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200"/>
                                        <p:tgtEl>
                                          <p:spTgt spid="67"/>
                                        </p:tgtEl>
                                      </p:cBhvr>
                                    </p:animEffect>
                                  </p:childTnLst>
                                </p:cTn>
                              </p:par>
                            </p:childTnLst>
                          </p:cTn>
                        </p:par>
                        <p:par>
                          <p:cTn id="56" fill="hold">
                            <p:stCondLst>
                              <p:cond delay="3400"/>
                            </p:stCondLst>
                            <p:childTnLst>
                              <p:par>
                                <p:cTn id="57" presetID="10" presetClass="entr" presetSubtype="0"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300"/>
                                        <p:tgtEl>
                                          <p:spTgt spid="68"/>
                                        </p:tgtEl>
                                      </p:cBhvr>
                                    </p:animEffect>
                                  </p:childTnLst>
                                </p:cTn>
                              </p:par>
                            </p:childTnLst>
                          </p:cTn>
                        </p:par>
                        <p:par>
                          <p:cTn id="60" fill="hold">
                            <p:stCondLst>
                              <p:cond delay="3700"/>
                            </p:stCondLst>
                            <p:childTnLst>
                              <p:par>
                                <p:cTn id="61" presetID="10"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300"/>
                                        <p:tgtEl>
                                          <p:spTgt spid="69"/>
                                        </p:tgtEl>
                                      </p:cBhvr>
                                    </p:animEffect>
                                  </p:childTnLst>
                                </p:cTn>
                              </p:par>
                            </p:childTnLst>
                          </p:cTn>
                        </p:par>
                        <p:par>
                          <p:cTn id="64" fill="hold">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300"/>
                                        <p:tgtEl>
                                          <p:spTgt spid="62"/>
                                        </p:tgtEl>
                                      </p:cBhvr>
                                    </p:animEffect>
                                  </p:childTnLst>
                                </p:cTn>
                              </p:par>
                            </p:childTnLst>
                          </p:cTn>
                        </p:par>
                        <p:par>
                          <p:cTn id="68" fill="hold">
                            <p:stCondLst>
                              <p:cond delay="4300"/>
                            </p:stCondLst>
                            <p:childTnLst>
                              <p:par>
                                <p:cTn id="69" presetID="10" presetClass="entr" presetSubtype="0" fill="hold" nodeType="afterEffect">
                                  <p:stCondLst>
                                    <p:cond delay="0"/>
                                  </p:stCondLst>
                                  <p:childTnLst>
                                    <p:set>
                                      <p:cBhvr>
                                        <p:cTn id="70" dur="1" fill="hold">
                                          <p:stCondLst>
                                            <p:cond delay="0"/>
                                          </p:stCondLst>
                                        </p:cTn>
                                        <p:tgtEl>
                                          <p:spTgt spid="23">
                                            <p:txEl>
                                              <p:pRg st="1" end="1"/>
                                            </p:txEl>
                                          </p:spTgt>
                                        </p:tgtEl>
                                        <p:attrNameLst>
                                          <p:attrName>style.visibility</p:attrName>
                                        </p:attrNameLst>
                                      </p:cBhvr>
                                      <p:to>
                                        <p:strVal val="visible"/>
                                      </p:to>
                                    </p:set>
                                    <p:animEffect transition="in" filter="fade">
                                      <p:cBhvr>
                                        <p:cTn id="71"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build="p"/>
      <p:bldP spid="9" grpId="0" build="p"/>
      <p:bldP spid="12" grpId="0" build="p"/>
      <p:bldP spid="15" grpId="0" build="p"/>
      <p:bldP spid="8" grpId="0" animBg="1"/>
      <p:bldP spid="30" grpId="0" animBg="1"/>
      <p:bldP spid="31" grpId="0" animBg="1"/>
      <p:bldP spid="32" grpId="0" animBg="1"/>
      <p:bldP spid="62" grpId="0"/>
      <p:bldP spid="66" grpId="0"/>
      <p:bldP spid="67" grpId="0"/>
      <p:bldP spid="68" grpId="0"/>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Прямоугольник: скругленные углы 29">
            <a:extLst>
              <a:ext uri="{FF2B5EF4-FFF2-40B4-BE49-F238E27FC236}">
                <a16:creationId xmlns:a16="http://schemas.microsoft.com/office/drawing/2014/main" xmlns="" id="{D8722C52-9CB4-45C1-82EB-9196F64DC3D7}"/>
              </a:ext>
              <a:ext uri="{C183D7F6-B498-43B3-948B-1728B52AA6E4}">
                <adec:decorative xmlns:adec="http://schemas.microsoft.com/office/drawing/2017/decorative" xmlns="" val="1"/>
              </a:ext>
            </a:extLst>
          </p:cNvPr>
          <p:cNvSpPr/>
          <p:nvPr/>
        </p:nvSpPr>
        <p:spPr>
          <a:xfrm>
            <a:off x="856931" y="1331677"/>
            <a:ext cx="2032000" cy="1117600"/>
          </a:xfrm>
          <a:prstGeom prst="roundRect">
            <a:avLst>
              <a:gd name="adj" fmla="val 50000"/>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1" name="Прямоугольник: Скругленные углы 30">
            <a:extLst>
              <a:ext uri="{FF2B5EF4-FFF2-40B4-BE49-F238E27FC236}">
                <a16:creationId xmlns:a16="http://schemas.microsoft.com/office/drawing/2014/main" xmlns="" id="{B1FC803C-5FC7-4A18-BA6E-5DBD33A7F1C0}"/>
              </a:ext>
              <a:ext uri="{C183D7F6-B498-43B3-948B-1728B52AA6E4}">
                <adec:decorative xmlns:adec="http://schemas.microsoft.com/office/drawing/2017/decorative" xmlns="" val="1"/>
              </a:ext>
            </a:extLst>
          </p:cNvPr>
          <p:cNvSpPr/>
          <p:nvPr/>
        </p:nvSpPr>
        <p:spPr>
          <a:xfrm>
            <a:off x="856931" y="2928159"/>
            <a:ext cx="2032000" cy="1117600"/>
          </a:xfrm>
          <a:prstGeom prst="roundRect">
            <a:avLst>
              <a:gd name="adj" fmla="val 5000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2" name="Прямоугольник: Скругленные углы 31">
            <a:extLst>
              <a:ext uri="{FF2B5EF4-FFF2-40B4-BE49-F238E27FC236}">
                <a16:creationId xmlns:a16="http://schemas.microsoft.com/office/drawing/2014/main" xmlns="" id="{07433DA3-7C45-4A76-A8BA-7C9E688B75A7}"/>
              </a:ext>
              <a:ext uri="{C183D7F6-B498-43B3-948B-1728B52AA6E4}">
                <adec:decorative xmlns:adec="http://schemas.microsoft.com/office/drawing/2017/decorative" xmlns="" val="1"/>
              </a:ext>
            </a:extLst>
          </p:cNvPr>
          <p:cNvSpPr/>
          <p:nvPr/>
        </p:nvSpPr>
        <p:spPr>
          <a:xfrm>
            <a:off x="856931" y="4524641"/>
            <a:ext cx="2032000" cy="1117600"/>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8" name="Группа 17">
            <a:extLst>
              <a:ext uri="{FF2B5EF4-FFF2-40B4-BE49-F238E27FC236}">
                <a16:creationId xmlns:a16="http://schemas.microsoft.com/office/drawing/2014/main" xmlns="" id="{E5A95B40-5207-47C4-80D3-12F9AAE78F33}"/>
              </a:ext>
              <a:ext uri="{C183D7F6-B498-43B3-948B-1728B52AA6E4}">
                <adec:decorative xmlns:adec="http://schemas.microsoft.com/office/drawing/2017/decorative" xmlns="" val="1"/>
              </a:ext>
            </a:extLst>
          </p:cNvPr>
          <p:cNvGrpSpPr/>
          <p:nvPr/>
        </p:nvGrpSpPr>
        <p:grpSpPr>
          <a:xfrm>
            <a:off x="292100" y="809942"/>
            <a:ext cx="12527730" cy="5695950"/>
            <a:chOff x="1250950" y="914400"/>
            <a:chExt cx="6398080" cy="2908996"/>
          </a:xfrm>
          <a:effectLst/>
        </p:grpSpPr>
        <p:sp>
          <p:nvSpPr>
            <p:cNvPr id="19" name="Скругленный прямоугольник 22">
              <a:extLst>
                <a:ext uri="{FF2B5EF4-FFF2-40B4-BE49-F238E27FC236}">
                  <a16:creationId xmlns:a16="http://schemas.microsoft.com/office/drawing/2014/main" xmlns="" id="{C1454E1C-BFBC-4A22-856A-E784DC9F0092}"/>
                </a:ext>
              </a:extLst>
            </p:cNvPr>
            <p:cNvSpPr/>
            <p:nvPr/>
          </p:nvSpPr>
          <p:spPr>
            <a:xfrm>
              <a:off x="1257299" y="3740139"/>
              <a:ext cx="6391731" cy="83257"/>
            </a:xfrm>
            <a:prstGeom prst="roundRect">
              <a:avLst>
                <a:gd name="adj" fmla="val 50000"/>
              </a:avLst>
            </a:prstGeom>
            <a:gradFill flip="none" rotWithShape="1">
              <a:gsLst>
                <a:gs pos="0">
                  <a:schemeClr val="bg1">
                    <a:lumMod val="75000"/>
                  </a:schemeClr>
                </a:gs>
                <a:gs pos="50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0" name="Прямоугольник с двумя скругленными соседними углами 23">
              <a:extLst>
                <a:ext uri="{FF2B5EF4-FFF2-40B4-BE49-F238E27FC236}">
                  <a16:creationId xmlns:a16="http://schemas.microsoft.com/office/drawing/2014/main" xmlns="" id="{26DAC503-35EF-4C7A-98E1-7C2E500B299D}"/>
                </a:ext>
              </a:extLst>
            </p:cNvPr>
            <p:cNvSpPr/>
            <p:nvPr/>
          </p:nvSpPr>
          <p:spPr>
            <a:xfrm>
              <a:off x="2209800" y="914400"/>
              <a:ext cx="4605211" cy="2757714"/>
            </a:xfrm>
            <a:prstGeom prst="round2SameRect">
              <a:avLst>
                <a:gd name="adj1" fmla="val 5842"/>
                <a:gd name="adj2" fmla="val 0"/>
              </a:avLst>
            </a:prstGeom>
            <a:gradFill>
              <a:gsLst>
                <a:gs pos="0">
                  <a:schemeClr val="tx1"/>
                </a:gs>
                <a:gs pos="50000">
                  <a:schemeClr val="tx1">
                    <a:lumMod val="95000"/>
                    <a:lumOff val="5000"/>
                  </a:schemeClr>
                </a:gs>
                <a:gs pos="100000">
                  <a:schemeClr val="tx1">
                    <a:lumMod val="85000"/>
                    <a:lumOff val="15000"/>
                  </a:schemeClr>
                </a:gs>
              </a:gsLst>
              <a:lin ang="5400000" scaled="0"/>
            </a:gra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1" name="Прямоугольник 20">
              <a:extLst>
                <a:ext uri="{FF2B5EF4-FFF2-40B4-BE49-F238E27FC236}">
                  <a16:creationId xmlns:a16="http://schemas.microsoft.com/office/drawing/2014/main" xmlns="" id="{6953BCE3-CE7E-43A5-9A5C-DE2189790136}"/>
                </a:ext>
              </a:extLst>
            </p:cNvPr>
            <p:cNvSpPr/>
            <p:nvPr/>
          </p:nvSpPr>
          <p:spPr>
            <a:xfrm>
              <a:off x="2340705" y="1074057"/>
              <a:ext cx="4343400" cy="2435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2" name="Прямоугольник 21">
              <a:extLst>
                <a:ext uri="{FF2B5EF4-FFF2-40B4-BE49-F238E27FC236}">
                  <a16:creationId xmlns:a16="http://schemas.microsoft.com/office/drawing/2014/main" xmlns="" id="{C5C5411E-69A4-4222-B2CF-3312C24728B1}"/>
                </a:ext>
              </a:extLst>
            </p:cNvPr>
            <p:cNvSpPr/>
            <p:nvPr/>
          </p:nvSpPr>
          <p:spPr>
            <a:xfrm>
              <a:off x="1257299" y="3659415"/>
              <a:ext cx="6391729" cy="125410"/>
            </a:xfrm>
            <a:prstGeom prst="rect">
              <a:avLst/>
            </a:prstGeom>
            <a:gradFill flip="none" rotWithShape="1">
              <a:gsLst>
                <a:gs pos="0">
                  <a:schemeClr val="bg1">
                    <a:lumMod val="75000"/>
                  </a:schemeClr>
                </a:gs>
                <a:gs pos="63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cxnSp>
          <p:nvCxnSpPr>
            <p:cNvPr id="23" name="Прямая соединительная линия 22">
              <a:extLst>
                <a:ext uri="{FF2B5EF4-FFF2-40B4-BE49-F238E27FC236}">
                  <a16:creationId xmlns:a16="http://schemas.microsoft.com/office/drawing/2014/main" xmlns="" id="{AA43DFE1-83F6-43B2-93D7-B7EBB773F982}"/>
                </a:ext>
              </a:extLst>
            </p:cNvPr>
            <p:cNvCxnSpPr/>
            <p:nvPr/>
          </p:nvCxnSpPr>
          <p:spPr>
            <a:xfrm>
              <a:off x="1250950" y="3775402"/>
              <a:ext cx="6391729" cy="0"/>
            </a:xfrm>
            <a:prstGeom prst="line">
              <a:avLst/>
            </a:prstGeom>
            <a:ln w="3175">
              <a:gradFill flip="none" rotWithShape="1">
                <a:gsLst>
                  <a:gs pos="0">
                    <a:schemeClr val="bg1">
                      <a:lumMod val="65000"/>
                    </a:schemeClr>
                  </a:gs>
                  <a:gs pos="50000">
                    <a:schemeClr val="bg1">
                      <a:lumMod val="85000"/>
                    </a:schemeClr>
                  </a:gs>
                  <a:gs pos="100000">
                    <a:schemeClr val="bg1">
                      <a:lumMod val="83000"/>
                      <a:alpha val="46000"/>
                    </a:schemeClr>
                  </a:gs>
                </a:gsLst>
                <a:lin ang="10800000" scaled="1"/>
                <a:tileRect/>
              </a:gradFill>
            </a:ln>
            <a:effectLst>
              <a:outerShdw blurRad="12700" dir="5400000" algn="t" rotWithShape="0">
                <a:schemeClr val="bg1">
                  <a:lumMod val="75000"/>
                  <a:alpha val="64000"/>
                </a:schemeClr>
              </a:outerShdw>
            </a:effectLst>
          </p:spPr>
          <p:style>
            <a:lnRef idx="1">
              <a:schemeClr val="accent1"/>
            </a:lnRef>
            <a:fillRef idx="0">
              <a:schemeClr val="accent1"/>
            </a:fillRef>
            <a:effectRef idx="0">
              <a:schemeClr val="accent1"/>
            </a:effectRef>
            <a:fontRef idx="minor">
              <a:schemeClr val="tx1"/>
            </a:fontRef>
          </p:style>
        </p:cxnSp>
        <p:sp>
          <p:nvSpPr>
            <p:cNvPr id="24" name="Скругленный прямоугольник 27">
              <a:extLst>
                <a:ext uri="{FF2B5EF4-FFF2-40B4-BE49-F238E27FC236}">
                  <a16:creationId xmlns:a16="http://schemas.microsoft.com/office/drawing/2014/main" xmlns="" id="{3D1BE8A8-DA1B-423B-9829-BFA00D53EEEB}"/>
                </a:ext>
              </a:extLst>
            </p:cNvPr>
            <p:cNvSpPr/>
            <p:nvPr/>
          </p:nvSpPr>
          <p:spPr>
            <a:xfrm>
              <a:off x="7085489" y="3730171"/>
              <a:ext cx="267654" cy="36576"/>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5" name="Прямоугольник с одним скругленным углом 28">
              <a:extLst>
                <a:ext uri="{FF2B5EF4-FFF2-40B4-BE49-F238E27FC236}">
                  <a16:creationId xmlns:a16="http://schemas.microsoft.com/office/drawing/2014/main" xmlns="" id="{848914F0-4B71-4120-8AAC-B1AC18F5E0D0}"/>
                </a:ext>
              </a:extLst>
            </p:cNvPr>
            <p:cNvSpPr/>
            <p:nvPr/>
          </p:nvSpPr>
          <p:spPr>
            <a:xfrm rot="10800000" flipH="1">
              <a:off x="7366908" y="3659414"/>
              <a:ext cx="282121" cy="163982"/>
            </a:xfrm>
            <a:prstGeom prst="round1Rect">
              <a:avLst>
                <a:gd name="adj" fmla="val 21302"/>
              </a:avLst>
            </a:prstGeom>
            <a:gradFill>
              <a:gsLst>
                <a:gs pos="0">
                  <a:schemeClr val="bg1">
                    <a:alpha val="64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6" name="Прямоугольник с одним скругленным углом 29">
              <a:extLst>
                <a:ext uri="{FF2B5EF4-FFF2-40B4-BE49-F238E27FC236}">
                  <a16:creationId xmlns:a16="http://schemas.microsoft.com/office/drawing/2014/main" xmlns="" id="{9C0D9DD6-12DD-4898-ACA1-6EA3DAB989C9}"/>
                </a:ext>
              </a:extLst>
            </p:cNvPr>
            <p:cNvSpPr/>
            <p:nvPr/>
          </p:nvSpPr>
          <p:spPr>
            <a:xfrm rot="10800000">
              <a:off x="1257295" y="3659414"/>
              <a:ext cx="282121" cy="163982"/>
            </a:xfrm>
            <a:prstGeom prst="round1Rect">
              <a:avLst>
                <a:gd name="adj" fmla="val 21302"/>
              </a:avLst>
            </a:prstGeom>
            <a:gradFill>
              <a:gsLst>
                <a:gs pos="0">
                  <a:schemeClr val="bg1">
                    <a:alpha val="27000"/>
                  </a:schemeClr>
                </a:gs>
                <a:gs pos="100000">
                  <a:schemeClr val="bg1">
                    <a:lumMod val="83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7" name="Прямоугольник с двумя скругленными соседними углами 30">
              <a:extLst>
                <a:ext uri="{FF2B5EF4-FFF2-40B4-BE49-F238E27FC236}">
                  <a16:creationId xmlns:a16="http://schemas.microsoft.com/office/drawing/2014/main" xmlns="" id="{42757DC2-305F-4D2D-8A0C-0E58CA723687}"/>
                </a:ext>
              </a:extLst>
            </p:cNvPr>
            <p:cNvSpPr/>
            <p:nvPr/>
          </p:nvSpPr>
          <p:spPr>
            <a:xfrm rot="10800000">
              <a:off x="3931784" y="3672340"/>
              <a:ext cx="1042761" cy="67696"/>
            </a:xfrm>
            <a:prstGeom prst="round2SameRect">
              <a:avLst>
                <a:gd name="adj1" fmla="val 50000"/>
                <a:gd name="adj2" fmla="val 0"/>
              </a:avLst>
            </a:prstGeom>
            <a:gradFill flip="none" rotWithShape="1">
              <a:gsLst>
                <a:gs pos="0">
                  <a:schemeClr val="bg1">
                    <a:lumMod val="75000"/>
                  </a:schemeClr>
                </a:gs>
                <a:gs pos="50000">
                  <a:schemeClr val="bg1">
                    <a:lumMod val="95000"/>
                  </a:schemeClr>
                </a:gs>
                <a:gs pos="100000">
                  <a:schemeClr val="bg1">
                    <a:lumMod val="85000"/>
                  </a:schemeClr>
                </a:gs>
              </a:gsLst>
              <a:lin ang="10800000" scaled="1"/>
              <a:tileRect/>
            </a:gradFill>
            <a:ln>
              <a:noFill/>
            </a:ln>
            <a:effectLst>
              <a:innerShdw blurRad="254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8" name="Прямоугольник с двумя скругленными соседними углами 19">
              <a:extLst>
                <a:ext uri="{FF2B5EF4-FFF2-40B4-BE49-F238E27FC236}">
                  <a16:creationId xmlns:a16="http://schemas.microsoft.com/office/drawing/2014/main" xmlns="" id="{D78F18D8-4B90-4730-99AA-0BF8CCFDA4EE}"/>
                </a:ext>
              </a:extLst>
            </p:cNvPr>
            <p:cNvSpPr/>
            <p:nvPr/>
          </p:nvSpPr>
          <p:spPr>
            <a:xfrm>
              <a:off x="4574594" y="914400"/>
              <a:ext cx="2240418" cy="2757714"/>
            </a:xfrm>
            <a:custGeom>
              <a:avLst/>
              <a:gdLst>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2757714 h 2757714"/>
                <a:gd name="connsiteX7" fmla="*/ 0 w 4605211"/>
                <a:gd name="connsiteY7" fmla="*/ 161106 h 2757714"/>
                <a:gd name="connsiteX8" fmla="*/ 161106 w 4605211"/>
                <a:gd name="connsiteY8"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161106 w 4605211"/>
                <a:gd name="connsiteY6" fmla="*/ 0 h 2757714"/>
                <a:gd name="connsiteX0" fmla="*/ 37552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3755206 w 4605211"/>
                <a:gd name="connsiteY6" fmla="*/ 0 h 2757714"/>
                <a:gd name="connsiteX0" fmla="*/ 1735906 w 2585911"/>
                <a:gd name="connsiteY0" fmla="*/ 0 h 2757714"/>
                <a:gd name="connsiteX1" fmla="*/ 2424805 w 2585911"/>
                <a:gd name="connsiteY1" fmla="*/ 0 h 2757714"/>
                <a:gd name="connsiteX2" fmla="*/ 2585911 w 2585911"/>
                <a:gd name="connsiteY2" fmla="*/ 161106 h 2757714"/>
                <a:gd name="connsiteX3" fmla="*/ 2585911 w 2585911"/>
                <a:gd name="connsiteY3" fmla="*/ 2757714 h 2757714"/>
                <a:gd name="connsiteX4" fmla="*/ 2585911 w 2585911"/>
                <a:gd name="connsiteY4" fmla="*/ 2757714 h 2757714"/>
                <a:gd name="connsiteX5" fmla="*/ 0 w 2585911"/>
                <a:gd name="connsiteY5" fmla="*/ 2732314 h 2757714"/>
                <a:gd name="connsiteX6" fmla="*/ 1735906 w 2585911"/>
                <a:gd name="connsiteY6" fmla="*/ 0 h 2757714"/>
                <a:gd name="connsiteX0" fmla="*/ 1147198 w 1997203"/>
                <a:gd name="connsiteY0" fmla="*/ 0 h 2757714"/>
                <a:gd name="connsiteX1" fmla="*/ 1836097 w 1997203"/>
                <a:gd name="connsiteY1" fmla="*/ 0 h 2757714"/>
                <a:gd name="connsiteX2" fmla="*/ 1997203 w 1997203"/>
                <a:gd name="connsiteY2" fmla="*/ 161106 h 2757714"/>
                <a:gd name="connsiteX3" fmla="*/ 1997203 w 1997203"/>
                <a:gd name="connsiteY3" fmla="*/ 2757714 h 2757714"/>
                <a:gd name="connsiteX4" fmla="*/ 1997203 w 1997203"/>
                <a:gd name="connsiteY4" fmla="*/ 2757714 h 2757714"/>
                <a:gd name="connsiteX5" fmla="*/ 0 w 1997203"/>
                <a:gd name="connsiteY5" fmla="*/ 2732314 h 2757714"/>
                <a:gd name="connsiteX6" fmla="*/ 1147198 w 1997203"/>
                <a:gd name="connsiteY6" fmla="*/ 0 h 27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203" h="2757714">
                  <a:moveTo>
                    <a:pt x="1147198" y="0"/>
                  </a:moveTo>
                  <a:lnTo>
                    <a:pt x="1836097" y="0"/>
                  </a:lnTo>
                  <a:cubicBezTo>
                    <a:pt x="1925073" y="0"/>
                    <a:pt x="1997203" y="72130"/>
                    <a:pt x="1997203" y="161106"/>
                  </a:cubicBezTo>
                  <a:lnTo>
                    <a:pt x="1997203" y="2757714"/>
                  </a:lnTo>
                  <a:lnTo>
                    <a:pt x="1997203" y="2757714"/>
                  </a:lnTo>
                  <a:lnTo>
                    <a:pt x="0" y="2732314"/>
                  </a:lnTo>
                  <a:lnTo>
                    <a:pt x="1147198" y="0"/>
                  </a:lnTo>
                  <a:close/>
                </a:path>
              </a:pathLst>
            </a:custGeom>
            <a:gradFill flip="none" rotWithShape="1">
              <a:gsLst>
                <a:gs pos="21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sp>
        <p:nvSpPr>
          <p:cNvPr id="33" name="Овал 32">
            <a:extLst>
              <a:ext uri="{FF2B5EF4-FFF2-40B4-BE49-F238E27FC236}">
                <a16:creationId xmlns:a16="http://schemas.microsoft.com/office/drawing/2014/main" xmlns="" id="{B8C39A2F-EB98-421A-9196-A1F82FA0CF1A}"/>
              </a:ext>
              <a:ext uri="{C183D7F6-B498-43B3-948B-1728B52AA6E4}">
                <adec:decorative xmlns:adec="http://schemas.microsoft.com/office/drawing/2017/decorative" xmlns="" val="1"/>
              </a:ext>
            </a:extLst>
          </p:cNvPr>
          <p:cNvSpPr/>
          <p:nvPr/>
        </p:nvSpPr>
        <p:spPr>
          <a:xfrm>
            <a:off x="943703" y="1425863"/>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4" name="Овал 33">
            <a:extLst>
              <a:ext uri="{FF2B5EF4-FFF2-40B4-BE49-F238E27FC236}">
                <a16:creationId xmlns:a16="http://schemas.microsoft.com/office/drawing/2014/main" xmlns="" id="{B0BABAAE-D145-4E69-9C95-2BF9E7E8DBE7}"/>
              </a:ext>
              <a:ext uri="{C183D7F6-B498-43B3-948B-1728B52AA6E4}">
                <adec:decorative xmlns:adec="http://schemas.microsoft.com/office/drawing/2017/decorative" xmlns="" val="1"/>
              </a:ext>
            </a:extLst>
          </p:cNvPr>
          <p:cNvSpPr/>
          <p:nvPr/>
        </p:nvSpPr>
        <p:spPr>
          <a:xfrm>
            <a:off x="943703" y="3022345"/>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5" name="Овал 34">
            <a:extLst>
              <a:ext uri="{FF2B5EF4-FFF2-40B4-BE49-F238E27FC236}">
                <a16:creationId xmlns:a16="http://schemas.microsoft.com/office/drawing/2014/main" xmlns="" id="{E3EAFB8C-B68B-4DDE-875A-CD4EB5E2AFA4}"/>
              </a:ext>
              <a:ext uri="{C183D7F6-B498-43B3-948B-1728B52AA6E4}">
                <adec:decorative xmlns:adec="http://schemas.microsoft.com/office/drawing/2017/decorative" xmlns="" val="1"/>
              </a:ext>
            </a:extLst>
          </p:cNvPr>
          <p:cNvSpPr/>
          <p:nvPr/>
        </p:nvSpPr>
        <p:spPr>
          <a:xfrm>
            <a:off x="943703" y="4618827"/>
            <a:ext cx="929228" cy="929228"/>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8" name="Рисунок 7">
            <a:extLst>
              <a:ext uri="{FF2B5EF4-FFF2-40B4-BE49-F238E27FC236}">
                <a16:creationId xmlns:a16="http://schemas.microsoft.com/office/drawing/2014/main" xmlns="" id="{249C24E5-AEAF-44E7-B2F8-531B026CF7D4}"/>
              </a:ext>
              <a:ext uri="{C183D7F6-B498-43B3-948B-1728B52AA6E4}">
                <adec:decorative xmlns:adec="http://schemas.microsoft.com/office/drawing/2017/decorative" xmlns="" val="1"/>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r="-1"/>
          <a:stretch/>
        </p:blipFill>
        <p:spPr>
          <a:xfrm>
            <a:off x="7286170" y="0"/>
            <a:ext cx="4905829" cy="6858000"/>
          </a:xfrm>
          <a:prstGeom prst="rect">
            <a:avLst/>
          </a:prstGeom>
        </p:spPr>
      </p:pic>
      <p:graphicFrame>
        <p:nvGraphicFramePr>
          <p:cNvPr id="17" name="Диаграмма 16" descr="Это диаграмма. ">
            <a:extLst>
              <a:ext uri="{FF2B5EF4-FFF2-40B4-BE49-F238E27FC236}">
                <a16:creationId xmlns:a16="http://schemas.microsoft.com/office/drawing/2014/main" xmlns="" id="{18CE4845-D1D1-4E87-AAAF-B518DB8579AE}"/>
              </a:ext>
            </a:extLst>
          </p:cNvPr>
          <p:cNvGraphicFramePr/>
          <p:nvPr>
            <p:extLst>
              <p:ext uri="{D42A27DB-BD31-4B8C-83A1-F6EECF244321}">
                <p14:modId xmlns:p14="http://schemas.microsoft.com/office/powerpoint/2010/main" val="409269550"/>
              </p:ext>
            </p:extLst>
          </p:nvPr>
        </p:nvGraphicFramePr>
        <p:xfrm>
          <a:off x="2425889" y="1366179"/>
          <a:ext cx="5571846" cy="4276056"/>
        </p:xfrm>
        <a:graphic>
          <a:graphicData uri="http://schemas.openxmlformats.org/drawingml/2006/chart">
            <c:chart xmlns:c="http://schemas.openxmlformats.org/drawingml/2006/chart" xmlns:r="http://schemas.openxmlformats.org/officeDocument/2006/relationships" r:id="rId5"/>
          </a:graphicData>
        </a:graphic>
      </p:graphicFrame>
      <p:sp>
        <p:nvSpPr>
          <p:cNvPr id="29" name="Прямоугольник 28">
            <a:extLst>
              <a:ext uri="{FF2B5EF4-FFF2-40B4-BE49-F238E27FC236}">
                <a16:creationId xmlns:a16="http://schemas.microsoft.com/office/drawing/2014/main" xmlns="" id="{47706530-92A5-4C68-9FE7-03A5E61B729D}"/>
              </a:ext>
              <a:ext uri="{C183D7F6-B498-43B3-948B-1728B52AA6E4}">
                <adec:decorative xmlns:adec="http://schemas.microsoft.com/office/drawing/2017/decorative" xmlns="" val="1"/>
              </a:ext>
            </a:extLst>
          </p:cNvPr>
          <p:cNvSpPr/>
          <p:nvPr/>
        </p:nvSpPr>
        <p:spPr>
          <a:xfrm>
            <a:off x="7299645" y="-37962"/>
            <a:ext cx="4905830" cy="6858000"/>
          </a:xfrm>
          <a:prstGeom prst="rect">
            <a:avLst/>
          </a:prstGeom>
          <a:solidFill>
            <a:schemeClr val="tx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58" name="Группа 57">
            <a:extLst>
              <a:ext uri="{FF2B5EF4-FFF2-40B4-BE49-F238E27FC236}">
                <a16:creationId xmlns:a16="http://schemas.microsoft.com/office/drawing/2014/main" xmlns="" id="{0B53C114-CB63-41F6-A5C6-8C207D3C5EA8}"/>
              </a:ext>
              <a:ext uri="{C183D7F6-B498-43B3-948B-1728B52AA6E4}">
                <adec:decorative xmlns:adec="http://schemas.microsoft.com/office/drawing/2017/decorative" xmlns="" val="1"/>
              </a:ext>
            </a:extLst>
          </p:cNvPr>
          <p:cNvGrpSpPr/>
          <p:nvPr/>
        </p:nvGrpSpPr>
        <p:grpSpPr>
          <a:xfrm>
            <a:off x="7895060" y="495795"/>
            <a:ext cx="3071581" cy="5470041"/>
            <a:chOff x="8088085" y="1860738"/>
            <a:chExt cx="3302000" cy="3235128"/>
          </a:xfrm>
        </p:grpSpPr>
        <p:cxnSp>
          <p:nvCxnSpPr>
            <p:cNvPr id="56" name="Прямая соединительная линия 55">
              <a:extLst>
                <a:ext uri="{FF2B5EF4-FFF2-40B4-BE49-F238E27FC236}">
                  <a16:creationId xmlns:a16="http://schemas.microsoft.com/office/drawing/2014/main" xmlns="" id="{33D23131-A48A-491A-AD96-201010235D83}"/>
                </a:ext>
              </a:extLst>
            </p:cNvPr>
            <p:cNvCxnSpPr/>
            <p:nvPr/>
          </p:nvCxnSpPr>
          <p:spPr>
            <a:xfrm>
              <a:off x="8088085" y="1860738"/>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a:extLst>
                <a:ext uri="{FF2B5EF4-FFF2-40B4-BE49-F238E27FC236}">
                  <a16:creationId xmlns:a16="http://schemas.microsoft.com/office/drawing/2014/main" xmlns="" id="{9C96BDEF-9902-4BA3-B5E7-230F802445FC}"/>
                </a:ext>
              </a:extLst>
            </p:cNvPr>
            <p:cNvCxnSpPr/>
            <p:nvPr/>
          </p:nvCxnSpPr>
          <p:spPr>
            <a:xfrm>
              <a:off x="8088085" y="5095866"/>
              <a:ext cx="330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 name="Полилиния: Фигура 59">
            <a:extLst>
              <a:ext uri="{FF2B5EF4-FFF2-40B4-BE49-F238E27FC236}">
                <a16:creationId xmlns:a16="http://schemas.microsoft.com/office/drawing/2014/main" xmlns="" id="{8AFA9225-189E-46DC-BDA1-C08D56D0BD92}"/>
              </a:ext>
              <a:ext uri="{C183D7F6-B498-43B3-948B-1728B52AA6E4}">
                <adec:decorative xmlns:adec="http://schemas.microsoft.com/office/drawing/2017/decorative" xmlns="" val="1"/>
              </a:ext>
            </a:extLst>
          </p:cNvPr>
          <p:cNvSpPr/>
          <p:nvPr/>
        </p:nvSpPr>
        <p:spPr>
          <a:xfrm>
            <a:off x="10506497" y="-18450"/>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rgbClr val="CE295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70" name="Полилиния: фигура 69">
            <a:extLst>
              <a:ext uri="{FF2B5EF4-FFF2-40B4-BE49-F238E27FC236}">
                <a16:creationId xmlns:a16="http://schemas.microsoft.com/office/drawing/2014/main" xmlns="" id="{2F53A894-128F-470D-A36D-330A5994E8C5}"/>
              </a:ext>
              <a:ext uri="{C183D7F6-B498-43B3-948B-1728B52AA6E4}">
                <adec:decorative xmlns:adec="http://schemas.microsoft.com/office/drawing/2017/decorative" xmlns="" val="1"/>
              </a:ext>
            </a:extLst>
          </p:cNvPr>
          <p:cNvSpPr/>
          <p:nvPr/>
        </p:nvSpPr>
        <p:spPr>
          <a:xfrm>
            <a:off x="7407489" y="5133457"/>
            <a:ext cx="3332296" cy="1680868"/>
          </a:xfrm>
          <a:custGeom>
            <a:avLst/>
            <a:gdLst>
              <a:gd name="connsiteX0" fmla="*/ 1666148 w 3332296"/>
              <a:gd name="connsiteY0" fmla="*/ 0 h 1680868"/>
              <a:gd name="connsiteX1" fmla="*/ 1863571 w 3332296"/>
              <a:gd name="connsiteY1" fmla="*/ 81776 h 1680868"/>
              <a:gd name="connsiteX2" fmla="*/ 3250521 w 3332296"/>
              <a:gd name="connsiteY2" fmla="*/ 1468726 h 1680868"/>
              <a:gd name="connsiteX3" fmla="*/ 3332296 w 3332296"/>
              <a:gd name="connsiteY3" fmla="*/ 1666149 h 1680868"/>
              <a:gd name="connsiteX4" fmla="*/ 3330886 w 3332296"/>
              <a:gd name="connsiteY4" fmla="*/ 1680868 h 1680868"/>
              <a:gd name="connsiteX5" fmla="*/ 1411 w 3332296"/>
              <a:gd name="connsiteY5" fmla="*/ 1680868 h 1680868"/>
              <a:gd name="connsiteX6" fmla="*/ 0 w 3332296"/>
              <a:gd name="connsiteY6" fmla="*/ 1666149 h 1680868"/>
              <a:gd name="connsiteX7" fmla="*/ 81775 w 3332296"/>
              <a:gd name="connsiteY7" fmla="*/ 1468726 h 1680868"/>
              <a:gd name="connsiteX8" fmla="*/ 1468725 w 3332296"/>
              <a:gd name="connsiteY8" fmla="*/ 81776 h 1680868"/>
              <a:gd name="connsiteX9" fmla="*/ 1666148 w 3332296"/>
              <a:gd name="connsiteY9" fmla="*/ 0 h 168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2296" h="1680868">
                <a:moveTo>
                  <a:pt x="1666148" y="0"/>
                </a:moveTo>
                <a:cubicBezTo>
                  <a:pt x="1737601" y="0"/>
                  <a:pt x="1809054" y="27259"/>
                  <a:pt x="1863571" y="81776"/>
                </a:cubicBezTo>
                <a:lnTo>
                  <a:pt x="3250521" y="1468726"/>
                </a:lnTo>
                <a:cubicBezTo>
                  <a:pt x="3305038" y="1523243"/>
                  <a:pt x="3332296" y="1594696"/>
                  <a:pt x="3332296" y="1666149"/>
                </a:cubicBezTo>
                <a:lnTo>
                  <a:pt x="3330886" y="1680868"/>
                </a:lnTo>
                <a:lnTo>
                  <a:pt x="1411" y="1680868"/>
                </a:lnTo>
                <a:lnTo>
                  <a:pt x="0" y="1666149"/>
                </a:lnTo>
                <a:cubicBezTo>
                  <a:pt x="0" y="1594696"/>
                  <a:pt x="27258" y="1523243"/>
                  <a:pt x="81775" y="1468726"/>
                </a:cubicBezTo>
                <a:lnTo>
                  <a:pt x="1468725" y="81776"/>
                </a:lnTo>
                <a:cubicBezTo>
                  <a:pt x="1523242" y="27259"/>
                  <a:pt x="1594695" y="0"/>
                  <a:pt x="1666148" y="0"/>
                </a:cubicBezTo>
                <a:close/>
              </a:path>
            </a:pathLst>
          </a:cu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5" name="Нижний колонтитул 4"/>
          <p:cNvSpPr>
            <a:spLocks noGrp="1"/>
          </p:cNvSpPr>
          <p:nvPr>
            <p:ph type="ftr" sz="quarter" idx="11"/>
          </p:nvPr>
        </p:nvSpPr>
        <p:spPr/>
        <p:txBody>
          <a:bodyPr rtlCol="0"/>
          <a:lstStyle/>
          <a:p>
            <a:pPr rtl="0"/>
            <a:r>
              <a:rPr lang="ru-RU" dirty="0"/>
              <a:t>Логотип</a:t>
            </a:r>
          </a:p>
        </p:txBody>
      </p:sp>
      <p:sp>
        <p:nvSpPr>
          <p:cNvPr id="6" name="Номер слайда 5"/>
          <p:cNvSpPr>
            <a:spLocks noGrp="1"/>
          </p:cNvSpPr>
          <p:nvPr>
            <p:ph type="sldNum" sz="quarter" idx="12"/>
          </p:nvPr>
        </p:nvSpPr>
        <p:spPr/>
        <p:txBody>
          <a:bodyPr rtlCol="0"/>
          <a:lstStyle/>
          <a:p>
            <a:pPr rtl="0"/>
            <a:fld id="{0FD50806-BABF-4915-9689-3B9956D1C75C}" type="slidenum">
              <a:rPr lang="ru-RU" smtClean="0"/>
              <a:pPr rtl="0"/>
              <a:t>3</a:t>
            </a:fld>
            <a:endParaRPr lang="ru-RU" dirty="0"/>
          </a:p>
        </p:txBody>
      </p:sp>
      <p:sp>
        <p:nvSpPr>
          <p:cNvPr id="59" name="Прямоугольник 58">
            <a:extLst>
              <a:ext uri="{FF2B5EF4-FFF2-40B4-BE49-F238E27FC236}">
                <a16:creationId xmlns:a16="http://schemas.microsoft.com/office/drawing/2014/main" xmlns="" id="{3190FD58-7BAE-46FD-A180-ADE531D4546E}"/>
              </a:ext>
              <a:ext uri="{C183D7F6-B498-43B3-948B-1728B52AA6E4}">
                <adec:decorative xmlns:adec="http://schemas.microsoft.com/office/drawing/2017/decorative" xmlns="" val="1"/>
              </a:ext>
            </a:extLst>
          </p:cNvPr>
          <p:cNvSpPr/>
          <p:nvPr/>
        </p:nvSpPr>
        <p:spPr>
          <a:xfrm>
            <a:off x="0" y="6273800"/>
            <a:ext cx="5842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 name="TextBox 2">
            <a:extLst>
              <a:ext uri="{FF2B5EF4-FFF2-40B4-BE49-F238E27FC236}">
                <a16:creationId xmlns:a16="http://schemas.microsoft.com/office/drawing/2014/main" xmlns="" id="{8B9BD473-D6BD-4148-8C70-79FCE03D0BAA}"/>
              </a:ext>
            </a:extLst>
          </p:cNvPr>
          <p:cNvSpPr txBox="1"/>
          <p:nvPr/>
        </p:nvSpPr>
        <p:spPr>
          <a:xfrm>
            <a:off x="8088667" y="1065756"/>
            <a:ext cx="2877973" cy="1077218"/>
          </a:xfrm>
          <a:prstGeom prst="rect">
            <a:avLst/>
          </a:prstGeom>
          <a:noFill/>
        </p:spPr>
        <p:txBody>
          <a:bodyPr wrap="square" rtlCol="0">
            <a:spAutoFit/>
          </a:bodyPr>
          <a:lstStyle/>
          <a:p>
            <a:r>
              <a:rPr lang="ru-RU" sz="3200" b="1" i="1" dirty="0">
                <a:solidFill>
                  <a:schemeClr val="bg1"/>
                </a:solidFill>
                <a:latin typeface="+mj-lt"/>
              </a:rPr>
              <a:t>Целевая аудитория</a:t>
            </a:r>
          </a:p>
        </p:txBody>
      </p:sp>
      <p:sp>
        <p:nvSpPr>
          <p:cNvPr id="4" name="TextBox 3">
            <a:extLst>
              <a:ext uri="{FF2B5EF4-FFF2-40B4-BE49-F238E27FC236}">
                <a16:creationId xmlns:a16="http://schemas.microsoft.com/office/drawing/2014/main" xmlns="" id="{9D202D66-619A-463B-8A72-15E84F427AFD}"/>
              </a:ext>
            </a:extLst>
          </p:cNvPr>
          <p:cNvSpPr txBox="1"/>
          <p:nvPr/>
        </p:nvSpPr>
        <p:spPr>
          <a:xfrm>
            <a:off x="8302171" y="2685543"/>
            <a:ext cx="3181254" cy="1292662"/>
          </a:xfrm>
          <a:prstGeom prst="rect">
            <a:avLst/>
          </a:prstGeom>
          <a:noFill/>
        </p:spPr>
        <p:txBody>
          <a:bodyPr wrap="square" rtlCol="0">
            <a:spAutoFit/>
          </a:bodyPr>
          <a:lstStyle/>
          <a:p>
            <a:r>
              <a:rPr lang="ru-RU" sz="2000" dirty="0">
                <a:solidFill>
                  <a:schemeClr val="bg1"/>
                </a:solidFill>
              </a:rPr>
              <a:t>Выпускники школ:</a:t>
            </a:r>
            <a:r>
              <a:rPr lang="en-US" sz="2000" dirty="0">
                <a:solidFill>
                  <a:schemeClr val="bg1"/>
                </a:solidFill>
              </a:rPr>
              <a:t> </a:t>
            </a:r>
            <a:r>
              <a:rPr lang="ru-RU" sz="2000" dirty="0">
                <a:solidFill>
                  <a:schemeClr val="bg1"/>
                </a:solidFill>
              </a:rPr>
              <a:t>65%</a:t>
            </a:r>
          </a:p>
          <a:p>
            <a:r>
              <a:rPr lang="ru-RU" sz="2000" dirty="0">
                <a:solidFill>
                  <a:schemeClr val="bg1"/>
                </a:solidFill>
              </a:rPr>
              <a:t>Учителя: 10%</a:t>
            </a:r>
          </a:p>
          <a:p>
            <a:r>
              <a:rPr lang="ru-RU" sz="2000" dirty="0">
                <a:solidFill>
                  <a:schemeClr val="bg1"/>
                </a:solidFill>
              </a:rPr>
              <a:t>Другие: 25%</a:t>
            </a:r>
          </a:p>
          <a:p>
            <a:r>
              <a:rPr lang="ru-RU" dirty="0">
                <a:solidFill>
                  <a:schemeClr val="bg1"/>
                </a:solidFill>
              </a:rPr>
              <a:t> </a:t>
            </a:r>
          </a:p>
        </p:txBody>
      </p:sp>
      <p:pic>
        <p:nvPicPr>
          <p:cNvPr id="9" name="Рисунок 8" descr="Аудитория">
            <a:extLst>
              <a:ext uri="{FF2B5EF4-FFF2-40B4-BE49-F238E27FC236}">
                <a16:creationId xmlns:a16="http://schemas.microsoft.com/office/drawing/2014/main" xmlns="" id="{00F8E89D-D907-4AC9-A50B-2B1202F7FE3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78964" y="3181577"/>
            <a:ext cx="645259" cy="645259"/>
          </a:xfrm>
          <a:prstGeom prst="rect">
            <a:avLst/>
          </a:prstGeom>
        </p:spPr>
      </p:pic>
      <p:pic>
        <p:nvPicPr>
          <p:cNvPr id="11" name="Рисунок 10" descr="Рюкзак">
            <a:extLst>
              <a:ext uri="{FF2B5EF4-FFF2-40B4-BE49-F238E27FC236}">
                <a16:creationId xmlns:a16="http://schemas.microsoft.com/office/drawing/2014/main" xmlns="" id="{19B46B9B-9AA1-497D-8469-D68DD93AB63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59204" y="1527820"/>
            <a:ext cx="684780" cy="684780"/>
          </a:xfrm>
          <a:prstGeom prst="rect">
            <a:avLst/>
          </a:prstGeom>
        </p:spPr>
      </p:pic>
      <p:pic>
        <p:nvPicPr>
          <p:cNvPr id="13" name="Рисунок 12" descr="Преподаватель">
            <a:extLst>
              <a:ext uri="{FF2B5EF4-FFF2-40B4-BE49-F238E27FC236}">
                <a16:creationId xmlns:a16="http://schemas.microsoft.com/office/drawing/2014/main" xmlns="" id="{7A99A80F-A654-4217-A555-1390F0EBD35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42994" y="4730666"/>
            <a:ext cx="679578" cy="679578"/>
          </a:xfrm>
          <a:prstGeom prst="rect">
            <a:avLst/>
          </a:prstGeom>
        </p:spPr>
      </p:pic>
      <p:sp>
        <p:nvSpPr>
          <p:cNvPr id="15" name="TextBox 14">
            <a:extLst>
              <a:ext uri="{FF2B5EF4-FFF2-40B4-BE49-F238E27FC236}">
                <a16:creationId xmlns:a16="http://schemas.microsoft.com/office/drawing/2014/main" xmlns="" id="{B74EE179-4A35-41A3-A946-51FF000FF03F}"/>
              </a:ext>
            </a:extLst>
          </p:cNvPr>
          <p:cNvSpPr txBox="1"/>
          <p:nvPr/>
        </p:nvSpPr>
        <p:spPr>
          <a:xfrm>
            <a:off x="807362" y="6461698"/>
            <a:ext cx="2567314" cy="276999"/>
          </a:xfrm>
          <a:prstGeom prst="rect">
            <a:avLst/>
          </a:prstGeom>
          <a:noFill/>
        </p:spPr>
        <p:txBody>
          <a:bodyPr wrap="square" rtlCol="0">
            <a:spAutoFit/>
          </a:bodyPr>
          <a:lstStyle/>
          <a:p>
            <a:r>
              <a:rPr lang="en-US" sz="1200" i="1" dirty="0">
                <a:solidFill>
                  <a:schemeClr val="tx1">
                    <a:alpha val="53000"/>
                  </a:schemeClr>
                </a:solidFill>
              </a:rPr>
              <a:t>California  Apostles</a:t>
            </a:r>
            <a:endParaRPr lang="ru-RU" sz="1200" i="1" dirty="0">
              <a:solidFill>
                <a:schemeClr val="tx1">
                  <a:alpha val="53000"/>
                </a:schemeClr>
              </a:solidFill>
            </a:endParaRPr>
          </a:p>
        </p:txBody>
      </p:sp>
    </p:spTree>
    <p:extLst>
      <p:ext uri="{BB962C8B-B14F-4D97-AF65-F5344CB8AC3E}">
        <p14:creationId xmlns:p14="http://schemas.microsoft.com/office/powerpoint/2010/main" val="20441003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026" name="Picture 2" descr="Regular use of cell phones can be dangerous, according to research conducted by the Swiss Tropical and Public Health Institute — the radiation has been found to impair the figural memories of young people, with those who hold their mobile phones to their right ear particularly affected.">
            <a:extLst>
              <a:ext uri="{FF2B5EF4-FFF2-40B4-BE49-F238E27FC236}">
                <a16:creationId xmlns:a16="http://schemas.microsoft.com/office/drawing/2014/main" xmlns="" id="{37A4C845-3EF5-463C-AF47-79B3CC4B8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 y="972423"/>
            <a:ext cx="12192000" cy="5301374"/>
          </a:xfrm>
          <a:prstGeom prst="rect">
            <a:avLst/>
          </a:prstGeom>
          <a:noFill/>
          <a:extLst>
            <a:ext uri="{909E8E84-426E-40DD-AFC4-6F175D3DCCD1}">
              <a14:hiddenFill xmlns:a14="http://schemas.microsoft.com/office/drawing/2010/main">
                <a:solidFill>
                  <a:srgbClr val="FFFFFF"/>
                </a:solidFill>
              </a14:hiddenFill>
            </a:ext>
          </a:extLst>
        </p:spPr>
      </p:pic>
      <p:sp>
        <p:nvSpPr>
          <p:cNvPr id="134" name="Прямоугольник 133">
            <a:extLst>
              <a:ext uri="{FF2B5EF4-FFF2-40B4-BE49-F238E27FC236}">
                <a16:creationId xmlns:a16="http://schemas.microsoft.com/office/drawing/2014/main" xmlns="" id="{744DC2E4-27A5-40F7-BA49-56AC6B0C848C}"/>
              </a:ext>
              <a:ext uri="{C183D7F6-B498-43B3-948B-1728B52AA6E4}">
                <adec:decorative xmlns:adec="http://schemas.microsoft.com/office/drawing/2017/decorative" xmlns="" val="1"/>
              </a:ext>
            </a:extLst>
          </p:cNvPr>
          <p:cNvSpPr/>
          <p:nvPr/>
        </p:nvSpPr>
        <p:spPr>
          <a:xfrm>
            <a:off x="292099" y="955120"/>
            <a:ext cx="11899901" cy="5305688"/>
          </a:xfrm>
          <a:prstGeom prst="rect">
            <a:avLst/>
          </a:prstGeom>
          <a:solidFill>
            <a:schemeClr val="tx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Прямоугольник 1">
            <a:extLst>
              <a:ext uri="{FF2B5EF4-FFF2-40B4-BE49-F238E27FC236}">
                <a16:creationId xmlns:a16="http://schemas.microsoft.com/office/drawing/2014/main" xmlns="" id="{7A5D2A43-E613-4861-B777-A0FBFF474536}"/>
              </a:ext>
              <a:ext uri="{C183D7F6-B498-43B3-948B-1728B52AA6E4}">
                <adec:decorative xmlns:adec="http://schemas.microsoft.com/office/drawing/2017/decorative" xmlns="" val="1"/>
              </a:ext>
            </a:extLst>
          </p:cNvPr>
          <p:cNvSpPr/>
          <p:nvPr/>
        </p:nvSpPr>
        <p:spPr>
          <a:xfrm>
            <a:off x="11607800" y="0"/>
            <a:ext cx="584200" cy="584200"/>
          </a:xfrm>
          <a:prstGeom prst="rect">
            <a:avLst/>
          </a:prstGeom>
          <a:solidFill>
            <a:srgbClr val="75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 name="Прямоугольник 9">
            <a:extLst>
              <a:ext uri="{FF2B5EF4-FFF2-40B4-BE49-F238E27FC236}">
                <a16:creationId xmlns:a16="http://schemas.microsoft.com/office/drawing/2014/main" xmlns="" id="{878E9E76-0170-4D84-BCC3-07E8CC1CF330}"/>
              </a:ext>
              <a:ext uri="{C183D7F6-B498-43B3-948B-1728B52AA6E4}">
                <adec:decorative xmlns:adec="http://schemas.microsoft.com/office/drawing/2017/decorative" xmlns="" val="1"/>
              </a:ext>
            </a:extLst>
          </p:cNvPr>
          <p:cNvSpPr/>
          <p:nvPr/>
        </p:nvSpPr>
        <p:spPr>
          <a:xfrm>
            <a:off x="0" y="6492874"/>
            <a:ext cx="349624"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 name="Дата 2">
            <a:extLst>
              <a:ext uri="{FF2B5EF4-FFF2-40B4-BE49-F238E27FC236}">
                <a16:creationId xmlns:a16="http://schemas.microsoft.com/office/drawing/2014/main" xmlns="" id="{51A4CD4B-F87F-4BE9-AEF5-4E68C5D5552F}"/>
              </a:ext>
            </a:extLst>
          </p:cNvPr>
          <p:cNvSpPr>
            <a:spLocks noGrp="1"/>
          </p:cNvSpPr>
          <p:nvPr>
            <p:ph type="dt" sz="half" idx="10"/>
          </p:nvPr>
        </p:nvSpPr>
        <p:spPr/>
        <p:txBody>
          <a:bodyPr rtlCol="0"/>
          <a:lstStyle/>
          <a:p>
            <a:pPr rtl="0"/>
            <a:r>
              <a:rPr lang="en-US" i="1" dirty="0"/>
              <a:t>California  Apostles</a:t>
            </a:r>
            <a:endParaRPr lang="ru-RU" i="1" dirty="0"/>
          </a:p>
        </p:txBody>
      </p:sp>
      <p:sp>
        <p:nvSpPr>
          <p:cNvPr id="5" name="Заголовок 4" hidden="1">
            <a:extLst>
              <a:ext uri="{FF2B5EF4-FFF2-40B4-BE49-F238E27FC236}">
                <a16:creationId xmlns:a16="http://schemas.microsoft.com/office/drawing/2014/main" xmlns="" id="{5B664BA7-9B42-4B7A-A90E-F041269601F0}"/>
              </a:ext>
            </a:extLst>
          </p:cNvPr>
          <p:cNvSpPr>
            <a:spLocks noGrp="1"/>
          </p:cNvSpPr>
          <p:nvPr>
            <p:ph type="title" idx="4294967295"/>
          </p:nvPr>
        </p:nvSpPr>
        <p:spPr>
          <a:xfrm>
            <a:off x="0" y="365125"/>
            <a:ext cx="10515600" cy="1325563"/>
          </a:xfrm>
        </p:spPr>
        <p:txBody>
          <a:bodyPr rtlCol="0"/>
          <a:lstStyle/>
          <a:p>
            <a:pPr rtl="0"/>
            <a:r>
              <a:rPr lang="ru-RU" dirty="0"/>
              <a:t>Слайд 8 сбалансированной системы показателей</a:t>
            </a:r>
          </a:p>
        </p:txBody>
      </p:sp>
      <p:sp>
        <p:nvSpPr>
          <p:cNvPr id="13" name="Надпись 12">
            <a:extLst>
              <a:ext uri="{FF2B5EF4-FFF2-40B4-BE49-F238E27FC236}">
                <a16:creationId xmlns:a16="http://schemas.microsoft.com/office/drawing/2014/main" xmlns="" id="{63C92C2E-8888-42AB-A36D-D6F2B362B0CD}"/>
              </a:ext>
            </a:extLst>
          </p:cNvPr>
          <p:cNvSpPr txBox="1"/>
          <p:nvPr/>
        </p:nvSpPr>
        <p:spPr>
          <a:xfrm>
            <a:off x="473946" y="182045"/>
            <a:ext cx="9264193" cy="553998"/>
          </a:xfrm>
          <a:prstGeom prst="rect">
            <a:avLst/>
          </a:prstGeom>
          <a:noFill/>
        </p:spPr>
        <p:txBody>
          <a:bodyPr wrap="square" lIns="0" tIns="0" rIns="0" bIns="0" rtlCol="0" anchor="ctr">
            <a:spAutoFit/>
          </a:bodyPr>
          <a:lstStyle/>
          <a:p>
            <a:pPr algn="ctr" rtl="0"/>
            <a:r>
              <a:rPr lang="ru-RU" sz="3600" dirty="0">
                <a:latin typeface="+mj-lt"/>
              </a:rPr>
              <a:t>Минимальный функционал  </a:t>
            </a:r>
          </a:p>
        </p:txBody>
      </p:sp>
      <p:sp>
        <p:nvSpPr>
          <p:cNvPr id="170" name="Надпись 169">
            <a:extLst>
              <a:ext uri="{FF2B5EF4-FFF2-40B4-BE49-F238E27FC236}">
                <a16:creationId xmlns:a16="http://schemas.microsoft.com/office/drawing/2014/main" xmlns="" id="{C66ED090-369C-490D-887B-19C18EA591E3}"/>
              </a:ext>
            </a:extLst>
          </p:cNvPr>
          <p:cNvSpPr txBox="1"/>
          <p:nvPr/>
        </p:nvSpPr>
        <p:spPr>
          <a:xfrm>
            <a:off x="7901717" y="2781730"/>
            <a:ext cx="3998184" cy="246221"/>
          </a:xfrm>
          <a:prstGeom prst="rect">
            <a:avLst/>
          </a:prstGeom>
          <a:noFill/>
        </p:spPr>
        <p:txBody>
          <a:bodyPr wrap="square" lIns="0" tIns="0" rIns="0" bIns="0" rtlCol="0">
            <a:spAutoFit/>
          </a:bodyPr>
          <a:lstStyle/>
          <a:p>
            <a:pPr rtl="0"/>
            <a:r>
              <a:rPr lang="ru-RU" sz="1600" dirty="0">
                <a:solidFill>
                  <a:schemeClr val="bg1"/>
                </a:solidFill>
              </a:rPr>
              <a:t>Мгновенная практика, идущая за теорией </a:t>
            </a:r>
          </a:p>
        </p:txBody>
      </p:sp>
      <p:sp>
        <p:nvSpPr>
          <p:cNvPr id="174" name="Надпись 173">
            <a:extLst>
              <a:ext uri="{FF2B5EF4-FFF2-40B4-BE49-F238E27FC236}">
                <a16:creationId xmlns:a16="http://schemas.microsoft.com/office/drawing/2014/main" xmlns="" id="{9FF4A209-6BAD-4B47-BF8D-2B844BFC3C65}"/>
              </a:ext>
            </a:extLst>
          </p:cNvPr>
          <p:cNvSpPr txBox="1"/>
          <p:nvPr/>
        </p:nvSpPr>
        <p:spPr>
          <a:xfrm>
            <a:off x="7901354" y="5146962"/>
            <a:ext cx="3860491" cy="246221"/>
          </a:xfrm>
          <a:prstGeom prst="rect">
            <a:avLst/>
          </a:prstGeom>
          <a:noFill/>
        </p:spPr>
        <p:txBody>
          <a:bodyPr wrap="square" lIns="0" tIns="0" rIns="0" bIns="0" rtlCol="0">
            <a:spAutoFit/>
          </a:bodyPr>
          <a:lstStyle/>
          <a:p>
            <a:pPr rtl="0"/>
            <a:r>
              <a:rPr lang="ru-RU" sz="1600" dirty="0">
                <a:solidFill>
                  <a:schemeClr val="bg1"/>
                </a:solidFill>
              </a:rPr>
              <a:t>Рейтинговая таблица для группы</a:t>
            </a:r>
          </a:p>
        </p:txBody>
      </p:sp>
      <p:sp>
        <p:nvSpPr>
          <p:cNvPr id="4" name="TextBox 3">
            <a:extLst>
              <a:ext uri="{FF2B5EF4-FFF2-40B4-BE49-F238E27FC236}">
                <a16:creationId xmlns:a16="http://schemas.microsoft.com/office/drawing/2014/main" xmlns="" id="{19D3F34F-AFC3-4A1D-9F61-879F46FA2742}"/>
              </a:ext>
            </a:extLst>
          </p:cNvPr>
          <p:cNvSpPr txBox="1"/>
          <p:nvPr/>
        </p:nvSpPr>
        <p:spPr>
          <a:xfrm>
            <a:off x="7832561" y="3903236"/>
            <a:ext cx="3383094" cy="861774"/>
          </a:xfrm>
          <a:prstGeom prst="rect">
            <a:avLst/>
          </a:prstGeom>
          <a:noFill/>
        </p:spPr>
        <p:txBody>
          <a:bodyPr wrap="square" rtlCol="0">
            <a:spAutoFit/>
          </a:bodyPr>
          <a:lstStyle/>
          <a:p>
            <a:r>
              <a:rPr lang="ru-RU" sz="1600" dirty="0">
                <a:solidFill>
                  <a:schemeClr val="bg1"/>
                </a:solidFill>
              </a:rPr>
              <a:t>2 Уровня сложности задач, идущих после основного блока теории</a:t>
            </a:r>
          </a:p>
          <a:p>
            <a:endParaRPr lang="ru-RU" dirty="0"/>
          </a:p>
        </p:txBody>
      </p:sp>
      <p:cxnSp>
        <p:nvCxnSpPr>
          <p:cNvPr id="32" name="Прямая соединительная линия 31">
            <a:extLst>
              <a:ext uri="{FF2B5EF4-FFF2-40B4-BE49-F238E27FC236}">
                <a16:creationId xmlns:a16="http://schemas.microsoft.com/office/drawing/2014/main" xmlns="" id="{6E6D4347-5300-4CCC-83F4-B34249DB6560}"/>
              </a:ext>
            </a:extLst>
          </p:cNvPr>
          <p:cNvCxnSpPr/>
          <p:nvPr/>
        </p:nvCxnSpPr>
        <p:spPr>
          <a:xfrm>
            <a:off x="2163452" y="760515"/>
            <a:ext cx="602456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8" name="Надпись 167">
            <a:extLst>
              <a:ext uri="{FF2B5EF4-FFF2-40B4-BE49-F238E27FC236}">
                <a16:creationId xmlns:a16="http://schemas.microsoft.com/office/drawing/2014/main" xmlns="" id="{39F335A2-FCEA-482E-AF80-46BFB511CD58}"/>
              </a:ext>
            </a:extLst>
          </p:cNvPr>
          <p:cNvSpPr txBox="1"/>
          <p:nvPr/>
        </p:nvSpPr>
        <p:spPr>
          <a:xfrm>
            <a:off x="7860263" y="1377937"/>
            <a:ext cx="3850145" cy="738664"/>
          </a:xfrm>
          <a:prstGeom prst="rect">
            <a:avLst/>
          </a:prstGeom>
          <a:noFill/>
        </p:spPr>
        <p:txBody>
          <a:bodyPr wrap="square" lIns="0" tIns="0" rIns="0" bIns="0" rtlCol="0">
            <a:spAutoFit/>
          </a:bodyPr>
          <a:lstStyle/>
          <a:p>
            <a:pPr rtl="0"/>
            <a:r>
              <a:rPr lang="ru-RU" sz="1600" dirty="0">
                <a:solidFill>
                  <a:schemeClr val="bg1"/>
                </a:solidFill>
              </a:rPr>
              <a:t>Материал по математике, специфицированный для конкретных заданий ЕГЭ.</a:t>
            </a:r>
          </a:p>
        </p:txBody>
      </p:sp>
      <p:grpSp>
        <p:nvGrpSpPr>
          <p:cNvPr id="38" name="Группа 37">
            <a:extLst>
              <a:ext uri="{FF2B5EF4-FFF2-40B4-BE49-F238E27FC236}">
                <a16:creationId xmlns:a16="http://schemas.microsoft.com/office/drawing/2014/main" xmlns="" id="{4AA56DDC-977E-48C4-97DF-733FCBEDCD3E}"/>
              </a:ext>
              <a:ext uri="{C183D7F6-B498-43B3-948B-1728B52AA6E4}">
                <adec:decorative xmlns:adec="http://schemas.microsoft.com/office/drawing/2017/decorative" xmlns="" val="1"/>
              </a:ext>
            </a:extLst>
          </p:cNvPr>
          <p:cNvGrpSpPr/>
          <p:nvPr/>
        </p:nvGrpSpPr>
        <p:grpSpPr>
          <a:xfrm>
            <a:off x="4317252" y="3300299"/>
            <a:ext cx="540417" cy="541926"/>
            <a:chOff x="5132388" y="3533775"/>
            <a:chExt cx="568325" cy="569912"/>
          </a:xfrm>
          <a:solidFill>
            <a:srgbClr val="DADFE1"/>
          </a:solidFill>
          <a:effectLst/>
        </p:grpSpPr>
        <p:sp>
          <p:nvSpPr>
            <p:cNvPr id="39" name="Полилиния 6">
              <a:extLst>
                <a:ext uri="{FF2B5EF4-FFF2-40B4-BE49-F238E27FC236}">
                  <a16:creationId xmlns:a16="http://schemas.microsoft.com/office/drawing/2014/main" xmlns="" id="{F86CBBE3-4C5F-426D-B19E-CDF49A22F6DC}"/>
                </a:ext>
              </a:extLst>
            </p:cNvPr>
            <p:cNvSpPr>
              <a:spLocks noEditPoints="1"/>
            </p:cNvSpPr>
            <p:nvPr/>
          </p:nvSpPr>
          <p:spPr bwMode="auto">
            <a:xfrm>
              <a:off x="5132388" y="3533775"/>
              <a:ext cx="568325" cy="569912"/>
            </a:xfrm>
            <a:custGeom>
              <a:avLst/>
              <a:gdLst>
                <a:gd name="T0" fmla="*/ 85 w 254"/>
                <a:gd name="T1" fmla="*/ 215 h 254"/>
                <a:gd name="T2" fmla="*/ 90 w 254"/>
                <a:gd name="T3" fmla="*/ 249 h 254"/>
                <a:gd name="T4" fmla="*/ 119 w 254"/>
                <a:gd name="T5" fmla="*/ 254 h 254"/>
                <a:gd name="T6" fmla="*/ 135 w 254"/>
                <a:gd name="T7" fmla="*/ 224 h 254"/>
                <a:gd name="T8" fmla="*/ 160 w 254"/>
                <a:gd name="T9" fmla="*/ 219 h 254"/>
                <a:gd name="T10" fmla="*/ 187 w 254"/>
                <a:gd name="T11" fmla="*/ 239 h 254"/>
                <a:gd name="T12" fmla="*/ 212 w 254"/>
                <a:gd name="T13" fmla="*/ 222 h 254"/>
                <a:gd name="T14" fmla="*/ 202 w 254"/>
                <a:gd name="T15" fmla="*/ 189 h 254"/>
                <a:gd name="T16" fmla="*/ 215 w 254"/>
                <a:gd name="T17" fmla="*/ 169 h 254"/>
                <a:gd name="T18" fmla="*/ 249 w 254"/>
                <a:gd name="T19" fmla="*/ 164 h 254"/>
                <a:gd name="T20" fmla="*/ 254 w 254"/>
                <a:gd name="T21" fmla="*/ 134 h 254"/>
                <a:gd name="T22" fmla="*/ 224 w 254"/>
                <a:gd name="T23" fmla="*/ 118 h 254"/>
                <a:gd name="T24" fmla="*/ 218 w 254"/>
                <a:gd name="T25" fmla="*/ 95 h 254"/>
                <a:gd name="T26" fmla="*/ 239 w 254"/>
                <a:gd name="T27" fmla="*/ 67 h 254"/>
                <a:gd name="T28" fmla="*/ 222 w 254"/>
                <a:gd name="T29" fmla="*/ 43 h 254"/>
                <a:gd name="T30" fmla="*/ 189 w 254"/>
                <a:gd name="T31" fmla="*/ 53 h 254"/>
                <a:gd name="T32" fmla="*/ 169 w 254"/>
                <a:gd name="T33" fmla="*/ 40 h 254"/>
                <a:gd name="T34" fmla="*/ 164 w 254"/>
                <a:gd name="T35" fmla="*/ 6 h 254"/>
                <a:gd name="T36" fmla="*/ 134 w 254"/>
                <a:gd name="T37" fmla="*/ 0 h 254"/>
                <a:gd name="T38" fmla="*/ 119 w 254"/>
                <a:gd name="T39" fmla="*/ 31 h 254"/>
                <a:gd name="T40" fmla="*/ 94 w 254"/>
                <a:gd name="T41" fmla="*/ 36 h 254"/>
                <a:gd name="T42" fmla="*/ 67 w 254"/>
                <a:gd name="T43" fmla="*/ 15 h 254"/>
                <a:gd name="T44" fmla="*/ 42 w 254"/>
                <a:gd name="T45" fmla="*/ 33 h 254"/>
                <a:gd name="T46" fmla="*/ 52 w 254"/>
                <a:gd name="T47" fmla="*/ 65 h 254"/>
                <a:gd name="T48" fmla="*/ 39 w 254"/>
                <a:gd name="T49" fmla="*/ 86 h 254"/>
                <a:gd name="T50" fmla="*/ 6 w 254"/>
                <a:gd name="T51" fmla="*/ 91 h 254"/>
                <a:gd name="T52" fmla="*/ 0 w 254"/>
                <a:gd name="T53" fmla="*/ 121 h 254"/>
                <a:gd name="T54" fmla="*/ 30 w 254"/>
                <a:gd name="T55" fmla="*/ 136 h 254"/>
                <a:gd name="T56" fmla="*/ 35 w 254"/>
                <a:gd name="T57" fmla="*/ 160 h 254"/>
                <a:gd name="T58" fmla="*/ 15 w 254"/>
                <a:gd name="T59" fmla="*/ 187 h 254"/>
                <a:gd name="T60" fmla="*/ 32 w 254"/>
                <a:gd name="T61" fmla="*/ 212 h 254"/>
                <a:gd name="T62" fmla="*/ 64 w 254"/>
                <a:gd name="T63" fmla="*/ 201 h 254"/>
                <a:gd name="T64" fmla="*/ 85 w 254"/>
                <a:gd name="T65" fmla="*/ 215 h 254"/>
                <a:gd name="T66" fmla="*/ 93 w 254"/>
                <a:gd name="T67" fmla="*/ 160 h 254"/>
                <a:gd name="T68" fmla="*/ 79 w 254"/>
                <a:gd name="T69" fmla="*/ 126 h 254"/>
                <a:gd name="T70" fmla="*/ 81 w 254"/>
                <a:gd name="T71" fmla="*/ 115 h 254"/>
                <a:gd name="T72" fmla="*/ 128 w 254"/>
                <a:gd name="T73" fmla="*/ 79 h 254"/>
                <a:gd name="T74" fmla="*/ 175 w 254"/>
                <a:gd name="T75" fmla="*/ 128 h 254"/>
                <a:gd name="T76" fmla="*/ 173 w 254"/>
                <a:gd name="T77" fmla="*/ 140 h 254"/>
                <a:gd name="T78" fmla="*/ 173 w 254"/>
                <a:gd name="T79" fmla="*/ 140 h 254"/>
                <a:gd name="T80" fmla="*/ 126 w 254"/>
                <a:gd name="T81" fmla="*/ 175 h 254"/>
                <a:gd name="T82" fmla="*/ 93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5"/>
                  </a:moveTo>
                  <a:cubicBezTo>
                    <a:pt x="90" y="249"/>
                    <a:pt x="90" y="249"/>
                    <a:pt x="90" y="249"/>
                  </a:cubicBezTo>
                  <a:cubicBezTo>
                    <a:pt x="119" y="254"/>
                    <a:pt x="119" y="254"/>
                    <a:pt x="119" y="254"/>
                  </a:cubicBezTo>
                  <a:cubicBezTo>
                    <a:pt x="135" y="224"/>
                    <a:pt x="135" y="224"/>
                    <a:pt x="135" y="224"/>
                  </a:cubicBezTo>
                  <a:cubicBezTo>
                    <a:pt x="144" y="223"/>
                    <a:pt x="152" y="221"/>
                    <a:pt x="160" y="219"/>
                  </a:cubicBezTo>
                  <a:cubicBezTo>
                    <a:pt x="187" y="239"/>
                    <a:pt x="187" y="239"/>
                    <a:pt x="187" y="239"/>
                  </a:cubicBezTo>
                  <a:cubicBezTo>
                    <a:pt x="212" y="222"/>
                    <a:pt x="212" y="222"/>
                    <a:pt x="212" y="222"/>
                  </a:cubicBezTo>
                  <a:cubicBezTo>
                    <a:pt x="202" y="189"/>
                    <a:pt x="202" y="189"/>
                    <a:pt x="202" y="189"/>
                  </a:cubicBezTo>
                  <a:cubicBezTo>
                    <a:pt x="207" y="183"/>
                    <a:pt x="211" y="176"/>
                    <a:pt x="215" y="169"/>
                  </a:cubicBezTo>
                  <a:cubicBezTo>
                    <a:pt x="249" y="164"/>
                    <a:pt x="249" y="164"/>
                    <a:pt x="249" y="164"/>
                  </a:cubicBezTo>
                  <a:cubicBezTo>
                    <a:pt x="254" y="134"/>
                    <a:pt x="254" y="134"/>
                    <a:pt x="254" y="134"/>
                  </a:cubicBezTo>
                  <a:cubicBezTo>
                    <a:pt x="224" y="118"/>
                    <a:pt x="224" y="118"/>
                    <a:pt x="224" y="118"/>
                  </a:cubicBezTo>
                  <a:cubicBezTo>
                    <a:pt x="223" y="110"/>
                    <a:pt x="221" y="102"/>
                    <a:pt x="218" y="95"/>
                  </a:cubicBezTo>
                  <a:cubicBezTo>
                    <a:pt x="239" y="67"/>
                    <a:pt x="239" y="67"/>
                    <a:pt x="239" y="67"/>
                  </a:cubicBezTo>
                  <a:cubicBezTo>
                    <a:pt x="222" y="43"/>
                    <a:pt x="222" y="43"/>
                    <a:pt x="222" y="43"/>
                  </a:cubicBezTo>
                  <a:cubicBezTo>
                    <a:pt x="189" y="53"/>
                    <a:pt x="189" y="53"/>
                    <a:pt x="189" y="53"/>
                  </a:cubicBezTo>
                  <a:cubicBezTo>
                    <a:pt x="183" y="48"/>
                    <a:pt x="176" y="43"/>
                    <a:pt x="169" y="40"/>
                  </a:cubicBezTo>
                  <a:cubicBezTo>
                    <a:pt x="164" y="6"/>
                    <a:pt x="164" y="6"/>
                    <a:pt x="164" y="6"/>
                  </a:cubicBezTo>
                  <a:cubicBezTo>
                    <a:pt x="134" y="0"/>
                    <a:pt x="134" y="0"/>
                    <a:pt x="134" y="0"/>
                  </a:cubicBezTo>
                  <a:cubicBezTo>
                    <a:pt x="119" y="31"/>
                    <a:pt x="119" y="31"/>
                    <a:pt x="119" y="31"/>
                  </a:cubicBezTo>
                  <a:cubicBezTo>
                    <a:pt x="110" y="31"/>
                    <a:pt x="102" y="33"/>
                    <a:pt x="94" y="36"/>
                  </a:cubicBezTo>
                  <a:cubicBezTo>
                    <a:pt x="67" y="15"/>
                    <a:pt x="67" y="15"/>
                    <a:pt x="67" y="15"/>
                  </a:cubicBezTo>
                  <a:cubicBezTo>
                    <a:pt x="42" y="33"/>
                    <a:pt x="42" y="33"/>
                    <a:pt x="42" y="33"/>
                  </a:cubicBezTo>
                  <a:cubicBezTo>
                    <a:pt x="52" y="65"/>
                    <a:pt x="52" y="65"/>
                    <a:pt x="52" y="65"/>
                  </a:cubicBezTo>
                  <a:cubicBezTo>
                    <a:pt x="47" y="72"/>
                    <a:pt x="43" y="79"/>
                    <a:pt x="39" y="86"/>
                  </a:cubicBezTo>
                  <a:cubicBezTo>
                    <a:pt x="6" y="91"/>
                    <a:pt x="6" y="91"/>
                    <a:pt x="6" y="91"/>
                  </a:cubicBezTo>
                  <a:cubicBezTo>
                    <a:pt x="0" y="121"/>
                    <a:pt x="0" y="121"/>
                    <a:pt x="0" y="121"/>
                  </a:cubicBezTo>
                  <a:cubicBezTo>
                    <a:pt x="30" y="136"/>
                    <a:pt x="30" y="136"/>
                    <a:pt x="30" y="136"/>
                  </a:cubicBezTo>
                  <a:cubicBezTo>
                    <a:pt x="31" y="144"/>
                    <a:pt x="33" y="152"/>
                    <a:pt x="35" y="160"/>
                  </a:cubicBezTo>
                  <a:cubicBezTo>
                    <a:pt x="15" y="187"/>
                    <a:pt x="15" y="187"/>
                    <a:pt x="15" y="187"/>
                  </a:cubicBezTo>
                  <a:cubicBezTo>
                    <a:pt x="32" y="212"/>
                    <a:pt x="32" y="212"/>
                    <a:pt x="32" y="212"/>
                  </a:cubicBezTo>
                  <a:cubicBezTo>
                    <a:pt x="64" y="201"/>
                    <a:pt x="64" y="201"/>
                    <a:pt x="64" y="201"/>
                  </a:cubicBezTo>
                  <a:cubicBezTo>
                    <a:pt x="71" y="207"/>
                    <a:pt x="78" y="211"/>
                    <a:pt x="85" y="215"/>
                  </a:cubicBezTo>
                  <a:close/>
                  <a:moveTo>
                    <a:pt x="93" y="160"/>
                  </a:moveTo>
                  <a:cubicBezTo>
                    <a:pt x="84" y="151"/>
                    <a:pt x="79" y="139"/>
                    <a:pt x="79" y="126"/>
                  </a:cubicBezTo>
                  <a:cubicBezTo>
                    <a:pt x="79" y="122"/>
                    <a:pt x="80" y="118"/>
                    <a:pt x="81" y="115"/>
                  </a:cubicBezTo>
                  <a:cubicBezTo>
                    <a:pt x="87" y="93"/>
                    <a:pt x="106" y="79"/>
                    <a:pt x="128" y="79"/>
                  </a:cubicBezTo>
                  <a:cubicBezTo>
                    <a:pt x="154" y="80"/>
                    <a:pt x="175" y="102"/>
                    <a:pt x="175" y="128"/>
                  </a:cubicBezTo>
                  <a:cubicBezTo>
                    <a:pt x="175" y="132"/>
                    <a:pt x="173" y="136"/>
                    <a:pt x="173" y="140"/>
                  </a:cubicBezTo>
                  <a:cubicBezTo>
                    <a:pt x="173" y="140"/>
                    <a:pt x="173" y="140"/>
                    <a:pt x="173" y="140"/>
                  </a:cubicBezTo>
                  <a:cubicBezTo>
                    <a:pt x="166" y="161"/>
                    <a:pt x="148" y="175"/>
                    <a:pt x="126" y="175"/>
                  </a:cubicBezTo>
                  <a:cubicBezTo>
                    <a:pt x="113" y="175"/>
                    <a:pt x="101" y="170"/>
                    <a:pt x="93"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40" name="Полилиния 7">
              <a:extLst>
                <a:ext uri="{FF2B5EF4-FFF2-40B4-BE49-F238E27FC236}">
                  <a16:creationId xmlns:a16="http://schemas.microsoft.com/office/drawing/2014/main" xmlns="" id="{7D2D6F91-C5DD-4492-A8FE-A4F61C5205A6}"/>
                </a:ext>
              </a:extLst>
            </p:cNvPr>
            <p:cNvSpPr>
              <a:spLocks/>
            </p:cNvSpPr>
            <p:nvPr/>
          </p:nvSpPr>
          <p:spPr bwMode="auto">
            <a:xfrm>
              <a:off x="5343525" y="3744913"/>
              <a:ext cx="144463" cy="147637"/>
            </a:xfrm>
            <a:custGeom>
              <a:avLst/>
              <a:gdLst>
                <a:gd name="T0" fmla="*/ 0 w 65"/>
                <a:gd name="T1" fmla="*/ 33 h 66"/>
                <a:gd name="T2" fmla="*/ 2 w 65"/>
                <a:gd name="T3" fmla="*/ 25 h 66"/>
                <a:gd name="T4" fmla="*/ 34 w 65"/>
                <a:gd name="T5" fmla="*/ 1 h 66"/>
                <a:gd name="T6" fmla="*/ 65 w 65"/>
                <a:gd name="T7" fmla="*/ 34 h 66"/>
                <a:gd name="T8" fmla="*/ 63 w 65"/>
                <a:gd name="T9" fmla="*/ 42 h 66"/>
                <a:gd name="T10" fmla="*/ 63 w 65"/>
                <a:gd name="T11" fmla="*/ 42 h 66"/>
                <a:gd name="T12" fmla="*/ 32 w 65"/>
                <a:gd name="T13" fmla="*/ 66 h 66"/>
                <a:gd name="T14" fmla="*/ 9 w 65"/>
                <a:gd name="T15" fmla="*/ 56 h 66"/>
                <a:gd name="T16" fmla="*/ 0 w 65"/>
                <a:gd name="T17"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6">
                  <a:moveTo>
                    <a:pt x="0" y="33"/>
                  </a:moveTo>
                  <a:cubicBezTo>
                    <a:pt x="0" y="30"/>
                    <a:pt x="1" y="27"/>
                    <a:pt x="2" y="25"/>
                  </a:cubicBezTo>
                  <a:cubicBezTo>
                    <a:pt x="5" y="10"/>
                    <a:pt x="19" y="0"/>
                    <a:pt x="34" y="1"/>
                  </a:cubicBezTo>
                  <a:cubicBezTo>
                    <a:pt x="52" y="1"/>
                    <a:pt x="65" y="16"/>
                    <a:pt x="65" y="34"/>
                  </a:cubicBezTo>
                  <a:cubicBezTo>
                    <a:pt x="65" y="37"/>
                    <a:pt x="64" y="39"/>
                    <a:pt x="63" y="42"/>
                  </a:cubicBezTo>
                  <a:cubicBezTo>
                    <a:pt x="63" y="42"/>
                    <a:pt x="63" y="42"/>
                    <a:pt x="63" y="42"/>
                  </a:cubicBezTo>
                  <a:cubicBezTo>
                    <a:pt x="59" y="56"/>
                    <a:pt x="47" y="66"/>
                    <a:pt x="32" y="66"/>
                  </a:cubicBezTo>
                  <a:cubicBezTo>
                    <a:pt x="23" y="66"/>
                    <a:pt x="15" y="62"/>
                    <a:pt x="9" y="56"/>
                  </a:cubicBezTo>
                  <a:cubicBezTo>
                    <a:pt x="3" y="49"/>
                    <a:pt x="0" y="41"/>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grpSp>
      <p:grpSp>
        <p:nvGrpSpPr>
          <p:cNvPr id="41" name="Группа 40">
            <a:extLst>
              <a:ext uri="{FF2B5EF4-FFF2-40B4-BE49-F238E27FC236}">
                <a16:creationId xmlns:a16="http://schemas.microsoft.com/office/drawing/2014/main" xmlns="" id="{4DA01246-611D-4635-BDB4-E3F382DE3796}"/>
              </a:ext>
              <a:ext uri="{C183D7F6-B498-43B3-948B-1728B52AA6E4}">
                <adec:decorative xmlns:adec="http://schemas.microsoft.com/office/drawing/2017/decorative" xmlns="" val="1"/>
              </a:ext>
            </a:extLst>
          </p:cNvPr>
          <p:cNvGrpSpPr/>
          <p:nvPr/>
        </p:nvGrpSpPr>
        <p:grpSpPr>
          <a:xfrm>
            <a:off x="3678715" y="1657914"/>
            <a:ext cx="540417" cy="540417"/>
            <a:chOff x="4460875" y="1806575"/>
            <a:chExt cx="568325" cy="568325"/>
          </a:xfrm>
          <a:solidFill>
            <a:srgbClr val="DADFE1"/>
          </a:solidFill>
          <a:effectLst/>
        </p:grpSpPr>
        <p:sp>
          <p:nvSpPr>
            <p:cNvPr id="42" name="Полилиния 8">
              <a:extLst>
                <a:ext uri="{FF2B5EF4-FFF2-40B4-BE49-F238E27FC236}">
                  <a16:creationId xmlns:a16="http://schemas.microsoft.com/office/drawing/2014/main" xmlns="" id="{D70FDA9C-ACBC-4A5B-AA71-0EACF0599078}"/>
                </a:ext>
              </a:extLst>
            </p:cNvPr>
            <p:cNvSpPr>
              <a:spLocks noEditPoints="1"/>
            </p:cNvSpPr>
            <p:nvPr/>
          </p:nvSpPr>
          <p:spPr bwMode="auto">
            <a:xfrm>
              <a:off x="4460875" y="1806575"/>
              <a:ext cx="568325" cy="568325"/>
            </a:xfrm>
            <a:custGeom>
              <a:avLst/>
              <a:gdLst>
                <a:gd name="T0" fmla="*/ 85 w 254"/>
                <a:gd name="T1" fmla="*/ 215 h 254"/>
                <a:gd name="T2" fmla="*/ 89 w 254"/>
                <a:gd name="T3" fmla="*/ 249 h 254"/>
                <a:gd name="T4" fmla="*/ 119 w 254"/>
                <a:gd name="T5" fmla="*/ 254 h 254"/>
                <a:gd name="T6" fmla="*/ 135 w 254"/>
                <a:gd name="T7" fmla="*/ 224 h 254"/>
                <a:gd name="T8" fmla="*/ 160 w 254"/>
                <a:gd name="T9" fmla="*/ 218 h 254"/>
                <a:gd name="T10" fmla="*/ 187 w 254"/>
                <a:gd name="T11" fmla="*/ 239 h 254"/>
                <a:gd name="T12" fmla="*/ 212 w 254"/>
                <a:gd name="T13" fmla="*/ 222 h 254"/>
                <a:gd name="T14" fmla="*/ 201 w 254"/>
                <a:gd name="T15" fmla="*/ 189 h 254"/>
                <a:gd name="T16" fmla="*/ 214 w 254"/>
                <a:gd name="T17" fmla="*/ 168 h 254"/>
                <a:gd name="T18" fmla="*/ 248 w 254"/>
                <a:gd name="T19" fmla="*/ 164 h 254"/>
                <a:gd name="T20" fmla="*/ 254 w 254"/>
                <a:gd name="T21" fmla="*/ 134 h 254"/>
                <a:gd name="T22" fmla="*/ 223 w 254"/>
                <a:gd name="T23" fmla="*/ 118 h 254"/>
                <a:gd name="T24" fmla="*/ 218 w 254"/>
                <a:gd name="T25" fmla="*/ 95 h 254"/>
                <a:gd name="T26" fmla="*/ 239 w 254"/>
                <a:gd name="T27" fmla="*/ 67 h 254"/>
                <a:gd name="T28" fmla="*/ 221 w 254"/>
                <a:gd name="T29" fmla="*/ 42 h 254"/>
                <a:gd name="T30" fmla="*/ 189 w 254"/>
                <a:gd name="T31" fmla="*/ 53 h 254"/>
                <a:gd name="T32" fmla="*/ 168 w 254"/>
                <a:gd name="T33" fmla="*/ 40 h 254"/>
                <a:gd name="T34" fmla="*/ 164 w 254"/>
                <a:gd name="T35" fmla="*/ 6 h 254"/>
                <a:gd name="T36" fmla="*/ 134 w 254"/>
                <a:gd name="T37" fmla="*/ 0 h 254"/>
                <a:gd name="T38" fmla="*/ 118 w 254"/>
                <a:gd name="T39" fmla="*/ 30 h 254"/>
                <a:gd name="T40" fmla="*/ 93 w 254"/>
                <a:gd name="T41" fmla="*/ 36 h 254"/>
                <a:gd name="T42" fmla="*/ 66 w 254"/>
                <a:gd name="T43" fmla="*/ 15 h 254"/>
                <a:gd name="T44" fmla="*/ 42 w 254"/>
                <a:gd name="T45" fmla="*/ 33 h 254"/>
                <a:gd name="T46" fmla="*/ 52 w 254"/>
                <a:gd name="T47" fmla="*/ 65 h 254"/>
                <a:gd name="T48" fmla="*/ 38 w 254"/>
                <a:gd name="T49" fmla="*/ 86 h 254"/>
                <a:gd name="T50" fmla="*/ 5 w 254"/>
                <a:gd name="T51" fmla="*/ 91 h 254"/>
                <a:gd name="T52" fmla="*/ 0 w 254"/>
                <a:gd name="T53" fmla="*/ 120 h 254"/>
                <a:gd name="T54" fmla="*/ 30 w 254"/>
                <a:gd name="T55" fmla="*/ 136 h 254"/>
                <a:gd name="T56" fmla="*/ 35 w 254"/>
                <a:gd name="T57" fmla="*/ 160 h 254"/>
                <a:gd name="T58" fmla="*/ 14 w 254"/>
                <a:gd name="T59" fmla="*/ 187 h 254"/>
                <a:gd name="T60" fmla="*/ 31 w 254"/>
                <a:gd name="T61" fmla="*/ 211 h 254"/>
                <a:gd name="T62" fmla="*/ 64 w 254"/>
                <a:gd name="T63" fmla="*/ 201 h 254"/>
                <a:gd name="T64" fmla="*/ 85 w 254"/>
                <a:gd name="T65" fmla="*/ 215 h 254"/>
                <a:gd name="T66" fmla="*/ 92 w 254"/>
                <a:gd name="T67" fmla="*/ 160 h 254"/>
                <a:gd name="T68" fmla="*/ 79 w 254"/>
                <a:gd name="T69" fmla="*/ 126 h 254"/>
                <a:gd name="T70" fmla="*/ 80 w 254"/>
                <a:gd name="T71" fmla="*/ 114 h 254"/>
                <a:gd name="T72" fmla="*/ 127 w 254"/>
                <a:gd name="T73" fmla="*/ 79 h 254"/>
                <a:gd name="T74" fmla="*/ 174 w 254"/>
                <a:gd name="T75" fmla="*/ 128 h 254"/>
                <a:gd name="T76" fmla="*/ 172 w 254"/>
                <a:gd name="T77" fmla="*/ 140 h 254"/>
                <a:gd name="T78" fmla="*/ 172 w 254"/>
                <a:gd name="T79" fmla="*/ 140 h 254"/>
                <a:gd name="T80" fmla="*/ 125 w 254"/>
                <a:gd name="T81" fmla="*/ 175 h 254"/>
                <a:gd name="T82" fmla="*/ 92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5"/>
                  </a:moveTo>
                  <a:cubicBezTo>
                    <a:pt x="89" y="249"/>
                    <a:pt x="89" y="249"/>
                    <a:pt x="89" y="249"/>
                  </a:cubicBezTo>
                  <a:cubicBezTo>
                    <a:pt x="119" y="254"/>
                    <a:pt x="119" y="254"/>
                    <a:pt x="119" y="254"/>
                  </a:cubicBezTo>
                  <a:cubicBezTo>
                    <a:pt x="135" y="224"/>
                    <a:pt x="135" y="224"/>
                    <a:pt x="135" y="224"/>
                  </a:cubicBezTo>
                  <a:cubicBezTo>
                    <a:pt x="143" y="223"/>
                    <a:pt x="152" y="221"/>
                    <a:pt x="160" y="218"/>
                  </a:cubicBezTo>
                  <a:cubicBezTo>
                    <a:pt x="187" y="239"/>
                    <a:pt x="187" y="239"/>
                    <a:pt x="187" y="239"/>
                  </a:cubicBezTo>
                  <a:cubicBezTo>
                    <a:pt x="212" y="222"/>
                    <a:pt x="212" y="222"/>
                    <a:pt x="212" y="222"/>
                  </a:cubicBezTo>
                  <a:cubicBezTo>
                    <a:pt x="201" y="189"/>
                    <a:pt x="201" y="189"/>
                    <a:pt x="201" y="189"/>
                  </a:cubicBezTo>
                  <a:cubicBezTo>
                    <a:pt x="206" y="183"/>
                    <a:pt x="211" y="176"/>
                    <a:pt x="214" y="168"/>
                  </a:cubicBezTo>
                  <a:cubicBezTo>
                    <a:pt x="248" y="164"/>
                    <a:pt x="248" y="164"/>
                    <a:pt x="248" y="164"/>
                  </a:cubicBezTo>
                  <a:cubicBezTo>
                    <a:pt x="254" y="134"/>
                    <a:pt x="254" y="134"/>
                    <a:pt x="254" y="134"/>
                  </a:cubicBezTo>
                  <a:cubicBezTo>
                    <a:pt x="223" y="118"/>
                    <a:pt x="223" y="118"/>
                    <a:pt x="223" y="118"/>
                  </a:cubicBezTo>
                  <a:cubicBezTo>
                    <a:pt x="222" y="110"/>
                    <a:pt x="220" y="102"/>
                    <a:pt x="218" y="95"/>
                  </a:cubicBezTo>
                  <a:cubicBezTo>
                    <a:pt x="239" y="67"/>
                    <a:pt x="239" y="67"/>
                    <a:pt x="239" y="67"/>
                  </a:cubicBezTo>
                  <a:cubicBezTo>
                    <a:pt x="221" y="42"/>
                    <a:pt x="221" y="42"/>
                    <a:pt x="221" y="42"/>
                  </a:cubicBezTo>
                  <a:cubicBezTo>
                    <a:pt x="189" y="53"/>
                    <a:pt x="189" y="53"/>
                    <a:pt x="189" y="53"/>
                  </a:cubicBezTo>
                  <a:cubicBezTo>
                    <a:pt x="182" y="48"/>
                    <a:pt x="175" y="43"/>
                    <a:pt x="168" y="40"/>
                  </a:cubicBezTo>
                  <a:cubicBezTo>
                    <a:pt x="164" y="6"/>
                    <a:pt x="164" y="6"/>
                    <a:pt x="164" y="6"/>
                  </a:cubicBezTo>
                  <a:cubicBezTo>
                    <a:pt x="134" y="0"/>
                    <a:pt x="134" y="0"/>
                    <a:pt x="134" y="0"/>
                  </a:cubicBezTo>
                  <a:cubicBezTo>
                    <a:pt x="118" y="30"/>
                    <a:pt x="118" y="30"/>
                    <a:pt x="118" y="30"/>
                  </a:cubicBezTo>
                  <a:cubicBezTo>
                    <a:pt x="109" y="31"/>
                    <a:pt x="101" y="33"/>
                    <a:pt x="93" y="36"/>
                  </a:cubicBezTo>
                  <a:cubicBezTo>
                    <a:pt x="66" y="15"/>
                    <a:pt x="66" y="15"/>
                    <a:pt x="66" y="15"/>
                  </a:cubicBezTo>
                  <a:cubicBezTo>
                    <a:pt x="42" y="33"/>
                    <a:pt x="42" y="33"/>
                    <a:pt x="42" y="33"/>
                  </a:cubicBezTo>
                  <a:cubicBezTo>
                    <a:pt x="52" y="65"/>
                    <a:pt x="52" y="65"/>
                    <a:pt x="52" y="65"/>
                  </a:cubicBezTo>
                  <a:cubicBezTo>
                    <a:pt x="46" y="71"/>
                    <a:pt x="42" y="79"/>
                    <a:pt x="38" y="86"/>
                  </a:cubicBezTo>
                  <a:cubicBezTo>
                    <a:pt x="5" y="91"/>
                    <a:pt x="5" y="91"/>
                    <a:pt x="5" y="91"/>
                  </a:cubicBezTo>
                  <a:cubicBezTo>
                    <a:pt x="0" y="120"/>
                    <a:pt x="0" y="120"/>
                    <a:pt x="0" y="120"/>
                  </a:cubicBezTo>
                  <a:cubicBezTo>
                    <a:pt x="30" y="136"/>
                    <a:pt x="30" y="136"/>
                    <a:pt x="30" y="136"/>
                  </a:cubicBezTo>
                  <a:cubicBezTo>
                    <a:pt x="30" y="144"/>
                    <a:pt x="32" y="152"/>
                    <a:pt x="35" y="160"/>
                  </a:cubicBezTo>
                  <a:cubicBezTo>
                    <a:pt x="14" y="187"/>
                    <a:pt x="14" y="187"/>
                    <a:pt x="14" y="187"/>
                  </a:cubicBezTo>
                  <a:cubicBezTo>
                    <a:pt x="31" y="211"/>
                    <a:pt x="31" y="211"/>
                    <a:pt x="31" y="211"/>
                  </a:cubicBezTo>
                  <a:cubicBezTo>
                    <a:pt x="64" y="201"/>
                    <a:pt x="64" y="201"/>
                    <a:pt x="64" y="201"/>
                  </a:cubicBezTo>
                  <a:cubicBezTo>
                    <a:pt x="70" y="207"/>
                    <a:pt x="77" y="211"/>
                    <a:pt x="85" y="215"/>
                  </a:cubicBezTo>
                  <a:close/>
                  <a:moveTo>
                    <a:pt x="92" y="160"/>
                  </a:moveTo>
                  <a:cubicBezTo>
                    <a:pt x="83" y="151"/>
                    <a:pt x="78" y="139"/>
                    <a:pt x="79" y="126"/>
                  </a:cubicBezTo>
                  <a:cubicBezTo>
                    <a:pt x="79" y="122"/>
                    <a:pt x="79" y="118"/>
                    <a:pt x="80" y="114"/>
                  </a:cubicBezTo>
                  <a:cubicBezTo>
                    <a:pt x="86" y="93"/>
                    <a:pt x="105" y="79"/>
                    <a:pt x="127" y="79"/>
                  </a:cubicBezTo>
                  <a:cubicBezTo>
                    <a:pt x="154" y="80"/>
                    <a:pt x="175" y="102"/>
                    <a:pt x="174" y="128"/>
                  </a:cubicBezTo>
                  <a:cubicBezTo>
                    <a:pt x="174" y="132"/>
                    <a:pt x="172" y="136"/>
                    <a:pt x="172" y="140"/>
                  </a:cubicBezTo>
                  <a:cubicBezTo>
                    <a:pt x="172" y="140"/>
                    <a:pt x="172" y="140"/>
                    <a:pt x="172" y="140"/>
                  </a:cubicBezTo>
                  <a:cubicBezTo>
                    <a:pt x="166" y="161"/>
                    <a:pt x="147" y="175"/>
                    <a:pt x="125" y="175"/>
                  </a:cubicBezTo>
                  <a:cubicBezTo>
                    <a:pt x="113" y="175"/>
                    <a:pt x="101" y="169"/>
                    <a:pt x="92"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43" name="Полилиния 9">
              <a:extLst>
                <a:ext uri="{FF2B5EF4-FFF2-40B4-BE49-F238E27FC236}">
                  <a16:creationId xmlns:a16="http://schemas.microsoft.com/office/drawing/2014/main" xmlns="" id="{B544845B-AD49-43EE-B107-B51ED7979E8D}"/>
                </a:ext>
              </a:extLst>
            </p:cNvPr>
            <p:cNvSpPr>
              <a:spLocks/>
            </p:cNvSpPr>
            <p:nvPr/>
          </p:nvSpPr>
          <p:spPr bwMode="auto">
            <a:xfrm>
              <a:off x="4668838" y="2016125"/>
              <a:ext cx="147638" cy="147637"/>
            </a:xfrm>
            <a:custGeom>
              <a:avLst/>
              <a:gdLst>
                <a:gd name="T0" fmla="*/ 1 w 66"/>
                <a:gd name="T1" fmla="*/ 32 h 66"/>
                <a:gd name="T2" fmla="*/ 2 w 66"/>
                <a:gd name="T3" fmla="*/ 25 h 66"/>
                <a:gd name="T4" fmla="*/ 34 w 66"/>
                <a:gd name="T5" fmla="*/ 1 h 66"/>
                <a:gd name="T6" fmla="*/ 65 w 66"/>
                <a:gd name="T7" fmla="*/ 34 h 66"/>
                <a:gd name="T8" fmla="*/ 63 w 66"/>
                <a:gd name="T9" fmla="*/ 41 h 66"/>
                <a:gd name="T10" fmla="*/ 63 w 66"/>
                <a:gd name="T11" fmla="*/ 41 h 66"/>
                <a:gd name="T12" fmla="*/ 32 w 66"/>
                <a:gd name="T13" fmla="*/ 66 h 66"/>
                <a:gd name="T14" fmla="*/ 9 w 66"/>
                <a:gd name="T15" fmla="*/ 56 h 66"/>
                <a:gd name="T16" fmla="*/ 1 w 66"/>
                <a:gd name="T17"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6">
                  <a:moveTo>
                    <a:pt x="1" y="32"/>
                  </a:moveTo>
                  <a:cubicBezTo>
                    <a:pt x="1" y="30"/>
                    <a:pt x="1" y="27"/>
                    <a:pt x="2" y="25"/>
                  </a:cubicBezTo>
                  <a:cubicBezTo>
                    <a:pt x="6" y="10"/>
                    <a:pt x="19" y="0"/>
                    <a:pt x="34" y="1"/>
                  </a:cubicBezTo>
                  <a:cubicBezTo>
                    <a:pt x="52" y="1"/>
                    <a:pt x="66" y="16"/>
                    <a:pt x="65" y="34"/>
                  </a:cubicBezTo>
                  <a:cubicBezTo>
                    <a:pt x="65" y="36"/>
                    <a:pt x="64" y="39"/>
                    <a:pt x="63" y="41"/>
                  </a:cubicBezTo>
                  <a:cubicBezTo>
                    <a:pt x="63" y="41"/>
                    <a:pt x="63" y="41"/>
                    <a:pt x="63" y="41"/>
                  </a:cubicBezTo>
                  <a:cubicBezTo>
                    <a:pt x="59" y="56"/>
                    <a:pt x="47" y="66"/>
                    <a:pt x="32" y="66"/>
                  </a:cubicBezTo>
                  <a:cubicBezTo>
                    <a:pt x="23" y="65"/>
                    <a:pt x="15" y="62"/>
                    <a:pt x="9" y="56"/>
                  </a:cubicBezTo>
                  <a:cubicBezTo>
                    <a:pt x="3" y="49"/>
                    <a:pt x="0" y="41"/>
                    <a:pt x="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grpSp>
      <p:grpSp>
        <p:nvGrpSpPr>
          <p:cNvPr id="44" name="Группа 43">
            <a:extLst>
              <a:ext uri="{FF2B5EF4-FFF2-40B4-BE49-F238E27FC236}">
                <a16:creationId xmlns:a16="http://schemas.microsoft.com/office/drawing/2014/main" xmlns="" id="{9C2B9F28-3BC6-4BCD-9CF6-F1007032862B}"/>
              </a:ext>
              <a:ext uri="{C183D7F6-B498-43B3-948B-1728B52AA6E4}">
                <adec:decorative xmlns:adec="http://schemas.microsoft.com/office/drawing/2017/decorative" xmlns="" val="1"/>
              </a:ext>
            </a:extLst>
          </p:cNvPr>
          <p:cNvGrpSpPr/>
          <p:nvPr/>
        </p:nvGrpSpPr>
        <p:grpSpPr>
          <a:xfrm>
            <a:off x="2535989" y="1979447"/>
            <a:ext cx="540417" cy="537398"/>
            <a:chOff x="3259138" y="2144713"/>
            <a:chExt cx="568325" cy="565150"/>
          </a:xfrm>
          <a:solidFill>
            <a:srgbClr val="DADFE1"/>
          </a:solidFill>
          <a:effectLst/>
        </p:grpSpPr>
        <p:sp>
          <p:nvSpPr>
            <p:cNvPr id="45" name="Полилиния 10">
              <a:extLst>
                <a:ext uri="{FF2B5EF4-FFF2-40B4-BE49-F238E27FC236}">
                  <a16:creationId xmlns:a16="http://schemas.microsoft.com/office/drawing/2014/main" xmlns="" id="{9184F6BC-A6C9-4215-8737-4C990514F416}"/>
                </a:ext>
              </a:extLst>
            </p:cNvPr>
            <p:cNvSpPr>
              <a:spLocks noEditPoints="1"/>
            </p:cNvSpPr>
            <p:nvPr/>
          </p:nvSpPr>
          <p:spPr bwMode="auto">
            <a:xfrm>
              <a:off x="3259138" y="2144713"/>
              <a:ext cx="568325" cy="565150"/>
            </a:xfrm>
            <a:custGeom>
              <a:avLst/>
              <a:gdLst>
                <a:gd name="T0" fmla="*/ 85 w 254"/>
                <a:gd name="T1" fmla="*/ 214 h 253"/>
                <a:gd name="T2" fmla="*/ 90 w 254"/>
                <a:gd name="T3" fmla="*/ 248 h 253"/>
                <a:gd name="T4" fmla="*/ 119 w 254"/>
                <a:gd name="T5" fmla="*/ 253 h 253"/>
                <a:gd name="T6" fmla="*/ 135 w 254"/>
                <a:gd name="T7" fmla="*/ 223 h 253"/>
                <a:gd name="T8" fmla="*/ 160 w 254"/>
                <a:gd name="T9" fmla="*/ 218 h 253"/>
                <a:gd name="T10" fmla="*/ 187 w 254"/>
                <a:gd name="T11" fmla="*/ 239 h 253"/>
                <a:gd name="T12" fmla="*/ 212 w 254"/>
                <a:gd name="T13" fmla="*/ 221 h 253"/>
                <a:gd name="T14" fmla="*/ 202 w 254"/>
                <a:gd name="T15" fmla="*/ 188 h 253"/>
                <a:gd name="T16" fmla="*/ 215 w 254"/>
                <a:gd name="T17" fmla="*/ 168 h 253"/>
                <a:gd name="T18" fmla="*/ 249 w 254"/>
                <a:gd name="T19" fmla="*/ 163 h 253"/>
                <a:gd name="T20" fmla="*/ 254 w 254"/>
                <a:gd name="T21" fmla="*/ 133 h 253"/>
                <a:gd name="T22" fmla="*/ 224 w 254"/>
                <a:gd name="T23" fmla="*/ 117 h 253"/>
                <a:gd name="T24" fmla="*/ 218 w 254"/>
                <a:gd name="T25" fmla="*/ 94 h 253"/>
                <a:gd name="T26" fmla="*/ 239 w 254"/>
                <a:gd name="T27" fmla="*/ 67 h 253"/>
                <a:gd name="T28" fmla="*/ 222 w 254"/>
                <a:gd name="T29" fmla="*/ 42 h 253"/>
                <a:gd name="T30" fmla="*/ 189 w 254"/>
                <a:gd name="T31" fmla="*/ 52 h 253"/>
                <a:gd name="T32" fmla="*/ 169 w 254"/>
                <a:gd name="T33" fmla="*/ 39 h 253"/>
                <a:gd name="T34" fmla="*/ 164 w 254"/>
                <a:gd name="T35" fmla="*/ 5 h 253"/>
                <a:gd name="T36" fmla="*/ 134 w 254"/>
                <a:gd name="T37" fmla="*/ 0 h 253"/>
                <a:gd name="T38" fmla="*/ 119 w 254"/>
                <a:gd name="T39" fmla="*/ 30 h 253"/>
                <a:gd name="T40" fmla="*/ 94 w 254"/>
                <a:gd name="T41" fmla="*/ 35 h 253"/>
                <a:gd name="T42" fmla="*/ 67 w 254"/>
                <a:gd name="T43" fmla="*/ 15 h 253"/>
                <a:gd name="T44" fmla="*/ 42 w 254"/>
                <a:gd name="T45" fmla="*/ 32 h 253"/>
                <a:gd name="T46" fmla="*/ 52 w 254"/>
                <a:gd name="T47" fmla="*/ 64 h 253"/>
                <a:gd name="T48" fmla="*/ 39 w 254"/>
                <a:gd name="T49" fmla="*/ 86 h 253"/>
                <a:gd name="T50" fmla="*/ 5 w 254"/>
                <a:gd name="T51" fmla="*/ 90 h 253"/>
                <a:gd name="T52" fmla="*/ 0 w 254"/>
                <a:gd name="T53" fmla="*/ 120 h 253"/>
                <a:gd name="T54" fmla="*/ 30 w 254"/>
                <a:gd name="T55" fmla="*/ 135 h 253"/>
                <a:gd name="T56" fmla="*/ 35 w 254"/>
                <a:gd name="T57" fmla="*/ 159 h 253"/>
                <a:gd name="T58" fmla="*/ 15 w 254"/>
                <a:gd name="T59" fmla="*/ 186 h 253"/>
                <a:gd name="T60" fmla="*/ 32 w 254"/>
                <a:gd name="T61" fmla="*/ 211 h 253"/>
                <a:gd name="T62" fmla="*/ 64 w 254"/>
                <a:gd name="T63" fmla="*/ 201 h 253"/>
                <a:gd name="T64" fmla="*/ 85 w 254"/>
                <a:gd name="T65" fmla="*/ 214 h 253"/>
                <a:gd name="T66" fmla="*/ 93 w 254"/>
                <a:gd name="T67" fmla="*/ 160 h 253"/>
                <a:gd name="T68" fmla="*/ 79 w 254"/>
                <a:gd name="T69" fmla="*/ 125 h 253"/>
                <a:gd name="T70" fmla="*/ 81 w 254"/>
                <a:gd name="T71" fmla="*/ 114 h 253"/>
                <a:gd name="T72" fmla="*/ 128 w 254"/>
                <a:gd name="T73" fmla="*/ 79 h 253"/>
                <a:gd name="T74" fmla="*/ 175 w 254"/>
                <a:gd name="T75" fmla="*/ 127 h 253"/>
                <a:gd name="T76" fmla="*/ 173 w 254"/>
                <a:gd name="T77" fmla="*/ 139 h 253"/>
                <a:gd name="T78" fmla="*/ 173 w 254"/>
                <a:gd name="T79" fmla="*/ 139 h 253"/>
                <a:gd name="T80" fmla="*/ 126 w 254"/>
                <a:gd name="T81" fmla="*/ 174 h 253"/>
                <a:gd name="T82" fmla="*/ 93 w 254"/>
                <a:gd name="T83" fmla="*/ 16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3">
                  <a:moveTo>
                    <a:pt x="85" y="214"/>
                  </a:moveTo>
                  <a:cubicBezTo>
                    <a:pt x="90" y="248"/>
                    <a:pt x="90" y="248"/>
                    <a:pt x="90" y="248"/>
                  </a:cubicBezTo>
                  <a:cubicBezTo>
                    <a:pt x="119" y="253"/>
                    <a:pt x="119" y="253"/>
                    <a:pt x="119" y="253"/>
                  </a:cubicBezTo>
                  <a:cubicBezTo>
                    <a:pt x="135" y="223"/>
                    <a:pt x="135" y="223"/>
                    <a:pt x="135" y="223"/>
                  </a:cubicBezTo>
                  <a:cubicBezTo>
                    <a:pt x="144" y="223"/>
                    <a:pt x="152" y="221"/>
                    <a:pt x="160" y="218"/>
                  </a:cubicBezTo>
                  <a:cubicBezTo>
                    <a:pt x="187" y="239"/>
                    <a:pt x="187" y="239"/>
                    <a:pt x="187" y="239"/>
                  </a:cubicBezTo>
                  <a:cubicBezTo>
                    <a:pt x="212" y="221"/>
                    <a:pt x="212" y="221"/>
                    <a:pt x="212" y="221"/>
                  </a:cubicBezTo>
                  <a:cubicBezTo>
                    <a:pt x="202" y="188"/>
                    <a:pt x="202" y="188"/>
                    <a:pt x="202" y="188"/>
                  </a:cubicBezTo>
                  <a:cubicBezTo>
                    <a:pt x="207" y="182"/>
                    <a:pt x="211" y="175"/>
                    <a:pt x="215" y="168"/>
                  </a:cubicBezTo>
                  <a:cubicBezTo>
                    <a:pt x="249" y="163"/>
                    <a:pt x="249" y="163"/>
                    <a:pt x="249" y="163"/>
                  </a:cubicBezTo>
                  <a:cubicBezTo>
                    <a:pt x="254" y="133"/>
                    <a:pt x="254" y="133"/>
                    <a:pt x="254" y="133"/>
                  </a:cubicBezTo>
                  <a:cubicBezTo>
                    <a:pt x="224" y="117"/>
                    <a:pt x="224" y="117"/>
                    <a:pt x="224" y="117"/>
                  </a:cubicBezTo>
                  <a:cubicBezTo>
                    <a:pt x="223" y="109"/>
                    <a:pt x="221" y="101"/>
                    <a:pt x="218" y="94"/>
                  </a:cubicBezTo>
                  <a:cubicBezTo>
                    <a:pt x="239" y="67"/>
                    <a:pt x="239" y="67"/>
                    <a:pt x="239" y="67"/>
                  </a:cubicBezTo>
                  <a:cubicBezTo>
                    <a:pt x="222" y="42"/>
                    <a:pt x="222" y="42"/>
                    <a:pt x="222" y="42"/>
                  </a:cubicBezTo>
                  <a:cubicBezTo>
                    <a:pt x="189" y="52"/>
                    <a:pt x="189" y="52"/>
                    <a:pt x="189" y="52"/>
                  </a:cubicBezTo>
                  <a:cubicBezTo>
                    <a:pt x="183" y="47"/>
                    <a:pt x="176" y="42"/>
                    <a:pt x="169" y="39"/>
                  </a:cubicBezTo>
                  <a:cubicBezTo>
                    <a:pt x="164" y="5"/>
                    <a:pt x="164" y="5"/>
                    <a:pt x="164" y="5"/>
                  </a:cubicBezTo>
                  <a:cubicBezTo>
                    <a:pt x="134" y="0"/>
                    <a:pt x="134" y="0"/>
                    <a:pt x="134" y="0"/>
                  </a:cubicBezTo>
                  <a:cubicBezTo>
                    <a:pt x="119" y="30"/>
                    <a:pt x="119" y="30"/>
                    <a:pt x="119" y="30"/>
                  </a:cubicBezTo>
                  <a:cubicBezTo>
                    <a:pt x="110" y="31"/>
                    <a:pt x="102" y="32"/>
                    <a:pt x="94" y="35"/>
                  </a:cubicBezTo>
                  <a:cubicBezTo>
                    <a:pt x="67" y="15"/>
                    <a:pt x="67" y="15"/>
                    <a:pt x="67" y="15"/>
                  </a:cubicBezTo>
                  <a:cubicBezTo>
                    <a:pt x="42" y="32"/>
                    <a:pt x="42" y="32"/>
                    <a:pt x="42" y="32"/>
                  </a:cubicBezTo>
                  <a:cubicBezTo>
                    <a:pt x="52" y="64"/>
                    <a:pt x="52" y="64"/>
                    <a:pt x="52" y="64"/>
                  </a:cubicBezTo>
                  <a:cubicBezTo>
                    <a:pt x="47" y="71"/>
                    <a:pt x="42" y="78"/>
                    <a:pt x="39" y="86"/>
                  </a:cubicBezTo>
                  <a:cubicBezTo>
                    <a:pt x="5" y="90"/>
                    <a:pt x="5" y="90"/>
                    <a:pt x="5" y="90"/>
                  </a:cubicBezTo>
                  <a:cubicBezTo>
                    <a:pt x="0" y="120"/>
                    <a:pt x="0" y="120"/>
                    <a:pt x="0" y="120"/>
                  </a:cubicBezTo>
                  <a:cubicBezTo>
                    <a:pt x="30" y="135"/>
                    <a:pt x="30" y="135"/>
                    <a:pt x="30" y="135"/>
                  </a:cubicBezTo>
                  <a:cubicBezTo>
                    <a:pt x="31" y="144"/>
                    <a:pt x="33" y="151"/>
                    <a:pt x="35" y="159"/>
                  </a:cubicBezTo>
                  <a:cubicBezTo>
                    <a:pt x="15" y="186"/>
                    <a:pt x="15" y="186"/>
                    <a:pt x="15" y="186"/>
                  </a:cubicBezTo>
                  <a:cubicBezTo>
                    <a:pt x="32" y="211"/>
                    <a:pt x="32" y="211"/>
                    <a:pt x="32" y="211"/>
                  </a:cubicBezTo>
                  <a:cubicBezTo>
                    <a:pt x="64" y="201"/>
                    <a:pt x="64" y="201"/>
                    <a:pt x="64" y="201"/>
                  </a:cubicBezTo>
                  <a:cubicBezTo>
                    <a:pt x="71" y="206"/>
                    <a:pt x="78" y="211"/>
                    <a:pt x="85" y="214"/>
                  </a:cubicBezTo>
                  <a:close/>
                  <a:moveTo>
                    <a:pt x="93" y="160"/>
                  </a:moveTo>
                  <a:cubicBezTo>
                    <a:pt x="84" y="150"/>
                    <a:pt x="79" y="138"/>
                    <a:pt x="79" y="125"/>
                  </a:cubicBezTo>
                  <a:cubicBezTo>
                    <a:pt x="79" y="122"/>
                    <a:pt x="80" y="118"/>
                    <a:pt x="81" y="114"/>
                  </a:cubicBezTo>
                  <a:cubicBezTo>
                    <a:pt x="87" y="93"/>
                    <a:pt x="106" y="78"/>
                    <a:pt x="128" y="79"/>
                  </a:cubicBezTo>
                  <a:cubicBezTo>
                    <a:pt x="154" y="79"/>
                    <a:pt x="175" y="101"/>
                    <a:pt x="175" y="127"/>
                  </a:cubicBezTo>
                  <a:cubicBezTo>
                    <a:pt x="175" y="131"/>
                    <a:pt x="173" y="135"/>
                    <a:pt x="173" y="139"/>
                  </a:cubicBezTo>
                  <a:cubicBezTo>
                    <a:pt x="173" y="139"/>
                    <a:pt x="173" y="139"/>
                    <a:pt x="173" y="139"/>
                  </a:cubicBezTo>
                  <a:cubicBezTo>
                    <a:pt x="166" y="160"/>
                    <a:pt x="148" y="175"/>
                    <a:pt x="126" y="174"/>
                  </a:cubicBezTo>
                  <a:cubicBezTo>
                    <a:pt x="113" y="174"/>
                    <a:pt x="101" y="169"/>
                    <a:pt x="93"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46" name="Полилиния 11">
              <a:extLst>
                <a:ext uri="{FF2B5EF4-FFF2-40B4-BE49-F238E27FC236}">
                  <a16:creationId xmlns:a16="http://schemas.microsoft.com/office/drawing/2014/main" xmlns="" id="{C16FE088-8E8A-4D3E-B271-77DFF8FB9586}"/>
                </a:ext>
              </a:extLst>
            </p:cNvPr>
            <p:cNvSpPr>
              <a:spLocks/>
            </p:cNvSpPr>
            <p:nvPr/>
          </p:nvSpPr>
          <p:spPr bwMode="auto">
            <a:xfrm>
              <a:off x="3470275" y="2354263"/>
              <a:ext cx="144463" cy="146050"/>
            </a:xfrm>
            <a:custGeom>
              <a:avLst/>
              <a:gdLst>
                <a:gd name="T0" fmla="*/ 0 w 65"/>
                <a:gd name="T1" fmla="*/ 32 h 65"/>
                <a:gd name="T2" fmla="*/ 1 w 65"/>
                <a:gd name="T3" fmla="*/ 24 h 65"/>
                <a:gd name="T4" fmla="*/ 34 w 65"/>
                <a:gd name="T5" fmla="*/ 0 h 65"/>
                <a:gd name="T6" fmla="*/ 65 w 65"/>
                <a:gd name="T7" fmla="*/ 33 h 65"/>
                <a:gd name="T8" fmla="*/ 63 w 65"/>
                <a:gd name="T9" fmla="*/ 41 h 65"/>
                <a:gd name="T10" fmla="*/ 63 w 65"/>
                <a:gd name="T11" fmla="*/ 41 h 65"/>
                <a:gd name="T12" fmla="*/ 32 w 65"/>
                <a:gd name="T13" fmla="*/ 65 h 65"/>
                <a:gd name="T14" fmla="*/ 9 w 65"/>
                <a:gd name="T15" fmla="*/ 55 h 65"/>
                <a:gd name="T16" fmla="*/ 0 w 65"/>
                <a:gd name="T17"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5">
                  <a:moveTo>
                    <a:pt x="0" y="32"/>
                  </a:moveTo>
                  <a:cubicBezTo>
                    <a:pt x="0" y="29"/>
                    <a:pt x="1" y="26"/>
                    <a:pt x="1" y="24"/>
                  </a:cubicBezTo>
                  <a:cubicBezTo>
                    <a:pt x="5" y="9"/>
                    <a:pt x="19" y="0"/>
                    <a:pt x="34" y="0"/>
                  </a:cubicBezTo>
                  <a:cubicBezTo>
                    <a:pt x="52" y="0"/>
                    <a:pt x="65" y="15"/>
                    <a:pt x="65" y="33"/>
                  </a:cubicBezTo>
                  <a:cubicBezTo>
                    <a:pt x="65" y="36"/>
                    <a:pt x="64" y="38"/>
                    <a:pt x="63" y="41"/>
                  </a:cubicBezTo>
                  <a:cubicBezTo>
                    <a:pt x="63" y="41"/>
                    <a:pt x="63" y="41"/>
                    <a:pt x="63" y="41"/>
                  </a:cubicBezTo>
                  <a:cubicBezTo>
                    <a:pt x="59" y="55"/>
                    <a:pt x="46" y="65"/>
                    <a:pt x="32" y="65"/>
                  </a:cubicBezTo>
                  <a:cubicBezTo>
                    <a:pt x="23" y="65"/>
                    <a:pt x="15" y="61"/>
                    <a:pt x="9" y="55"/>
                  </a:cubicBezTo>
                  <a:cubicBezTo>
                    <a:pt x="3" y="49"/>
                    <a:pt x="0" y="41"/>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grpSp>
      <p:grpSp>
        <p:nvGrpSpPr>
          <p:cNvPr id="47" name="Группа 46">
            <a:extLst>
              <a:ext uri="{FF2B5EF4-FFF2-40B4-BE49-F238E27FC236}">
                <a16:creationId xmlns:a16="http://schemas.microsoft.com/office/drawing/2014/main" xmlns="" id="{10DB415F-0FB5-4D26-B14F-D9C11473ECDE}"/>
              </a:ext>
              <a:ext uri="{C183D7F6-B498-43B3-948B-1728B52AA6E4}">
                <adec:decorative xmlns:adec="http://schemas.microsoft.com/office/drawing/2017/decorative" xmlns="" val="1"/>
              </a:ext>
            </a:extLst>
          </p:cNvPr>
          <p:cNvGrpSpPr/>
          <p:nvPr/>
        </p:nvGrpSpPr>
        <p:grpSpPr>
          <a:xfrm>
            <a:off x="3149712" y="1772950"/>
            <a:ext cx="493622" cy="490602"/>
            <a:chOff x="3935413" y="2030413"/>
            <a:chExt cx="519113" cy="515937"/>
          </a:xfrm>
          <a:solidFill>
            <a:srgbClr val="DADFE1"/>
          </a:solidFill>
          <a:effectLst/>
        </p:grpSpPr>
        <p:sp>
          <p:nvSpPr>
            <p:cNvPr id="48" name="Полилиния 12">
              <a:extLst>
                <a:ext uri="{FF2B5EF4-FFF2-40B4-BE49-F238E27FC236}">
                  <a16:creationId xmlns:a16="http://schemas.microsoft.com/office/drawing/2014/main" xmlns="" id="{13F54FC3-DFBF-41BB-8A74-8109A3207BC1}"/>
                </a:ext>
              </a:extLst>
            </p:cNvPr>
            <p:cNvSpPr>
              <a:spLocks noEditPoints="1"/>
            </p:cNvSpPr>
            <p:nvPr/>
          </p:nvSpPr>
          <p:spPr bwMode="auto">
            <a:xfrm>
              <a:off x="3935413" y="2030413"/>
              <a:ext cx="519113" cy="515937"/>
            </a:xfrm>
            <a:custGeom>
              <a:avLst/>
              <a:gdLst>
                <a:gd name="T0" fmla="*/ 78 w 232"/>
                <a:gd name="T1" fmla="*/ 196 h 231"/>
                <a:gd name="T2" fmla="*/ 82 w 232"/>
                <a:gd name="T3" fmla="*/ 227 h 231"/>
                <a:gd name="T4" fmla="*/ 109 w 232"/>
                <a:gd name="T5" fmla="*/ 231 h 231"/>
                <a:gd name="T6" fmla="*/ 123 w 232"/>
                <a:gd name="T7" fmla="*/ 204 h 231"/>
                <a:gd name="T8" fmla="*/ 146 w 232"/>
                <a:gd name="T9" fmla="*/ 199 h 231"/>
                <a:gd name="T10" fmla="*/ 171 w 232"/>
                <a:gd name="T11" fmla="*/ 218 h 231"/>
                <a:gd name="T12" fmla="*/ 194 w 232"/>
                <a:gd name="T13" fmla="*/ 202 h 231"/>
                <a:gd name="T14" fmla="*/ 184 w 232"/>
                <a:gd name="T15" fmla="*/ 172 h 231"/>
                <a:gd name="T16" fmla="*/ 196 w 232"/>
                <a:gd name="T17" fmla="*/ 153 h 231"/>
                <a:gd name="T18" fmla="*/ 227 w 232"/>
                <a:gd name="T19" fmla="*/ 149 h 231"/>
                <a:gd name="T20" fmla="*/ 232 w 232"/>
                <a:gd name="T21" fmla="*/ 122 h 231"/>
                <a:gd name="T22" fmla="*/ 204 w 232"/>
                <a:gd name="T23" fmla="*/ 107 h 231"/>
                <a:gd name="T24" fmla="*/ 199 w 232"/>
                <a:gd name="T25" fmla="*/ 86 h 231"/>
                <a:gd name="T26" fmla="*/ 218 w 232"/>
                <a:gd name="T27" fmla="*/ 61 h 231"/>
                <a:gd name="T28" fmla="*/ 203 w 232"/>
                <a:gd name="T29" fmla="*/ 38 h 231"/>
                <a:gd name="T30" fmla="*/ 173 w 232"/>
                <a:gd name="T31" fmla="*/ 48 h 231"/>
                <a:gd name="T32" fmla="*/ 154 w 232"/>
                <a:gd name="T33" fmla="*/ 36 h 231"/>
                <a:gd name="T34" fmla="*/ 150 w 232"/>
                <a:gd name="T35" fmla="*/ 4 h 231"/>
                <a:gd name="T36" fmla="*/ 123 w 232"/>
                <a:gd name="T37" fmla="*/ 0 h 231"/>
                <a:gd name="T38" fmla="*/ 108 w 232"/>
                <a:gd name="T39" fmla="*/ 27 h 231"/>
                <a:gd name="T40" fmla="*/ 86 w 232"/>
                <a:gd name="T41" fmla="*/ 32 h 231"/>
                <a:gd name="T42" fmla="*/ 61 w 232"/>
                <a:gd name="T43" fmla="*/ 13 h 231"/>
                <a:gd name="T44" fmla="*/ 38 w 232"/>
                <a:gd name="T45" fmla="*/ 29 h 231"/>
                <a:gd name="T46" fmla="*/ 48 w 232"/>
                <a:gd name="T47" fmla="*/ 59 h 231"/>
                <a:gd name="T48" fmla="*/ 35 w 232"/>
                <a:gd name="T49" fmla="*/ 78 h 231"/>
                <a:gd name="T50" fmla="*/ 5 w 232"/>
                <a:gd name="T51" fmla="*/ 82 h 231"/>
                <a:gd name="T52" fmla="*/ 0 w 232"/>
                <a:gd name="T53" fmla="*/ 109 h 231"/>
                <a:gd name="T54" fmla="*/ 27 w 232"/>
                <a:gd name="T55" fmla="*/ 124 h 231"/>
                <a:gd name="T56" fmla="*/ 32 w 232"/>
                <a:gd name="T57" fmla="*/ 145 h 231"/>
                <a:gd name="T58" fmla="*/ 13 w 232"/>
                <a:gd name="T59" fmla="*/ 170 h 231"/>
                <a:gd name="T60" fmla="*/ 29 w 232"/>
                <a:gd name="T61" fmla="*/ 192 h 231"/>
                <a:gd name="T62" fmla="*/ 58 w 232"/>
                <a:gd name="T63" fmla="*/ 183 h 231"/>
                <a:gd name="T64" fmla="*/ 78 w 232"/>
                <a:gd name="T65" fmla="*/ 196 h 231"/>
                <a:gd name="T66" fmla="*/ 84 w 232"/>
                <a:gd name="T67" fmla="*/ 146 h 231"/>
                <a:gd name="T68" fmla="*/ 72 w 232"/>
                <a:gd name="T69" fmla="*/ 115 h 231"/>
                <a:gd name="T70" fmla="*/ 74 w 232"/>
                <a:gd name="T71" fmla="*/ 104 h 231"/>
                <a:gd name="T72" fmla="*/ 117 w 232"/>
                <a:gd name="T73" fmla="*/ 72 h 231"/>
                <a:gd name="T74" fmla="*/ 160 w 232"/>
                <a:gd name="T75" fmla="*/ 116 h 231"/>
                <a:gd name="T76" fmla="*/ 159 w 232"/>
                <a:gd name="T77" fmla="*/ 127 h 231"/>
                <a:gd name="T78" fmla="*/ 159 w 232"/>
                <a:gd name="T79" fmla="*/ 127 h 231"/>
                <a:gd name="T80" fmla="*/ 115 w 232"/>
                <a:gd name="T81" fmla="*/ 159 h 231"/>
                <a:gd name="T82" fmla="*/ 84 w 232"/>
                <a:gd name="T83" fmla="*/ 14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231">
                  <a:moveTo>
                    <a:pt x="78" y="196"/>
                  </a:moveTo>
                  <a:cubicBezTo>
                    <a:pt x="82" y="227"/>
                    <a:pt x="82" y="227"/>
                    <a:pt x="82" y="227"/>
                  </a:cubicBezTo>
                  <a:cubicBezTo>
                    <a:pt x="109" y="231"/>
                    <a:pt x="109" y="231"/>
                    <a:pt x="109" y="231"/>
                  </a:cubicBezTo>
                  <a:cubicBezTo>
                    <a:pt x="123" y="204"/>
                    <a:pt x="123" y="204"/>
                    <a:pt x="123" y="204"/>
                  </a:cubicBezTo>
                  <a:cubicBezTo>
                    <a:pt x="131" y="203"/>
                    <a:pt x="139" y="201"/>
                    <a:pt x="146" y="199"/>
                  </a:cubicBezTo>
                  <a:cubicBezTo>
                    <a:pt x="171" y="218"/>
                    <a:pt x="171" y="218"/>
                    <a:pt x="171" y="218"/>
                  </a:cubicBezTo>
                  <a:cubicBezTo>
                    <a:pt x="194" y="202"/>
                    <a:pt x="194" y="202"/>
                    <a:pt x="194" y="202"/>
                  </a:cubicBezTo>
                  <a:cubicBezTo>
                    <a:pt x="184" y="172"/>
                    <a:pt x="184" y="172"/>
                    <a:pt x="184" y="172"/>
                  </a:cubicBezTo>
                  <a:cubicBezTo>
                    <a:pt x="189" y="166"/>
                    <a:pt x="193" y="160"/>
                    <a:pt x="196" y="153"/>
                  </a:cubicBezTo>
                  <a:cubicBezTo>
                    <a:pt x="227" y="149"/>
                    <a:pt x="227" y="149"/>
                    <a:pt x="227" y="149"/>
                  </a:cubicBezTo>
                  <a:cubicBezTo>
                    <a:pt x="232" y="122"/>
                    <a:pt x="232" y="122"/>
                    <a:pt x="232" y="122"/>
                  </a:cubicBezTo>
                  <a:cubicBezTo>
                    <a:pt x="204" y="107"/>
                    <a:pt x="204" y="107"/>
                    <a:pt x="204" y="107"/>
                  </a:cubicBezTo>
                  <a:cubicBezTo>
                    <a:pt x="203" y="100"/>
                    <a:pt x="202" y="93"/>
                    <a:pt x="199" y="86"/>
                  </a:cubicBezTo>
                  <a:cubicBezTo>
                    <a:pt x="218" y="61"/>
                    <a:pt x="218" y="61"/>
                    <a:pt x="218" y="61"/>
                  </a:cubicBezTo>
                  <a:cubicBezTo>
                    <a:pt x="203" y="38"/>
                    <a:pt x="203" y="38"/>
                    <a:pt x="203" y="38"/>
                  </a:cubicBezTo>
                  <a:cubicBezTo>
                    <a:pt x="173" y="48"/>
                    <a:pt x="173" y="48"/>
                    <a:pt x="173" y="48"/>
                  </a:cubicBezTo>
                  <a:cubicBezTo>
                    <a:pt x="167" y="43"/>
                    <a:pt x="161" y="39"/>
                    <a:pt x="154" y="36"/>
                  </a:cubicBezTo>
                  <a:cubicBezTo>
                    <a:pt x="150" y="4"/>
                    <a:pt x="150" y="4"/>
                    <a:pt x="150" y="4"/>
                  </a:cubicBezTo>
                  <a:cubicBezTo>
                    <a:pt x="123" y="0"/>
                    <a:pt x="123" y="0"/>
                    <a:pt x="123" y="0"/>
                  </a:cubicBezTo>
                  <a:cubicBezTo>
                    <a:pt x="108" y="27"/>
                    <a:pt x="108" y="27"/>
                    <a:pt x="108" y="27"/>
                  </a:cubicBezTo>
                  <a:cubicBezTo>
                    <a:pt x="100" y="28"/>
                    <a:pt x="93" y="30"/>
                    <a:pt x="86" y="32"/>
                  </a:cubicBezTo>
                  <a:cubicBezTo>
                    <a:pt x="61" y="13"/>
                    <a:pt x="61" y="13"/>
                    <a:pt x="61" y="13"/>
                  </a:cubicBezTo>
                  <a:cubicBezTo>
                    <a:pt x="38" y="29"/>
                    <a:pt x="38" y="29"/>
                    <a:pt x="38" y="29"/>
                  </a:cubicBezTo>
                  <a:cubicBezTo>
                    <a:pt x="48" y="59"/>
                    <a:pt x="48" y="59"/>
                    <a:pt x="48" y="59"/>
                  </a:cubicBezTo>
                  <a:cubicBezTo>
                    <a:pt x="43" y="65"/>
                    <a:pt x="39" y="71"/>
                    <a:pt x="35" y="78"/>
                  </a:cubicBezTo>
                  <a:cubicBezTo>
                    <a:pt x="5" y="82"/>
                    <a:pt x="5" y="82"/>
                    <a:pt x="5" y="82"/>
                  </a:cubicBezTo>
                  <a:cubicBezTo>
                    <a:pt x="0" y="109"/>
                    <a:pt x="0" y="109"/>
                    <a:pt x="0" y="109"/>
                  </a:cubicBezTo>
                  <a:cubicBezTo>
                    <a:pt x="27" y="124"/>
                    <a:pt x="27" y="124"/>
                    <a:pt x="27" y="124"/>
                  </a:cubicBezTo>
                  <a:cubicBezTo>
                    <a:pt x="28" y="131"/>
                    <a:pt x="30" y="138"/>
                    <a:pt x="32" y="145"/>
                  </a:cubicBezTo>
                  <a:cubicBezTo>
                    <a:pt x="13" y="170"/>
                    <a:pt x="13" y="170"/>
                    <a:pt x="13" y="170"/>
                  </a:cubicBezTo>
                  <a:cubicBezTo>
                    <a:pt x="29" y="192"/>
                    <a:pt x="29" y="192"/>
                    <a:pt x="29" y="192"/>
                  </a:cubicBezTo>
                  <a:cubicBezTo>
                    <a:pt x="58" y="183"/>
                    <a:pt x="58" y="183"/>
                    <a:pt x="58" y="183"/>
                  </a:cubicBezTo>
                  <a:cubicBezTo>
                    <a:pt x="64" y="188"/>
                    <a:pt x="71" y="192"/>
                    <a:pt x="78" y="196"/>
                  </a:cubicBezTo>
                  <a:close/>
                  <a:moveTo>
                    <a:pt x="84" y="146"/>
                  </a:moveTo>
                  <a:cubicBezTo>
                    <a:pt x="76" y="137"/>
                    <a:pt x="72" y="126"/>
                    <a:pt x="72" y="115"/>
                  </a:cubicBezTo>
                  <a:cubicBezTo>
                    <a:pt x="72" y="111"/>
                    <a:pt x="73" y="107"/>
                    <a:pt x="74" y="104"/>
                  </a:cubicBezTo>
                  <a:cubicBezTo>
                    <a:pt x="79" y="85"/>
                    <a:pt x="97" y="71"/>
                    <a:pt x="117" y="72"/>
                  </a:cubicBezTo>
                  <a:cubicBezTo>
                    <a:pt x="141" y="72"/>
                    <a:pt x="160" y="92"/>
                    <a:pt x="160" y="116"/>
                  </a:cubicBezTo>
                  <a:cubicBezTo>
                    <a:pt x="160" y="120"/>
                    <a:pt x="159" y="123"/>
                    <a:pt x="159" y="127"/>
                  </a:cubicBezTo>
                  <a:cubicBezTo>
                    <a:pt x="159" y="127"/>
                    <a:pt x="159" y="127"/>
                    <a:pt x="159" y="127"/>
                  </a:cubicBezTo>
                  <a:cubicBezTo>
                    <a:pt x="151" y="146"/>
                    <a:pt x="135" y="159"/>
                    <a:pt x="115" y="159"/>
                  </a:cubicBezTo>
                  <a:cubicBezTo>
                    <a:pt x="104" y="159"/>
                    <a:pt x="92" y="154"/>
                    <a:pt x="84"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49" name="Полилиния 13">
              <a:extLst>
                <a:ext uri="{FF2B5EF4-FFF2-40B4-BE49-F238E27FC236}">
                  <a16:creationId xmlns:a16="http://schemas.microsoft.com/office/drawing/2014/main" xmlns="" id="{35E7E9F6-6639-40E4-9CCF-A4212CB78F90}"/>
                </a:ext>
              </a:extLst>
            </p:cNvPr>
            <p:cNvSpPr>
              <a:spLocks/>
            </p:cNvSpPr>
            <p:nvPr/>
          </p:nvSpPr>
          <p:spPr bwMode="auto">
            <a:xfrm>
              <a:off x="4127500" y="2222500"/>
              <a:ext cx="131763" cy="131762"/>
            </a:xfrm>
            <a:custGeom>
              <a:avLst/>
              <a:gdLst>
                <a:gd name="T0" fmla="*/ 0 w 59"/>
                <a:gd name="T1" fmla="*/ 29 h 59"/>
                <a:gd name="T2" fmla="*/ 1 w 59"/>
                <a:gd name="T3" fmla="*/ 22 h 59"/>
                <a:gd name="T4" fmla="*/ 30 w 59"/>
                <a:gd name="T5" fmla="*/ 0 h 59"/>
                <a:gd name="T6" fmla="*/ 59 w 59"/>
                <a:gd name="T7" fmla="*/ 30 h 59"/>
                <a:gd name="T8" fmla="*/ 57 w 59"/>
                <a:gd name="T9" fmla="*/ 37 h 59"/>
                <a:gd name="T10" fmla="*/ 57 w 59"/>
                <a:gd name="T11" fmla="*/ 37 h 59"/>
                <a:gd name="T12" fmla="*/ 28 w 59"/>
                <a:gd name="T13" fmla="*/ 59 h 59"/>
                <a:gd name="T14" fmla="*/ 8 w 59"/>
                <a:gd name="T15" fmla="*/ 50 h 59"/>
                <a:gd name="T16" fmla="*/ 0 w 59"/>
                <a:gd name="T1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9">
                  <a:moveTo>
                    <a:pt x="0" y="29"/>
                  </a:moveTo>
                  <a:cubicBezTo>
                    <a:pt x="0" y="26"/>
                    <a:pt x="0" y="24"/>
                    <a:pt x="1" y="22"/>
                  </a:cubicBezTo>
                  <a:cubicBezTo>
                    <a:pt x="5" y="8"/>
                    <a:pt x="17" y="0"/>
                    <a:pt x="30" y="0"/>
                  </a:cubicBezTo>
                  <a:cubicBezTo>
                    <a:pt x="47" y="0"/>
                    <a:pt x="59" y="14"/>
                    <a:pt x="59" y="30"/>
                  </a:cubicBezTo>
                  <a:cubicBezTo>
                    <a:pt x="59" y="32"/>
                    <a:pt x="58" y="35"/>
                    <a:pt x="57" y="37"/>
                  </a:cubicBezTo>
                  <a:cubicBezTo>
                    <a:pt x="57" y="37"/>
                    <a:pt x="57" y="37"/>
                    <a:pt x="57" y="37"/>
                  </a:cubicBezTo>
                  <a:cubicBezTo>
                    <a:pt x="54" y="50"/>
                    <a:pt x="42" y="59"/>
                    <a:pt x="28" y="59"/>
                  </a:cubicBezTo>
                  <a:cubicBezTo>
                    <a:pt x="21" y="59"/>
                    <a:pt x="13" y="56"/>
                    <a:pt x="8" y="50"/>
                  </a:cubicBezTo>
                  <a:cubicBezTo>
                    <a:pt x="2" y="44"/>
                    <a:pt x="0" y="37"/>
                    <a:pt x="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grpSp>
      <p:grpSp>
        <p:nvGrpSpPr>
          <p:cNvPr id="50" name="Группа 49">
            <a:extLst>
              <a:ext uri="{FF2B5EF4-FFF2-40B4-BE49-F238E27FC236}">
                <a16:creationId xmlns:a16="http://schemas.microsoft.com/office/drawing/2014/main" xmlns="" id="{F894D83D-98D3-40E5-AAD3-1B47C36647DA}"/>
              </a:ext>
              <a:ext uri="{C183D7F6-B498-43B3-948B-1728B52AA6E4}">
                <adec:decorative xmlns:adec="http://schemas.microsoft.com/office/drawing/2017/decorative" xmlns="" val="1"/>
              </a:ext>
            </a:extLst>
          </p:cNvPr>
          <p:cNvGrpSpPr/>
          <p:nvPr/>
        </p:nvGrpSpPr>
        <p:grpSpPr>
          <a:xfrm>
            <a:off x="4143654" y="1964351"/>
            <a:ext cx="540417" cy="540417"/>
            <a:chOff x="4949825" y="2128838"/>
            <a:chExt cx="568325" cy="568325"/>
          </a:xfrm>
          <a:solidFill>
            <a:srgbClr val="DADFE1"/>
          </a:solidFill>
          <a:effectLst/>
        </p:grpSpPr>
        <p:sp>
          <p:nvSpPr>
            <p:cNvPr id="51" name="Полилиния 14">
              <a:extLst>
                <a:ext uri="{FF2B5EF4-FFF2-40B4-BE49-F238E27FC236}">
                  <a16:creationId xmlns:a16="http://schemas.microsoft.com/office/drawing/2014/main" xmlns="" id="{3A8A62DB-E767-4099-A04F-9443E24EC994}"/>
                </a:ext>
              </a:extLst>
            </p:cNvPr>
            <p:cNvSpPr>
              <a:spLocks noEditPoints="1"/>
            </p:cNvSpPr>
            <p:nvPr/>
          </p:nvSpPr>
          <p:spPr bwMode="auto">
            <a:xfrm>
              <a:off x="4949825" y="2128838"/>
              <a:ext cx="568325" cy="568325"/>
            </a:xfrm>
            <a:custGeom>
              <a:avLst/>
              <a:gdLst>
                <a:gd name="T0" fmla="*/ 85 w 254"/>
                <a:gd name="T1" fmla="*/ 214 h 254"/>
                <a:gd name="T2" fmla="*/ 90 w 254"/>
                <a:gd name="T3" fmla="*/ 248 h 254"/>
                <a:gd name="T4" fmla="*/ 120 w 254"/>
                <a:gd name="T5" fmla="*/ 254 h 254"/>
                <a:gd name="T6" fmla="*/ 135 w 254"/>
                <a:gd name="T7" fmla="*/ 223 h 254"/>
                <a:gd name="T8" fmla="*/ 160 w 254"/>
                <a:gd name="T9" fmla="*/ 218 h 254"/>
                <a:gd name="T10" fmla="*/ 187 w 254"/>
                <a:gd name="T11" fmla="*/ 239 h 254"/>
                <a:gd name="T12" fmla="*/ 212 w 254"/>
                <a:gd name="T13" fmla="*/ 221 h 254"/>
                <a:gd name="T14" fmla="*/ 202 w 254"/>
                <a:gd name="T15" fmla="*/ 188 h 254"/>
                <a:gd name="T16" fmla="*/ 215 w 254"/>
                <a:gd name="T17" fmla="*/ 168 h 254"/>
                <a:gd name="T18" fmla="*/ 249 w 254"/>
                <a:gd name="T19" fmla="*/ 163 h 254"/>
                <a:gd name="T20" fmla="*/ 254 w 254"/>
                <a:gd name="T21" fmla="*/ 134 h 254"/>
                <a:gd name="T22" fmla="*/ 224 w 254"/>
                <a:gd name="T23" fmla="*/ 118 h 254"/>
                <a:gd name="T24" fmla="*/ 218 w 254"/>
                <a:gd name="T25" fmla="*/ 94 h 254"/>
                <a:gd name="T26" fmla="*/ 239 w 254"/>
                <a:gd name="T27" fmla="*/ 67 h 254"/>
                <a:gd name="T28" fmla="*/ 222 w 254"/>
                <a:gd name="T29" fmla="*/ 42 h 254"/>
                <a:gd name="T30" fmla="*/ 189 w 254"/>
                <a:gd name="T31" fmla="*/ 52 h 254"/>
                <a:gd name="T32" fmla="*/ 169 w 254"/>
                <a:gd name="T33" fmla="*/ 39 h 254"/>
                <a:gd name="T34" fmla="*/ 164 w 254"/>
                <a:gd name="T35" fmla="*/ 5 h 254"/>
                <a:gd name="T36" fmla="*/ 134 w 254"/>
                <a:gd name="T37" fmla="*/ 0 h 254"/>
                <a:gd name="T38" fmla="*/ 119 w 254"/>
                <a:gd name="T39" fmla="*/ 30 h 254"/>
                <a:gd name="T40" fmla="*/ 94 w 254"/>
                <a:gd name="T41" fmla="*/ 35 h 254"/>
                <a:gd name="T42" fmla="*/ 67 w 254"/>
                <a:gd name="T43" fmla="*/ 15 h 254"/>
                <a:gd name="T44" fmla="*/ 42 w 254"/>
                <a:gd name="T45" fmla="*/ 32 h 254"/>
                <a:gd name="T46" fmla="*/ 52 w 254"/>
                <a:gd name="T47" fmla="*/ 65 h 254"/>
                <a:gd name="T48" fmla="*/ 39 w 254"/>
                <a:gd name="T49" fmla="*/ 86 h 254"/>
                <a:gd name="T50" fmla="*/ 6 w 254"/>
                <a:gd name="T51" fmla="*/ 90 h 254"/>
                <a:gd name="T52" fmla="*/ 0 w 254"/>
                <a:gd name="T53" fmla="*/ 120 h 254"/>
                <a:gd name="T54" fmla="*/ 30 w 254"/>
                <a:gd name="T55" fmla="*/ 136 h 254"/>
                <a:gd name="T56" fmla="*/ 35 w 254"/>
                <a:gd name="T57" fmla="*/ 159 h 254"/>
                <a:gd name="T58" fmla="*/ 15 w 254"/>
                <a:gd name="T59" fmla="*/ 186 h 254"/>
                <a:gd name="T60" fmla="*/ 32 w 254"/>
                <a:gd name="T61" fmla="*/ 211 h 254"/>
                <a:gd name="T62" fmla="*/ 64 w 254"/>
                <a:gd name="T63" fmla="*/ 201 h 254"/>
                <a:gd name="T64" fmla="*/ 85 w 254"/>
                <a:gd name="T65" fmla="*/ 214 h 254"/>
                <a:gd name="T66" fmla="*/ 93 w 254"/>
                <a:gd name="T67" fmla="*/ 160 h 254"/>
                <a:gd name="T68" fmla="*/ 79 w 254"/>
                <a:gd name="T69" fmla="*/ 126 h 254"/>
                <a:gd name="T70" fmla="*/ 81 w 254"/>
                <a:gd name="T71" fmla="*/ 114 h 254"/>
                <a:gd name="T72" fmla="*/ 128 w 254"/>
                <a:gd name="T73" fmla="*/ 79 h 254"/>
                <a:gd name="T74" fmla="*/ 175 w 254"/>
                <a:gd name="T75" fmla="*/ 128 h 254"/>
                <a:gd name="T76" fmla="*/ 173 w 254"/>
                <a:gd name="T77" fmla="*/ 139 h 254"/>
                <a:gd name="T78" fmla="*/ 173 w 254"/>
                <a:gd name="T79" fmla="*/ 139 h 254"/>
                <a:gd name="T80" fmla="*/ 126 w 254"/>
                <a:gd name="T81" fmla="*/ 174 h 254"/>
                <a:gd name="T82" fmla="*/ 93 w 254"/>
                <a:gd name="T83" fmla="*/ 16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4">
                  <a:moveTo>
                    <a:pt x="85" y="214"/>
                  </a:moveTo>
                  <a:cubicBezTo>
                    <a:pt x="90" y="248"/>
                    <a:pt x="90" y="248"/>
                    <a:pt x="90" y="248"/>
                  </a:cubicBezTo>
                  <a:cubicBezTo>
                    <a:pt x="120" y="254"/>
                    <a:pt x="120" y="254"/>
                    <a:pt x="120" y="254"/>
                  </a:cubicBezTo>
                  <a:cubicBezTo>
                    <a:pt x="135" y="223"/>
                    <a:pt x="135" y="223"/>
                    <a:pt x="135" y="223"/>
                  </a:cubicBezTo>
                  <a:cubicBezTo>
                    <a:pt x="144" y="223"/>
                    <a:pt x="152" y="221"/>
                    <a:pt x="160" y="218"/>
                  </a:cubicBezTo>
                  <a:cubicBezTo>
                    <a:pt x="187" y="239"/>
                    <a:pt x="187" y="239"/>
                    <a:pt x="187" y="239"/>
                  </a:cubicBezTo>
                  <a:cubicBezTo>
                    <a:pt x="212" y="221"/>
                    <a:pt x="212" y="221"/>
                    <a:pt x="212" y="221"/>
                  </a:cubicBezTo>
                  <a:cubicBezTo>
                    <a:pt x="202" y="188"/>
                    <a:pt x="202" y="188"/>
                    <a:pt x="202" y="188"/>
                  </a:cubicBezTo>
                  <a:cubicBezTo>
                    <a:pt x="207" y="182"/>
                    <a:pt x="211" y="175"/>
                    <a:pt x="215" y="168"/>
                  </a:cubicBezTo>
                  <a:cubicBezTo>
                    <a:pt x="249" y="163"/>
                    <a:pt x="249" y="163"/>
                    <a:pt x="249" y="163"/>
                  </a:cubicBezTo>
                  <a:cubicBezTo>
                    <a:pt x="254" y="134"/>
                    <a:pt x="254" y="134"/>
                    <a:pt x="254" y="134"/>
                  </a:cubicBezTo>
                  <a:cubicBezTo>
                    <a:pt x="224" y="118"/>
                    <a:pt x="224" y="118"/>
                    <a:pt x="224" y="118"/>
                  </a:cubicBezTo>
                  <a:cubicBezTo>
                    <a:pt x="223" y="109"/>
                    <a:pt x="221" y="102"/>
                    <a:pt x="218" y="94"/>
                  </a:cubicBezTo>
                  <a:cubicBezTo>
                    <a:pt x="239" y="67"/>
                    <a:pt x="239" y="67"/>
                    <a:pt x="239" y="67"/>
                  </a:cubicBezTo>
                  <a:cubicBezTo>
                    <a:pt x="222" y="42"/>
                    <a:pt x="222" y="42"/>
                    <a:pt x="222" y="42"/>
                  </a:cubicBezTo>
                  <a:cubicBezTo>
                    <a:pt x="189" y="52"/>
                    <a:pt x="189" y="52"/>
                    <a:pt x="189" y="52"/>
                  </a:cubicBezTo>
                  <a:cubicBezTo>
                    <a:pt x="183" y="47"/>
                    <a:pt x="176" y="43"/>
                    <a:pt x="169" y="39"/>
                  </a:cubicBezTo>
                  <a:cubicBezTo>
                    <a:pt x="164" y="5"/>
                    <a:pt x="164" y="5"/>
                    <a:pt x="164" y="5"/>
                  </a:cubicBezTo>
                  <a:cubicBezTo>
                    <a:pt x="134" y="0"/>
                    <a:pt x="134" y="0"/>
                    <a:pt x="134" y="0"/>
                  </a:cubicBezTo>
                  <a:cubicBezTo>
                    <a:pt x="119" y="30"/>
                    <a:pt x="119" y="30"/>
                    <a:pt x="119" y="30"/>
                  </a:cubicBezTo>
                  <a:cubicBezTo>
                    <a:pt x="110" y="31"/>
                    <a:pt x="102" y="33"/>
                    <a:pt x="94" y="35"/>
                  </a:cubicBezTo>
                  <a:cubicBezTo>
                    <a:pt x="67" y="15"/>
                    <a:pt x="67" y="15"/>
                    <a:pt x="67" y="15"/>
                  </a:cubicBezTo>
                  <a:cubicBezTo>
                    <a:pt x="42" y="32"/>
                    <a:pt x="42" y="32"/>
                    <a:pt x="42" y="32"/>
                  </a:cubicBezTo>
                  <a:cubicBezTo>
                    <a:pt x="52" y="65"/>
                    <a:pt x="52" y="65"/>
                    <a:pt x="52" y="65"/>
                  </a:cubicBezTo>
                  <a:cubicBezTo>
                    <a:pt x="47" y="71"/>
                    <a:pt x="43" y="78"/>
                    <a:pt x="39" y="86"/>
                  </a:cubicBezTo>
                  <a:cubicBezTo>
                    <a:pt x="6" y="90"/>
                    <a:pt x="6" y="90"/>
                    <a:pt x="6" y="90"/>
                  </a:cubicBezTo>
                  <a:cubicBezTo>
                    <a:pt x="0" y="120"/>
                    <a:pt x="0" y="120"/>
                    <a:pt x="0" y="120"/>
                  </a:cubicBezTo>
                  <a:cubicBezTo>
                    <a:pt x="30" y="136"/>
                    <a:pt x="30" y="136"/>
                    <a:pt x="30" y="136"/>
                  </a:cubicBezTo>
                  <a:cubicBezTo>
                    <a:pt x="31" y="144"/>
                    <a:pt x="33" y="152"/>
                    <a:pt x="35" y="159"/>
                  </a:cubicBezTo>
                  <a:cubicBezTo>
                    <a:pt x="15" y="186"/>
                    <a:pt x="15" y="186"/>
                    <a:pt x="15" y="186"/>
                  </a:cubicBezTo>
                  <a:cubicBezTo>
                    <a:pt x="32" y="211"/>
                    <a:pt x="32" y="211"/>
                    <a:pt x="32" y="211"/>
                  </a:cubicBezTo>
                  <a:cubicBezTo>
                    <a:pt x="64" y="201"/>
                    <a:pt x="64" y="201"/>
                    <a:pt x="64" y="201"/>
                  </a:cubicBezTo>
                  <a:cubicBezTo>
                    <a:pt x="71" y="206"/>
                    <a:pt x="78" y="211"/>
                    <a:pt x="85" y="214"/>
                  </a:cubicBezTo>
                  <a:close/>
                  <a:moveTo>
                    <a:pt x="93" y="160"/>
                  </a:moveTo>
                  <a:cubicBezTo>
                    <a:pt x="84" y="150"/>
                    <a:pt x="79" y="138"/>
                    <a:pt x="79" y="126"/>
                  </a:cubicBezTo>
                  <a:cubicBezTo>
                    <a:pt x="79" y="122"/>
                    <a:pt x="80" y="118"/>
                    <a:pt x="81" y="114"/>
                  </a:cubicBezTo>
                  <a:cubicBezTo>
                    <a:pt x="87" y="93"/>
                    <a:pt x="106" y="78"/>
                    <a:pt x="128" y="79"/>
                  </a:cubicBezTo>
                  <a:cubicBezTo>
                    <a:pt x="154" y="79"/>
                    <a:pt x="175" y="101"/>
                    <a:pt x="175" y="128"/>
                  </a:cubicBezTo>
                  <a:cubicBezTo>
                    <a:pt x="175" y="132"/>
                    <a:pt x="173" y="135"/>
                    <a:pt x="173" y="139"/>
                  </a:cubicBezTo>
                  <a:cubicBezTo>
                    <a:pt x="173" y="139"/>
                    <a:pt x="173" y="139"/>
                    <a:pt x="173" y="139"/>
                  </a:cubicBezTo>
                  <a:cubicBezTo>
                    <a:pt x="166" y="160"/>
                    <a:pt x="148" y="175"/>
                    <a:pt x="126" y="174"/>
                  </a:cubicBezTo>
                  <a:cubicBezTo>
                    <a:pt x="113" y="174"/>
                    <a:pt x="101" y="169"/>
                    <a:pt x="93"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52" name="Полилиния 15">
              <a:extLst>
                <a:ext uri="{FF2B5EF4-FFF2-40B4-BE49-F238E27FC236}">
                  <a16:creationId xmlns:a16="http://schemas.microsoft.com/office/drawing/2014/main" xmlns="" id="{D7263296-45A0-4B10-904D-0CA951BB421D}"/>
                </a:ext>
              </a:extLst>
            </p:cNvPr>
            <p:cNvSpPr>
              <a:spLocks/>
            </p:cNvSpPr>
            <p:nvPr/>
          </p:nvSpPr>
          <p:spPr bwMode="auto">
            <a:xfrm>
              <a:off x="5159375" y="2338388"/>
              <a:ext cx="146050" cy="146050"/>
            </a:xfrm>
            <a:custGeom>
              <a:avLst/>
              <a:gdLst>
                <a:gd name="T0" fmla="*/ 0 w 65"/>
                <a:gd name="T1" fmla="*/ 32 h 65"/>
                <a:gd name="T2" fmla="*/ 2 w 65"/>
                <a:gd name="T3" fmla="*/ 24 h 65"/>
                <a:gd name="T4" fmla="*/ 34 w 65"/>
                <a:gd name="T5" fmla="*/ 0 h 65"/>
                <a:gd name="T6" fmla="*/ 65 w 65"/>
                <a:gd name="T7" fmla="*/ 33 h 65"/>
                <a:gd name="T8" fmla="*/ 63 w 65"/>
                <a:gd name="T9" fmla="*/ 41 h 65"/>
                <a:gd name="T10" fmla="*/ 63 w 65"/>
                <a:gd name="T11" fmla="*/ 41 h 65"/>
                <a:gd name="T12" fmla="*/ 32 w 65"/>
                <a:gd name="T13" fmla="*/ 65 h 65"/>
                <a:gd name="T14" fmla="*/ 9 w 65"/>
                <a:gd name="T15" fmla="*/ 55 h 65"/>
                <a:gd name="T16" fmla="*/ 0 w 65"/>
                <a:gd name="T17"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65">
                  <a:moveTo>
                    <a:pt x="0" y="32"/>
                  </a:moveTo>
                  <a:cubicBezTo>
                    <a:pt x="0" y="29"/>
                    <a:pt x="1" y="27"/>
                    <a:pt x="2" y="24"/>
                  </a:cubicBezTo>
                  <a:cubicBezTo>
                    <a:pt x="5" y="10"/>
                    <a:pt x="19" y="0"/>
                    <a:pt x="34" y="0"/>
                  </a:cubicBezTo>
                  <a:cubicBezTo>
                    <a:pt x="52" y="1"/>
                    <a:pt x="65" y="15"/>
                    <a:pt x="65" y="33"/>
                  </a:cubicBezTo>
                  <a:cubicBezTo>
                    <a:pt x="65" y="36"/>
                    <a:pt x="64" y="38"/>
                    <a:pt x="63" y="41"/>
                  </a:cubicBezTo>
                  <a:cubicBezTo>
                    <a:pt x="63" y="41"/>
                    <a:pt x="63" y="41"/>
                    <a:pt x="63" y="41"/>
                  </a:cubicBezTo>
                  <a:cubicBezTo>
                    <a:pt x="59" y="55"/>
                    <a:pt x="47" y="65"/>
                    <a:pt x="32" y="65"/>
                  </a:cubicBezTo>
                  <a:cubicBezTo>
                    <a:pt x="23" y="65"/>
                    <a:pt x="15" y="61"/>
                    <a:pt x="9" y="55"/>
                  </a:cubicBezTo>
                  <a:cubicBezTo>
                    <a:pt x="3" y="49"/>
                    <a:pt x="0" y="41"/>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grpSp>
      <p:grpSp>
        <p:nvGrpSpPr>
          <p:cNvPr id="53" name="Группа 52">
            <a:extLst>
              <a:ext uri="{FF2B5EF4-FFF2-40B4-BE49-F238E27FC236}">
                <a16:creationId xmlns:a16="http://schemas.microsoft.com/office/drawing/2014/main" xmlns="" id="{B915D27C-98EB-4887-9F50-FCC0C05D9A70}"/>
              </a:ext>
              <a:ext uri="{C183D7F6-B498-43B3-948B-1728B52AA6E4}">
                <adec:decorative xmlns:adec="http://schemas.microsoft.com/office/drawing/2017/decorative" xmlns="" val="1"/>
              </a:ext>
            </a:extLst>
          </p:cNvPr>
          <p:cNvGrpSpPr/>
          <p:nvPr/>
        </p:nvGrpSpPr>
        <p:grpSpPr>
          <a:xfrm>
            <a:off x="1895942" y="4944193"/>
            <a:ext cx="541927" cy="543437"/>
            <a:chOff x="2586038" y="5262563"/>
            <a:chExt cx="569913" cy="571500"/>
          </a:xfrm>
          <a:solidFill>
            <a:srgbClr val="DADFE1"/>
          </a:solidFill>
          <a:effectLst/>
        </p:grpSpPr>
        <p:sp>
          <p:nvSpPr>
            <p:cNvPr id="54" name="Полилиния 16">
              <a:extLst>
                <a:ext uri="{FF2B5EF4-FFF2-40B4-BE49-F238E27FC236}">
                  <a16:creationId xmlns:a16="http://schemas.microsoft.com/office/drawing/2014/main" xmlns="" id="{32D4E411-5770-418B-B360-F6EAAA9CC8B2}"/>
                </a:ext>
              </a:extLst>
            </p:cNvPr>
            <p:cNvSpPr>
              <a:spLocks noEditPoints="1"/>
            </p:cNvSpPr>
            <p:nvPr/>
          </p:nvSpPr>
          <p:spPr bwMode="auto">
            <a:xfrm>
              <a:off x="2586038" y="5262563"/>
              <a:ext cx="569913" cy="571500"/>
            </a:xfrm>
            <a:custGeom>
              <a:avLst/>
              <a:gdLst>
                <a:gd name="T0" fmla="*/ 20 w 255"/>
                <a:gd name="T1" fmla="*/ 59 h 255"/>
                <a:gd name="T2" fmla="*/ 39 w 255"/>
                <a:gd name="T3" fmla="*/ 87 h 255"/>
                <a:gd name="T4" fmla="*/ 31 w 255"/>
                <a:gd name="T5" fmla="*/ 111 h 255"/>
                <a:gd name="T6" fmla="*/ 0 w 255"/>
                <a:gd name="T7" fmla="*/ 124 h 255"/>
                <a:gd name="T8" fmla="*/ 3 w 255"/>
                <a:gd name="T9" fmla="*/ 155 h 255"/>
                <a:gd name="T10" fmla="*/ 36 w 255"/>
                <a:gd name="T11" fmla="*/ 162 h 255"/>
                <a:gd name="T12" fmla="*/ 48 w 255"/>
                <a:gd name="T13" fmla="*/ 183 h 255"/>
                <a:gd name="T14" fmla="*/ 35 w 255"/>
                <a:gd name="T15" fmla="*/ 215 h 255"/>
                <a:gd name="T16" fmla="*/ 58 w 255"/>
                <a:gd name="T17" fmla="*/ 234 h 255"/>
                <a:gd name="T18" fmla="*/ 86 w 255"/>
                <a:gd name="T19" fmla="*/ 216 h 255"/>
                <a:gd name="T20" fmla="*/ 110 w 255"/>
                <a:gd name="T21" fmla="*/ 223 h 255"/>
                <a:gd name="T22" fmla="*/ 123 w 255"/>
                <a:gd name="T23" fmla="*/ 255 h 255"/>
                <a:gd name="T24" fmla="*/ 154 w 255"/>
                <a:gd name="T25" fmla="*/ 252 h 255"/>
                <a:gd name="T26" fmla="*/ 161 w 255"/>
                <a:gd name="T27" fmla="*/ 219 h 255"/>
                <a:gd name="T28" fmla="*/ 183 w 255"/>
                <a:gd name="T29" fmla="*/ 207 h 255"/>
                <a:gd name="T30" fmla="*/ 215 w 255"/>
                <a:gd name="T31" fmla="*/ 220 h 255"/>
                <a:gd name="T32" fmla="*/ 234 w 255"/>
                <a:gd name="T33" fmla="*/ 196 h 255"/>
                <a:gd name="T34" fmla="*/ 216 w 255"/>
                <a:gd name="T35" fmla="*/ 167 h 255"/>
                <a:gd name="T36" fmla="*/ 223 w 255"/>
                <a:gd name="T37" fmla="*/ 144 h 255"/>
                <a:gd name="T38" fmla="*/ 255 w 255"/>
                <a:gd name="T39" fmla="*/ 131 h 255"/>
                <a:gd name="T40" fmla="*/ 252 w 255"/>
                <a:gd name="T41" fmla="*/ 101 h 255"/>
                <a:gd name="T42" fmla="*/ 218 w 255"/>
                <a:gd name="T43" fmla="*/ 93 h 255"/>
                <a:gd name="T44" fmla="*/ 207 w 255"/>
                <a:gd name="T45" fmla="*/ 72 h 255"/>
                <a:gd name="T46" fmla="*/ 220 w 255"/>
                <a:gd name="T47" fmla="*/ 40 h 255"/>
                <a:gd name="T48" fmla="*/ 197 w 255"/>
                <a:gd name="T49" fmla="*/ 21 h 255"/>
                <a:gd name="T50" fmla="*/ 168 w 255"/>
                <a:gd name="T51" fmla="*/ 39 h 255"/>
                <a:gd name="T52" fmla="*/ 144 w 255"/>
                <a:gd name="T53" fmla="*/ 32 h 255"/>
                <a:gd name="T54" fmla="*/ 131 w 255"/>
                <a:gd name="T55" fmla="*/ 0 h 255"/>
                <a:gd name="T56" fmla="*/ 101 w 255"/>
                <a:gd name="T57" fmla="*/ 3 h 255"/>
                <a:gd name="T58" fmla="*/ 94 w 255"/>
                <a:gd name="T59" fmla="*/ 37 h 255"/>
                <a:gd name="T60" fmla="*/ 71 w 255"/>
                <a:gd name="T61" fmla="*/ 48 h 255"/>
                <a:gd name="T62" fmla="*/ 40 w 255"/>
                <a:gd name="T63" fmla="*/ 35 h 255"/>
                <a:gd name="T64" fmla="*/ 20 w 255"/>
                <a:gd name="T65" fmla="*/ 59 h 255"/>
                <a:gd name="T66" fmla="*/ 174 w 255"/>
                <a:gd name="T67" fmla="*/ 116 h 255"/>
                <a:gd name="T68" fmla="*/ 175 w 255"/>
                <a:gd name="T69" fmla="*/ 128 h 255"/>
                <a:gd name="T70" fmla="*/ 139 w 255"/>
                <a:gd name="T71" fmla="*/ 174 h 255"/>
                <a:gd name="T72" fmla="*/ 103 w 255"/>
                <a:gd name="T73" fmla="*/ 169 h 255"/>
                <a:gd name="T74" fmla="*/ 81 w 255"/>
                <a:gd name="T75" fmla="*/ 139 h 255"/>
                <a:gd name="T76" fmla="*/ 79 w 255"/>
                <a:gd name="T77" fmla="*/ 128 h 255"/>
                <a:gd name="T78" fmla="*/ 116 w 255"/>
                <a:gd name="T79" fmla="*/ 81 h 255"/>
                <a:gd name="T80" fmla="*/ 174 w 255"/>
                <a:gd name="T81" fmla="*/ 11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5" h="255">
                  <a:moveTo>
                    <a:pt x="20" y="59"/>
                  </a:moveTo>
                  <a:cubicBezTo>
                    <a:pt x="39" y="87"/>
                    <a:pt x="39" y="87"/>
                    <a:pt x="39" y="87"/>
                  </a:cubicBezTo>
                  <a:cubicBezTo>
                    <a:pt x="35" y="95"/>
                    <a:pt x="33" y="103"/>
                    <a:pt x="31" y="111"/>
                  </a:cubicBezTo>
                  <a:cubicBezTo>
                    <a:pt x="0" y="124"/>
                    <a:pt x="0" y="124"/>
                    <a:pt x="0" y="124"/>
                  </a:cubicBezTo>
                  <a:cubicBezTo>
                    <a:pt x="3" y="155"/>
                    <a:pt x="3" y="155"/>
                    <a:pt x="3" y="155"/>
                  </a:cubicBezTo>
                  <a:cubicBezTo>
                    <a:pt x="36" y="162"/>
                    <a:pt x="36" y="162"/>
                    <a:pt x="36" y="162"/>
                  </a:cubicBezTo>
                  <a:cubicBezTo>
                    <a:pt x="39" y="169"/>
                    <a:pt x="43" y="177"/>
                    <a:pt x="48" y="183"/>
                  </a:cubicBezTo>
                  <a:cubicBezTo>
                    <a:pt x="35" y="215"/>
                    <a:pt x="35" y="215"/>
                    <a:pt x="35" y="215"/>
                  </a:cubicBezTo>
                  <a:cubicBezTo>
                    <a:pt x="58" y="234"/>
                    <a:pt x="58" y="234"/>
                    <a:pt x="58" y="234"/>
                  </a:cubicBezTo>
                  <a:cubicBezTo>
                    <a:pt x="86" y="216"/>
                    <a:pt x="86" y="216"/>
                    <a:pt x="86" y="216"/>
                  </a:cubicBezTo>
                  <a:cubicBezTo>
                    <a:pt x="94" y="219"/>
                    <a:pt x="102" y="222"/>
                    <a:pt x="110" y="223"/>
                  </a:cubicBezTo>
                  <a:cubicBezTo>
                    <a:pt x="123" y="255"/>
                    <a:pt x="123" y="255"/>
                    <a:pt x="123" y="255"/>
                  </a:cubicBezTo>
                  <a:cubicBezTo>
                    <a:pt x="154" y="252"/>
                    <a:pt x="154" y="252"/>
                    <a:pt x="154" y="252"/>
                  </a:cubicBezTo>
                  <a:cubicBezTo>
                    <a:pt x="161" y="219"/>
                    <a:pt x="161" y="219"/>
                    <a:pt x="161" y="219"/>
                  </a:cubicBezTo>
                  <a:cubicBezTo>
                    <a:pt x="169" y="216"/>
                    <a:pt x="177" y="212"/>
                    <a:pt x="183" y="207"/>
                  </a:cubicBezTo>
                  <a:cubicBezTo>
                    <a:pt x="215" y="220"/>
                    <a:pt x="215" y="220"/>
                    <a:pt x="215" y="220"/>
                  </a:cubicBezTo>
                  <a:cubicBezTo>
                    <a:pt x="234" y="196"/>
                    <a:pt x="234" y="196"/>
                    <a:pt x="234" y="196"/>
                  </a:cubicBezTo>
                  <a:cubicBezTo>
                    <a:pt x="216" y="167"/>
                    <a:pt x="216" y="167"/>
                    <a:pt x="216" y="167"/>
                  </a:cubicBezTo>
                  <a:cubicBezTo>
                    <a:pt x="219" y="160"/>
                    <a:pt x="221" y="152"/>
                    <a:pt x="223" y="144"/>
                  </a:cubicBezTo>
                  <a:cubicBezTo>
                    <a:pt x="255" y="131"/>
                    <a:pt x="255" y="131"/>
                    <a:pt x="255" y="131"/>
                  </a:cubicBezTo>
                  <a:cubicBezTo>
                    <a:pt x="252" y="101"/>
                    <a:pt x="252" y="101"/>
                    <a:pt x="252" y="101"/>
                  </a:cubicBezTo>
                  <a:cubicBezTo>
                    <a:pt x="218" y="93"/>
                    <a:pt x="218" y="93"/>
                    <a:pt x="218" y="93"/>
                  </a:cubicBezTo>
                  <a:cubicBezTo>
                    <a:pt x="215" y="86"/>
                    <a:pt x="211" y="78"/>
                    <a:pt x="207" y="72"/>
                  </a:cubicBezTo>
                  <a:cubicBezTo>
                    <a:pt x="220" y="40"/>
                    <a:pt x="220" y="40"/>
                    <a:pt x="220" y="40"/>
                  </a:cubicBezTo>
                  <a:cubicBezTo>
                    <a:pt x="197" y="21"/>
                    <a:pt x="197" y="21"/>
                    <a:pt x="197" y="21"/>
                  </a:cubicBezTo>
                  <a:cubicBezTo>
                    <a:pt x="168" y="39"/>
                    <a:pt x="168" y="39"/>
                    <a:pt x="168" y="39"/>
                  </a:cubicBezTo>
                  <a:cubicBezTo>
                    <a:pt x="160" y="36"/>
                    <a:pt x="152" y="33"/>
                    <a:pt x="144" y="32"/>
                  </a:cubicBezTo>
                  <a:cubicBezTo>
                    <a:pt x="131" y="0"/>
                    <a:pt x="131" y="0"/>
                    <a:pt x="131" y="0"/>
                  </a:cubicBezTo>
                  <a:cubicBezTo>
                    <a:pt x="101" y="3"/>
                    <a:pt x="101" y="3"/>
                    <a:pt x="101" y="3"/>
                  </a:cubicBezTo>
                  <a:cubicBezTo>
                    <a:pt x="94" y="37"/>
                    <a:pt x="94" y="37"/>
                    <a:pt x="94" y="37"/>
                  </a:cubicBezTo>
                  <a:cubicBezTo>
                    <a:pt x="85" y="40"/>
                    <a:pt x="78" y="43"/>
                    <a:pt x="71" y="48"/>
                  </a:cubicBezTo>
                  <a:cubicBezTo>
                    <a:pt x="40" y="35"/>
                    <a:pt x="40" y="35"/>
                    <a:pt x="40" y="35"/>
                  </a:cubicBezTo>
                  <a:lnTo>
                    <a:pt x="20" y="59"/>
                  </a:lnTo>
                  <a:close/>
                  <a:moveTo>
                    <a:pt x="174" y="116"/>
                  </a:moveTo>
                  <a:cubicBezTo>
                    <a:pt x="174" y="120"/>
                    <a:pt x="175" y="124"/>
                    <a:pt x="175" y="128"/>
                  </a:cubicBezTo>
                  <a:cubicBezTo>
                    <a:pt x="175" y="150"/>
                    <a:pt x="160" y="169"/>
                    <a:pt x="139" y="174"/>
                  </a:cubicBezTo>
                  <a:cubicBezTo>
                    <a:pt x="126" y="177"/>
                    <a:pt x="114" y="175"/>
                    <a:pt x="103" y="169"/>
                  </a:cubicBezTo>
                  <a:cubicBezTo>
                    <a:pt x="92" y="162"/>
                    <a:pt x="84" y="152"/>
                    <a:pt x="81" y="139"/>
                  </a:cubicBezTo>
                  <a:cubicBezTo>
                    <a:pt x="80" y="135"/>
                    <a:pt x="79" y="131"/>
                    <a:pt x="79" y="128"/>
                  </a:cubicBezTo>
                  <a:cubicBezTo>
                    <a:pt x="79" y="106"/>
                    <a:pt x="94" y="87"/>
                    <a:pt x="116" y="81"/>
                  </a:cubicBezTo>
                  <a:cubicBezTo>
                    <a:pt x="141" y="75"/>
                    <a:pt x="167" y="90"/>
                    <a:pt x="174"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55" name="Полилиния 17">
              <a:extLst>
                <a:ext uri="{FF2B5EF4-FFF2-40B4-BE49-F238E27FC236}">
                  <a16:creationId xmlns:a16="http://schemas.microsoft.com/office/drawing/2014/main" xmlns="" id="{B31E7DDA-AEFD-465B-9C39-C63D599FFC60}"/>
                </a:ext>
              </a:extLst>
            </p:cNvPr>
            <p:cNvSpPr>
              <a:spLocks/>
            </p:cNvSpPr>
            <p:nvPr/>
          </p:nvSpPr>
          <p:spPr bwMode="auto">
            <a:xfrm>
              <a:off x="2798763" y="5468938"/>
              <a:ext cx="144463" cy="153987"/>
            </a:xfrm>
            <a:custGeom>
              <a:avLst/>
              <a:gdLst>
                <a:gd name="T0" fmla="*/ 64 w 65"/>
                <a:gd name="T1" fmla="*/ 28 h 69"/>
                <a:gd name="T2" fmla="*/ 65 w 65"/>
                <a:gd name="T3" fmla="*/ 36 h 69"/>
                <a:gd name="T4" fmla="*/ 40 w 65"/>
                <a:gd name="T5" fmla="*/ 67 h 69"/>
                <a:gd name="T6" fmla="*/ 15 w 65"/>
                <a:gd name="T7" fmla="*/ 64 h 69"/>
                <a:gd name="T8" fmla="*/ 1 w 65"/>
                <a:gd name="T9" fmla="*/ 44 h 69"/>
                <a:gd name="T10" fmla="*/ 0 w 65"/>
                <a:gd name="T11" fmla="*/ 36 h 69"/>
                <a:gd name="T12" fmla="*/ 24 w 65"/>
                <a:gd name="T13" fmla="*/ 4 h 69"/>
                <a:gd name="T14" fmla="*/ 64 w 65"/>
                <a:gd name="T15" fmla="*/ 28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9">
                  <a:moveTo>
                    <a:pt x="64" y="28"/>
                  </a:moveTo>
                  <a:cubicBezTo>
                    <a:pt x="64" y="30"/>
                    <a:pt x="65" y="33"/>
                    <a:pt x="65" y="36"/>
                  </a:cubicBezTo>
                  <a:cubicBezTo>
                    <a:pt x="65" y="51"/>
                    <a:pt x="55" y="64"/>
                    <a:pt x="40" y="67"/>
                  </a:cubicBezTo>
                  <a:cubicBezTo>
                    <a:pt x="32" y="69"/>
                    <a:pt x="23" y="68"/>
                    <a:pt x="15" y="64"/>
                  </a:cubicBezTo>
                  <a:cubicBezTo>
                    <a:pt x="8" y="59"/>
                    <a:pt x="3" y="52"/>
                    <a:pt x="1" y="44"/>
                  </a:cubicBezTo>
                  <a:cubicBezTo>
                    <a:pt x="0" y="41"/>
                    <a:pt x="0" y="38"/>
                    <a:pt x="0" y="36"/>
                  </a:cubicBezTo>
                  <a:cubicBezTo>
                    <a:pt x="0" y="21"/>
                    <a:pt x="10" y="8"/>
                    <a:pt x="24" y="4"/>
                  </a:cubicBezTo>
                  <a:cubicBezTo>
                    <a:pt x="42" y="0"/>
                    <a:pt x="59" y="10"/>
                    <a:pt x="6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grpSp>
      <p:grpSp>
        <p:nvGrpSpPr>
          <p:cNvPr id="56" name="Группа 55">
            <a:extLst>
              <a:ext uri="{FF2B5EF4-FFF2-40B4-BE49-F238E27FC236}">
                <a16:creationId xmlns:a16="http://schemas.microsoft.com/office/drawing/2014/main" xmlns="" id="{611D3D74-7DD9-4719-9704-325B276A6BEF}"/>
              </a:ext>
              <a:ext uri="{C183D7F6-B498-43B3-948B-1728B52AA6E4}">
                <adec:decorative xmlns:adec="http://schemas.microsoft.com/office/drawing/2017/decorative" xmlns="" val="1"/>
              </a:ext>
            </a:extLst>
          </p:cNvPr>
          <p:cNvGrpSpPr/>
          <p:nvPr/>
        </p:nvGrpSpPr>
        <p:grpSpPr>
          <a:xfrm>
            <a:off x="4830499" y="3439178"/>
            <a:ext cx="831759" cy="833269"/>
            <a:chOff x="5672138" y="3679825"/>
            <a:chExt cx="874713" cy="876300"/>
          </a:xfrm>
          <a:solidFill>
            <a:srgbClr val="DADFE1"/>
          </a:solidFill>
          <a:effectLst/>
        </p:grpSpPr>
        <p:sp>
          <p:nvSpPr>
            <p:cNvPr id="57" name="Полилиния 28">
              <a:extLst>
                <a:ext uri="{FF2B5EF4-FFF2-40B4-BE49-F238E27FC236}">
                  <a16:creationId xmlns:a16="http://schemas.microsoft.com/office/drawing/2014/main" xmlns="" id="{FA3150C9-8A85-44E0-BE29-CF11EEEB756B}"/>
                </a:ext>
              </a:extLst>
            </p:cNvPr>
            <p:cNvSpPr>
              <a:spLocks noEditPoints="1"/>
            </p:cNvSpPr>
            <p:nvPr/>
          </p:nvSpPr>
          <p:spPr bwMode="auto">
            <a:xfrm>
              <a:off x="5672138" y="3679825"/>
              <a:ext cx="874713" cy="876300"/>
            </a:xfrm>
            <a:custGeom>
              <a:avLst/>
              <a:gdLst>
                <a:gd name="T0" fmla="*/ 382 w 391"/>
                <a:gd name="T1" fmla="*/ 265 h 391"/>
                <a:gd name="T2" fmla="*/ 391 w 391"/>
                <a:gd name="T3" fmla="*/ 229 h 391"/>
                <a:gd name="T4" fmla="*/ 349 w 391"/>
                <a:gd name="T5" fmla="*/ 204 h 391"/>
                <a:gd name="T6" fmla="*/ 342 w 391"/>
                <a:gd name="T7" fmla="*/ 148 h 391"/>
                <a:gd name="T8" fmla="*/ 376 w 391"/>
                <a:gd name="T9" fmla="*/ 113 h 391"/>
                <a:gd name="T10" fmla="*/ 357 w 391"/>
                <a:gd name="T11" fmla="*/ 81 h 391"/>
                <a:gd name="T12" fmla="*/ 310 w 391"/>
                <a:gd name="T13" fmla="*/ 93 h 391"/>
                <a:gd name="T14" fmla="*/ 266 w 391"/>
                <a:gd name="T15" fmla="*/ 59 h 391"/>
                <a:gd name="T16" fmla="*/ 265 w 391"/>
                <a:gd name="T17" fmla="*/ 10 h 391"/>
                <a:gd name="T18" fmla="*/ 229 w 391"/>
                <a:gd name="T19" fmla="*/ 0 h 391"/>
                <a:gd name="T20" fmla="*/ 204 w 391"/>
                <a:gd name="T21" fmla="*/ 42 h 391"/>
                <a:gd name="T22" fmla="*/ 148 w 391"/>
                <a:gd name="T23" fmla="*/ 50 h 391"/>
                <a:gd name="T24" fmla="*/ 113 w 391"/>
                <a:gd name="T25" fmla="*/ 15 h 391"/>
                <a:gd name="T26" fmla="*/ 81 w 391"/>
                <a:gd name="T27" fmla="*/ 34 h 391"/>
                <a:gd name="T28" fmla="*/ 93 w 391"/>
                <a:gd name="T29" fmla="*/ 82 h 391"/>
                <a:gd name="T30" fmla="*/ 59 w 391"/>
                <a:gd name="T31" fmla="*/ 126 h 391"/>
                <a:gd name="T32" fmla="*/ 10 w 391"/>
                <a:gd name="T33" fmla="*/ 127 h 391"/>
                <a:gd name="T34" fmla="*/ 0 w 391"/>
                <a:gd name="T35" fmla="*/ 163 h 391"/>
                <a:gd name="T36" fmla="*/ 43 w 391"/>
                <a:gd name="T37" fmla="*/ 188 h 391"/>
                <a:gd name="T38" fmla="*/ 50 w 391"/>
                <a:gd name="T39" fmla="*/ 243 h 391"/>
                <a:gd name="T40" fmla="*/ 16 w 391"/>
                <a:gd name="T41" fmla="*/ 278 h 391"/>
                <a:gd name="T42" fmla="*/ 34 w 391"/>
                <a:gd name="T43" fmla="*/ 311 h 391"/>
                <a:gd name="T44" fmla="*/ 82 w 391"/>
                <a:gd name="T45" fmla="*/ 298 h 391"/>
                <a:gd name="T46" fmla="*/ 126 w 391"/>
                <a:gd name="T47" fmla="*/ 333 h 391"/>
                <a:gd name="T48" fmla="*/ 127 w 391"/>
                <a:gd name="T49" fmla="*/ 381 h 391"/>
                <a:gd name="T50" fmla="*/ 163 w 391"/>
                <a:gd name="T51" fmla="*/ 391 h 391"/>
                <a:gd name="T52" fmla="*/ 188 w 391"/>
                <a:gd name="T53" fmla="*/ 349 h 391"/>
                <a:gd name="T54" fmla="*/ 243 w 391"/>
                <a:gd name="T55" fmla="*/ 342 h 391"/>
                <a:gd name="T56" fmla="*/ 278 w 391"/>
                <a:gd name="T57" fmla="*/ 376 h 391"/>
                <a:gd name="T58" fmla="*/ 311 w 391"/>
                <a:gd name="T59" fmla="*/ 357 h 391"/>
                <a:gd name="T60" fmla="*/ 299 w 391"/>
                <a:gd name="T61" fmla="*/ 310 h 391"/>
                <a:gd name="T62" fmla="*/ 333 w 391"/>
                <a:gd name="T63" fmla="*/ 265 h 391"/>
                <a:gd name="T64" fmla="*/ 382 w 391"/>
                <a:gd name="T65" fmla="*/ 265 h 391"/>
                <a:gd name="T66" fmla="*/ 187 w 391"/>
                <a:gd name="T67" fmla="*/ 303 h 391"/>
                <a:gd name="T68" fmla="*/ 89 w 391"/>
                <a:gd name="T69" fmla="*/ 187 h 391"/>
                <a:gd name="T70" fmla="*/ 205 w 391"/>
                <a:gd name="T71" fmla="*/ 88 h 391"/>
                <a:gd name="T72" fmla="*/ 303 w 391"/>
                <a:gd name="T73" fmla="*/ 204 h 391"/>
                <a:gd name="T74" fmla="*/ 187 w 391"/>
                <a:gd name="T75" fmla="*/ 303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391">
                  <a:moveTo>
                    <a:pt x="382" y="265"/>
                  </a:moveTo>
                  <a:cubicBezTo>
                    <a:pt x="391" y="229"/>
                    <a:pt x="391" y="229"/>
                    <a:pt x="391" y="229"/>
                  </a:cubicBezTo>
                  <a:cubicBezTo>
                    <a:pt x="349" y="204"/>
                    <a:pt x="349" y="204"/>
                    <a:pt x="349" y="204"/>
                  </a:cubicBezTo>
                  <a:cubicBezTo>
                    <a:pt x="350" y="184"/>
                    <a:pt x="348" y="166"/>
                    <a:pt x="342" y="148"/>
                  </a:cubicBezTo>
                  <a:cubicBezTo>
                    <a:pt x="376" y="113"/>
                    <a:pt x="376" y="113"/>
                    <a:pt x="376" y="113"/>
                  </a:cubicBezTo>
                  <a:cubicBezTo>
                    <a:pt x="357" y="81"/>
                    <a:pt x="357" y="81"/>
                    <a:pt x="357" y="81"/>
                  </a:cubicBezTo>
                  <a:cubicBezTo>
                    <a:pt x="310" y="93"/>
                    <a:pt x="310" y="93"/>
                    <a:pt x="310" y="93"/>
                  </a:cubicBezTo>
                  <a:cubicBezTo>
                    <a:pt x="297" y="79"/>
                    <a:pt x="282" y="67"/>
                    <a:pt x="266" y="59"/>
                  </a:cubicBezTo>
                  <a:cubicBezTo>
                    <a:pt x="265" y="10"/>
                    <a:pt x="265" y="10"/>
                    <a:pt x="265" y="10"/>
                  </a:cubicBezTo>
                  <a:cubicBezTo>
                    <a:pt x="229" y="0"/>
                    <a:pt x="229" y="0"/>
                    <a:pt x="229" y="0"/>
                  </a:cubicBezTo>
                  <a:cubicBezTo>
                    <a:pt x="204" y="42"/>
                    <a:pt x="204" y="42"/>
                    <a:pt x="204" y="42"/>
                  </a:cubicBezTo>
                  <a:cubicBezTo>
                    <a:pt x="185" y="41"/>
                    <a:pt x="166" y="44"/>
                    <a:pt x="148" y="50"/>
                  </a:cubicBezTo>
                  <a:cubicBezTo>
                    <a:pt x="113" y="15"/>
                    <a:pt x="113" y="15"/>
                    <a:pt x="113" y="15"/>
                  </a:cubicBezTo>
                  <a:cubicBezTo>
                    <a:pt x="81" y="34"/>
                    <a:pt x="81" y="34"/>
                    <a:pt x="81" y="34"/>
                  </a:cubicBezTo>
                  <a:cubicBezTo>
                    <a:pt x="93" y="82"/>
                    <a:pt x="93" y="82"/>
                    <a:pt x="93" y="82"/>
                  </a:cubicBezTo>
                  <a:cubicBezTo>
                    <a:pt x="79" y="94"/>
                    <a:pt x="68" y="109"/>
                    <a:pt x="59" y="126"/>
                  </a:cubicBezTo>
                  <a:cubicBezTo>
                    <a:pt x="10" y="127"/>
                    <a:pt x="10" y="127"/>
                    <a:pt x="10" y="127"/>
                  </a:cubicBezTo>
                  <a:cubicBezTo>
                    <a:pt x="0" y="163"/>
                    <a:pt x="0" y="163"/>
                    <a:pt x="0" y="163"/>
                  </a:cubicBezTo>
                  <a:cubicBezTo>
                    <a:pt x="43" y="188"/>
                    <a:pt x="43" y="188"/>
                    <a:pt x="43" y="188"/>
                  </a:cubicBezTo>
                  <a:cubicBezTo>
                    <a:pt x="42" y="207"/>
                    <a:pt x="44" y="226"/>
                    <a:pt x="50" y="243"/>
                  </a:cubicBezTo>
                  <a:cubicBezTo>
                    <a:pt x="16" y="278"/>
                    <a:pt x="16" y="278"/>
                    <a:pt x="16" y="278"/>
                  </a:cubicBezTo>
                  <a:cubicBezTo>
                    <a:pt x="34" y="311"/>
                    <a:pt x="34" y="311"/>
                    <a:pt x="34" y="311"/>
                  </a:cubicBezTo>
                  <a:cubicBezTo>
                    <a:pt x="82" y="298"/>
                    <a:pt x="82" y="298"/>
                    <a:pt x="82" y="298"/>
                  </a:cubicBezTo>
                  <a:cubicBezTo>
                    <a:pt x="94" y="312"/>
                    <a:pt x="110" y="324"/>
                    <a:pt x="126" y="333"/>
                  </a:cubicBezTo>
                  <a:cubicBezTo>
                    <a:pt x="127" y="381"/>
                    <a:pt x="127" y="381"/>
                    <a:pt x="127" y="381"/>
                  </a:cubicBezTo>
                  <a:cubicBezTo>
                    <a:pt x="163" y="391"/>
                    <a:pt x="163" y="391"/>
                    <a:pt x="163" y="391"/>
                  </a:cubicBezTo>
                  <a:cubicBezTo>
                    <a:pt x="188" y="349"/>
                    <a:pt x="188" y="349"/>
                    <a:pt x="188" y="349"/>
                  </a:cubicBezTo>
                  <a:cubicBezTo>
                    <a:pt x="207" y="350"/>
                    <a:pt x="226" y="347"/>
                    <a:pt x="243" y="342"/>
                  </a:cubicBezTo>
                  <a:cubicBezTo>
                    <a:pt x="278" y="376"/>
                    <a:pt x="278" y="376"/>
                    <a:pt x="278" y="376"/>
                  </a:cubicBezTo>
                  <a:cubicBezTo>
                    <a:pt x="311" y="357"/>
                    <a:pt x="311" y="357"/>
                    <a:pt x="311" y="357"/>
                  </a:cubicBezTo>
                  <a:cubicBezTo>
                    <a:pt x="299" y="310"/>
                    <a:pt x="299" y="310"/>
                    <a:pt x="299" y="310"/>
                  </a:cubicBezTo>
                  <a:cubicBezTo>
                    <a:pt x="312" y="297"/>
                    <a:pt x="324" y="282"/>
                    <a:pt x="333" y="265"/>
                  </a:cubicBezTo>
                  <a:lnTo>
                    <a:pt x="382" y="265"/>
                  </a:lnTo>
                  <a:close/>
                  <a:moveTo>
                    <a:pt x="187" y="303"/>
                  </a:moveTo>
                  <a:cubicBezTo>
                    <a:pt x="128" y="298"/>
                    <a:pt x="84" y="246"/>
                    <a:pt x="89" y="187"/>
                  </a:cubicBezTo>
                  <a:cubicBezTo>
                    <a:pt x="94" y="128"/>
                    <a:pt x="145" y="84"/>
                    <a:pt x="205" y="88"/>
                  </a:cubicBezTo>
                  <a:cubicBezTo>
                    <a:pt x="264" y="93"/>
                    <a:pt x="308" y="145"/>
                    <a:pt x="303" y="204"/>
                  </a:cubicBezTo>
                  <a:cubicBezTo>
                    <a:pt x="298" y="264"/>
                    <a:pt x="247" y="308"/>
                    <a:pt x="187" y="3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58" name="Полилиния 29">
              <a:extLst>
                <a:ext uri="{FF2B5EF4-FFF2-40B4-BE49-F238E27FC236}">
                  <a16:creationId xmlns:a16="http://schemas.microsoft.com/office/drawing/2014/main" xmlns="" id="{27D048B9-2970-43E9-86B8-3446FD24DC6E}"/>
                </a:ext>
              </a:extLst>
            </p:cNvPr>
            <p:cNvSpPr>
              <a:spLocks noEditPoints="1"/>
            </p:cNvSpPr>
            <p:nvPr/>
          </p:nvSpPr>
          <p:spPr bwMode="auto">
            <a:xfrm>
              <a:off x="5978525" y="3984625"/>
              <a:ext cx="265113" cy="263525"/>
            </a:xfrm>
            <a:custGeom>
              <a:avLst/>
              <a:gdLst>
                <a:gd name="T0" fmla="*/ 59 w 118"/>
                <a:gd name="T1" fmla="*/ 118 h 118"/>
                <a:gd name="T2" fmla="*/ 118 w 118"/>
                <a:gd name="T3" fmla="*/ 59 h 118"/>
                <a:gd name="T4" fmla="*/ 59 w 118"/>
                <a:gd name="T5" fmla="*/ 0 h 118"/>
                <a:gd name="T6" fmla="*/ 0 w 118"/>
                <a:gd name="T7" fmla="*/ 59 h 118"/>
                <a:gd name="T8" fmla="*/ 59 w 118"/>
                <a:gd name="T9" fmla="*/ 118 h 118"/>
                <a:gd name="T10" fmla="*/ 59 w 118"/>
                <a:gd name="T11" fmla="*/ 84 h 118"/>
                <a:gd name="T12" fmla="*/ 35 w 118"/>
                <a:gd name="T13" fmla="*/ 59 h 118"/>
                <a:gd name="T14" fmla="*/ 59 w 118"/>
                <a:gd name="T15" fmla="*/ 34 h 118"/>
                <a:gd name="T16" fmla="*/ 84 w 118"/>
                <a:gd name="T17" fmla="*/ 59 h 118"/>
                <a:gd name="T18" fmla="*/ 59 w 118"/>
                <a:gd name="T19"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8">
                  <a:moveTo>
                    <a:pt x="59" y="118"/>
                  </a:moveTo>
                  <a:cubicBezTo>
                    <a:pt x="92" y="118"/>
                    <a:pt x="118" y="92"/>
                    <a:pt x="118" y="59"/>
                  </a:cubicBezTo>
                  <a:cubicBezTo>
                    <a:pt x="118" y="27"/>
                    <a:pt x="92" y="0"/>
                    <a:pt x="59" y="0"/>
                  </a:cubicBezTo>
                  <a:cubicBezTo>
                    <a:pt x="27" y="0"/>
                    <a:pt x="0" y="27"/>
                    <a:pt x="0" y="59"/>
                  </a:cubicBezTo>
                  <a:cubicBezTo>
                    <a:pt x="0" y="92"/>
                    <a:pt x="27" y="118"/>
                    <a:pt x="59" y="118"/>
                  </a:cubicBezTo>
                  <a:close/>
                  <a:moveTo>
                    <a:pt x="59" y="84"/>
                  </a:moveTo>
                  <a:cubicBezTo>
                    <a:pt x="46" y="84"/>
                    <a:pt x="35" y="73"/>
                    <a:pt x="35" y="59"/>
                  </a:cubicBezTo>
                  <a:cubicBezTo>
                    <a:pt x="35" y="46"/>
                    <a:pt x="46" y="34"/>
                    <a:pt x="59" y="34"/>
                  </a:cubicBezTo>
                  <a:cubicBezTo>
                    <a:pt x="73" y="34"/>
                    <a:pt x="84" y="46"/>
                    <a:pt x="84" y="59"/>
                  </a:cubicBezTo>
                  <a:cubicBezTo>
                    <a:pt x="84" y="73"/>
                    <a:pt x="73" y="84"/>
                    <a:pt x="5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grpSp>
      <p:grpSp>
        <p:nvGrpSpPr>
          <p:cNvPr id="59" name="Группа 58">
            <a:extLst>
              <a:ext uri="{FF2B5EF4-FFF2-40B4-BE49-F238E27FC236}">
                <a16:creationId xmlns:a16="http://schemas.microsoft.com/office/drawing/2014/main" xmlns="" id="{618A3DE7-36D7-4A83-A7B3-D18BFD861D20}"/>
              </a:ext>
              <a:ext uri="{C183D7F6-B498-43B3-948B-1728B52AA6E4}">
                <adec:decorative xmlns:adec="http://schemas.microsoft.com/office/drawing/2017/decorative" xmlns="" val="1"/>
              </a:ext>
            </a:extLst>
          </p:cNvPr>
          <p:cNvGrpSpPr/>
          <p:nvPr/>
        </p:nvGrpSpPr>
        <p:grpSpPr>
          <a:xfrm>
            <a:off x="5725407" y="2984700"/>
            <a:ext cx="741186" cy="741186"/>
            <a:chOff x="6388100" y="3249613"/>
            <a:chExt cx="779463" cy="779462"/>
          </a:xfrm>
          <a:solidFill>
            <a:srgbClr val="DADFE1"/>
          </a:solidFill>
          <a:effectLst/>
        </p:grpSpPr>
        <p:sp>
          <p:nvSpPr>
            <p:cNvPr id="60" name="Полилиния 30">
              <a:extLst>
                <a:ext uri="{FF2B5EF4-FFF2-40B4-BE49-F238E27FC236}">
                  <a16:creationId xmlns:a16="http://schemas.microsoft.com/office/drawing/2014/main" xmlns="" id="{2527C5EB-2C70-488D-8C1F-9C30C71158DD}"/>
                </a:ext>
              </a:extLst>
            </p:cNvPr>
            <p:cNvSpPr>
              <a:spLocks noEditPoints="1"/>
            </p:cNvSpPr>
            <p:nvPr/>
          </p:nvSpPr>
          <p:spPr bwMode="auto">
            <a:xfrm>
              <a:off x="6388100" y="3249613"/>
              <a:ext cx="779463" cy="779462"/>
            </a:xfrm>
            <a:custGeom>
              <a:avLst/>
              <a:gdLst>
                <a:gd name="T0" fmla="*/ 337 w 348"/>
                <a:gd name="T1" fmla="*/ 251 h 348"/>
                <a:gd name="T2" fmla="*/ 348 w 348"/>
                <a:gd name="T3" fmla="*/ 219 h 348"/>
                <a:gd name="T4" fmla="*/ 312 w 348"/>
                <a:gd name="T5" fmla="*/ 193 h 348"/>
                <a:gd name="T6" fmla="*/ 310 w 348"/>
                <a:gd name="T7" fmla="*/ 142 h 348"/>
                <a:gd name="T8" fmla="*/ 343 w 348"/>
                <a:gd name="T9" fmla="*/ 113 h 348"/>
                <a:gd name="T10" fmla="*/ 329 w 348"/>
                <a:gd name="T11" fmla="*/ 83 h 348"/>
                <a:gd name="T12" fmla="*/ 285 w 348"/>
                <a:gd name="T13" fmla="*/ 90 h 348"/>
                <a:gd name="T14" fmla="*/ 248 w 348"/>
                <a:gd name="T15" fmla="*/ 56 h 348"/>
                <a:gd name="T16" fmla="*/ 251 w 348"/>
                <a:gd name="T17" fmla="*/ 12 h 348"/>
                <a:gd name="T18" fmla="*/ 219 w 348"/>
                <a:gd name="T19" fmla="*/ 0 h 348"/>
                <a:gd name="T20" fmla="*/ 193 w 348"/>
                <a:gd name="T21" fmla="*/ 37 h 348"/>
                <a:gd name="T22" fmla="*/ 142 w 348"/>
                <a:gd name="T23" fmla="*/ 39 h 348"/>
                <a:gd name="T24" fmla="*/ 113 w 348"/>
                <a:gd name="T25" fmla="*/ 6 h 348"/>
                <a:gd name="T26" fmla="*/ 83 w 348"/>
                <a:gd name="T27" fmla="*/ 20 h 348"/>
                <a:gd name="T28" fmla="*/ 90 w 348"/>
                <a:gd name="T29" fmla="*/ 64 h 348"/>
                <a:gd name="T30" fmla="*/ 56 w 348"/>
                <a:gd name="T31" fmla="*/ 101 h 348"/>
                <a:gd name="T32" fmla="*/ 12 w 348"/>
                <a:gd name="T33" fmla="*/ 98 h 348"/>
                <a:gd name="T34" fmla="*/ 0 w 348"/>
                <a:gd name="T35" fmla="*/ 130 h 348"/>
                <a:gd name="T36" fmla="*/ 37 w 348"/>
                <a:gd name="T37" fmla="*/ 156 h 348"/>
                <a:gd name="T38" fmla="*/ 39 w 348"/>
                <a:gd name="T39" fmla="*/ 207 h 348"/>
                <a:gd name="T40" fmla="*/ 6 w 348"/>
                <a:gd name="T41" fmla="*/ 236 h 348"/>
                <a:gd name="T42" fmla="*/ 20 w 348"/>
                <a:gd name="T43" fmla="*/ 266 h 348"/>
                <a:gd name="T44" fmla="*/ 64 w 348"/>
                <a:gd name="T45" fmla="*/ 259 h 348"/>
                <a:gd name="T46" fmla="*/ 102 w 348"/>
                <a:gd name="T47" fmla="*/ 293 h 348"/>
                <a:gd name="T48" fmla="*/ 99 w 348"/>
                <a:gd name="T49" fmla="*/ 337 h 348"/>
                <a:gd name="T50" fmla="*/ 130 w 348"/>
                <a:gd name="T51" fmla="*/ 348 h 348"/>
                <a:gd name="T52" fmla="*/ 156 w 348"/>
                <a:gd name="T53" fmla="*/ 312 h 348"/>
                <a:gd name="T54" fmla="*/ 206 w 348"/>
                <a:gd name="T55" fmla="*/ 310 h 348"/>
                <a:gd name="T56" fmla="*/ 236 w 348"/>
                <a:gd name="T57" fmla="*/ 343 h 348"/>
                <a:gd name="T58" fmla="*/ 266 w 348"/>
                <a:gd name="T59" fmla="*/ 329 h 348"/>
                <a:gd name="T60" fmla="*/ 259 w 348"/>
                <a:gd name="T61" fmla="*/ 285 h 348"/>
                <a:gd name="T62" fmla="*/ 293 w 348"/>
                <a:gd name="T63" fmla="*/ 248 h 348"/>
                <a:gd name="T64" fmla="*/ 337 w 348"/>
                <a:gd name="T65" fmla="*/ 251 h 348"/>
                <a:gd name="T66" fmla="*/ 159 w 348"/>
                <a:gd name="T67" fmla="*/ 271 h 348"/>
                <a:gd name="T68" fmla="*/ 78 w 348"/>
                <a:gd name="T69" fmla="*/ 159 h 348"/>
                <a:gd name="T70" fmla="*/ 190 w 348"/>
                <a:gd name="T71" fmla="*/ 78 h 348"/>
                <a:gd name="T72" fmla="*/ 271 w 348"/>
                <a:gd name="T73" fmla="*/ 190 h 348"/>
                <a:gd name="T74" fmla="*/ 159 w 348"/>
                <a:gd name="T75" fmla="*/ 27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8" h="348">
                  <a:moveTo>
                    <a:pt x="337" y="251"/>
                  </a:moveTo>
                  <a:cubicBezTo>
                    <a:pt x="348" y="219"/>
                    <a:pt x="348" y="219"/>
                    <a:pt x="348" y="219"/>
                  </a:cubicBezTo>
                  <a:cubicBezTo>
                    <a:pt x="312" y="193"/>
                    <a:pt x="312" y="193"/>
                    <a:pt x="312" y="193"/>
                  </a:cubicBezTo>
                  <a:cubicBezTo>
                    <a:pt x="315" y="176"/>
                    <a:pt x="314" y="159"/>
                    <a:pt x="310" y="142"/>
                  </a:cubicBezTo>
                  <a:cubicBezTo>
                    <a:pt x="343" y="113"/>
                    <a:pt x="343" y="113"/>
                    <a:pt x="343" y="113"/>
                  </a:cubicBezTo>
                  <a:cubicBezTo>
                    <a:pt x="329" y="83"/>
                    <a:pt x="329" y="83"/>
                    <a:pt x="329" y="83"/>
                  </a:cubicBezTo>
                  <a:cubicBezTo>
                    <a:pt x="285" y="90"/>
                    <a:pt x="285" y="90"/>
                    <a:pt x="285" y="90"/>
                  </a:cubicBezTo>
                  <a:cubicBezTo>
                    <a:pt x="275" y="77"/>
                    <a:pt x="262" y="65"/>
                    <a:pt x="248" y="56"/>
                  </a:cubicBezTo>
                  <a:cubicBezTo>
                    <a:pt x="251" y="12"/>
                    <a:pt x="251" y="12"/>
                    <a:pt x="251" y="12"/>
                  </a:cubicBezTo>
                  <a:cubicBezTo>
                    <a:pt x="219" y="0"/>
                    <a:pt x="219" y="0"/>
                    <a:pt x="219" y="0"/>
                  </a:cubicBezTo>
                  <a:cubicBezTo>
                    <a:pt x="193" y="37"/>
                    <a:pt x="193" y="37"/>
                    <a:pt x="193" y="37"/>
                  </a:cubicBezTo>
                  <a:cubicBezTo>
                    <a:pt x="176" y="34"/>
                    <a:pt x="159" y="35"/>
                    <a:pt x="142" y="39"/>
                  </a:cubicBezTo>
                  <a:cubicBezTo>
                    <a:pt x="113" y="6"/>
                    <a:pt x="113" y="6"/>
                    <a:pt x="113" y="6"/>
                  </a:cubicBezTo>
                  <a:cubicBezTo>
                    <a:pt x="83" y="20"/>
                    <a:pt x="83" y="20"/>
                    <a:pt x="83" y="20"/>
                  </a:cubicBezTo>
                  <a:cubicBezTo>
                    <a:pt x="90" y="64"/>
                    <a:pt x="90" y="64"/>
                    <a:pt x="90" y="64"/>
                  </a:cubicBezTo>
                  <a:cubicBezTo>
                    <a:pt x="77" y="74"/>
                    <a:pt x="65" y="87"/>
                    <a:pt x="56" y="101"/>
                  </a:cubicBezTo>
                  <a:cubicBezTo>
                    <a:pt x="12" y="98"/>
                    <a:pt x="12" y="98"/>
                    <a:pt x="12" y="98"/>
                  </a:cubicBezTo>
                  <a:cubicBezTo>
                    <a:pt x="0" y="130"/>
                    <a:pt x="0" y="130"/>
                    <a:pt x="0" y="130"/>
                  </a:cubicBezTo>
                  <a:cubicBezTo>
                    <a:pt x="37" y="156"/>
                    <a:pt x="37" y="156"/>
                    <a:pt x="37" y="156"/>
                  </a:cubicBezTo>
                  <a:cubicBezTo>
                    <a:pt x="34" y="173"/>
                    <a:pt x="35" y="190"/>
                    <a:pt x="39" y="207"/>
                  </a:cubicBezTo>
                  <a:cubicBezTo>
                    <a:pt x="6" y="236"/>
                    <a:pt x="6" y="236"/>
                    <a:pt x="6" y="236"/>
                  </a:cubicBezTo>
                  <a:cubicBezTo>
                    <a:pt x="20" y="266"/>
                    <a:pt x="20" y="266"/>
                    <a:pt x="20" y="266"/>
                  </a:cubicBezTo>
                  <a:cubicBezTo>
                    <a:pt x="64" y="259"/>
                    <a:pt x="64" y="259"/>
                    <a:pt x="64" y="259"/>
                  </a:cubicBezTo>
                  <a:cubicBezTo>
                    <a:pt x="74" y="272"/>
                    <a:pt x="87" y="284"/>
                    <a:pt x="102" y="293"/>
                  </a:cubicBezTo>
                  <a:cubicBezTo>
                    <a:pt x="99" y="337"/>
                    <a:pt x="99" y="337"/>
                    <a:pt x="99" y="337"/>
                  </a:cubicBezTo>
                  <a:cubicBezTo>
                    <a:pt x="130" y="348"/>
                    <a:pt x="130" y="348"/>
                    <a:pt x="130" y="348"/>
                  </a:cubicBezTo>
                  <a:cubicBezTo>
                    <a:pt x="156" y="312"/>
                    <a:pt x="156" y="312"/>
                    <a:pt x="156" y="312"/>
                  </a:cubicBezTo>
                  <a:cubicBezTo>
                    <a:pt x="173" y="315"/>
                    <a:pt x="190" y="314"/>
                    <a:pt x="206" y="310"/>
                  </a:cubicBezTo>
                  <a:cubicBezTo>
                    <a:pt x="236" y="343"/>
                    <a:pt x="236" y="343"/>
                    <a:pt x="236" y="343"/>
                  </a:cubicBezTo>
                  <a:cubicBezTo>
                    <a:pt x="266" y="329"/>
                    <a:pt x="266" y="329"/>
                    <a:pt x="266" y="329"/>
                  </a:cubicBezTo>
                  <a:cubicBezTo>
                    <a:pt x="259" y="285"/>
                    <a:pt x="259" y="285"/>
                    <a:pt x="259" y="285"/>
                  </a:cubicBezTo>
                  <a:cubicBezTo>
                    <a:pt x="272" y="275"/>
                    <a:pt x="284" y="262"/>
                    <a:pt x="293" y="248"/>
                  </a:cubicBezTo>
                  <a:lnTo>
                    <a:pt x="337" y="251"/>
                  </a:lnTo>
                  <a:close/>
                  <a:moveTo>
                    <a:pt x="159" y="271"/>
                  </a:moveTo>
                  <a:cubicBezTo>
                    <a:pt x="106" y="262"/>
                    <a:pt x="70" y="212"/>
                    <a:pt x="78" y="159"/>
                  </a:cubicBezTo>
                  <a:cubicBezTo>
                    <a:pt x="87" y="106"/>
                    <a:pt x="137" y="70"/>
                    <a:pt x="190" y="78"/>
                  </a:cubicBezTo>
                  <a:cubicBezTo>
                    <a:pt x="243" y="87"/>
                    <a:pt x="279" y="137"/>
                    <a:pt x="271" y="190"/>
                  </a:cubicBezTo>
                  <a:cubicBezTo>
                    <a:pt x="262" y="243"/>
                    <a:pt x="212" y="279"/>
                    <a:pt x="159" y="2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61" name="Полилиния 31">
              <a:extLst>
                <a:ext uri="{FF2B5EF4-FFF2-40B4-BE49-F238E27FC236}">
                  <a16:creationId xmlns:a16="http://schemas.microsoft.com/office/drawing/2014/main" xmlns="" id="{25D13600-7C63-4E00-BE64-78E3EC676179}"/>
                </a:ext>
              </a:extLst>
            </p:cNvPr>
            <p:cNvSpPr>
              <a:spLocks noEditPoints="1"/>
            </p:cNvSpPr>
            <p:nvPr/>
          </p:nvSpPr>
          <p:spPr bwMode="auto">
            <a:xfrm>
              <a:off x="6654800" y="3514725"/>
              <a:ext cx="250825" cy="250825"/>
            </a:xfrm>
            <a:custGeom>
              <a:avLst/>
              <a:gdLst>
                <a:gd name="T0" fmla="*/ 51 w 112"/>
                <a:gd name="T1" fmla="*/ 109 h 112"/>
                <a:gd name="T2" fmla="*/ 109 w 112"/>
                <a:gd name="T3" fmla="*/ 60 h 112"/>
                <a:gd name="T4" fmla="*/ 60 w 112"/>
                <a:gd name="T5" fmla="*/ 3 h 112"/>
                <a:gd name="T6" fmla="*/ 2 w 112"/>
                <a:gd name="T7" fmla="*/ 52 h 112"/>
                <a:gd name="T8" fmla="*/ 51 w 112"/>
                <a:gd name="T9" fmla="*/ 109 h 112"/>
                <a:gd name="T10" fmla="*/ 54 w 112"/>
                <a:gd name="T11" fmla="*/ 78 h 112"/>
                <a:gd name="T12" fmla="*/ 34 w 112"/>
                <a:gd name="T13" fmla="*/ 54 h 112"/>
                <a:gd name="T14" fmla="*/ 58 w 112"/>
                <a:gd name="T15" fmla="*/ 34 h 112"/>
                <a:gd name="T16" fmla="*/ 78 w 112"/>
                <a:gd name="T17" fmla="*/ 58 h 112"/>
                <a:gd name="T18" fmla="*/ 54 w 112"/>
                <a:gd name="T19" fmla="*/ 7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1" y="109"/>
                  </a:moveTo>
                  <a:cubicBezTo>
                    <a:pt x="81" y="112"/>
                    <a:pt x="107" y="90"/>
                    <a:pt x="109" y="60"/>
                  </a:cubicBezTo>
                  <a:cubicBezTo>
                    <a:pt x="112" y="31"/>
                    <a:pt x="90" y="5"/>
                    <a:pt x="60" y="3"/>
                  </a:cubicBezTo>
                  <a:cubicBezTo>
                    <a:pt x="31" y="0"/>
                    <a:pt x="5" y="22"/>
                    <a:pt x="2" y="52"/>
                  </a:cubicBezTo>
                  <a:cubicBezTo>
                    <a:pt x="0" y="81"/>
                    <a:pt x="22" y="107"/>
                    <a:pt x="51" y="109"/>
                  </a:cubicBezTo>
                  <a:close/>
                  <a:moveTo>
                    <a:pt x="54" y="78"/>
                  </a:moveTo>
                  <a:cubicBezTo>
                    <a:pt x="42" y="77"/>
                    <a:pt x="33" y="66"/>
                    <a:pt x="34" y="54"/>
                  </a:cubicBezTo>
                  <a:cubicBezTo>
                    <a:pt x="35" y="42"/>
                    <a:pt x="45" y="33"/>
                    <a:pt x="58" y="34"/>
                  </a:cubicBezTo>
                  <a:cubicBezTo>
                    <a:pt x="70" y="35"/>
                    <a:pt x="79" y="46"/>
                    <a:pt x="78" y="58"/>
                  </a:cubicBezTo>
                  <a:cubicBezTo>
                    <a:pt x="77" y="70"/>
                    <a:pt x="66" y="79"/>
                    <a:pt x="54"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grpSp>
      <p:grpSp>
        <p:nvGrpSpPr>
          <p:cNvPr id="62" name="Группа 61">
            <a:extLst>
              <a:ext uri="{FF2B5EF4-FFF2-40B4-BE49-F238E27FC236}">
                <a16:creationId xmlns:a16="http://schemas.microsoft.com/office/drawing/2014/main" xmlns="" id="{9C8EE7DC-7AE4-47F2-9CBF-F66ABC8B5008}"/>
              </a:ext>
              <a:ext uri="{C183D7F6-B498-43B3-948B-1728B52AA6E4}">
                <adec:decorative xmlns:adec="http://schemas.microsoft.com/office/drawing/2017/decorative" xmlns="" val="1"/>
              </a:ext>
            </a:extLst>
          </p:cNvPr>
          <p:cNvGrpSpPr/>
          <p:nvPr/>
        </p:nvGrpSpPr>
        <p:grpSpPr>
          <a:xfrm>
            <a:off x="3902916" y="3807506"/>
            <a:ext cx="831759" cy="833269"/>
            <a:chOff x="4645025" y="4056063"/>
            <a:chExt cx="874713" cy="876300"/>
          </a:xfrm>
          <a:solidFill>
            <a:srgbClr val="DADFE1"/>
          </a:solidFill>
          <a:effectLst/>
        </p:grpSpPr>
        <p:sp>
          <p:nvSpPr>
            <p:cNvPr id="63" name="Полилиния 32">
              <a:extLst>
                <a:ext uri="{FF2B5EF4-FFF2-40B4-BE49-F238E27FC236}">
                  <a16:creationId xmlns:a16="http://schemas.microsoft.com/office/drawing/2014/main" xmlns="" id="{4A914EDE-4DA5-4055-8DE4-9EE282124B3F}"/>
                </a:ext>
              </a:extLst>
            </p:cNvPr>
            <p:cNvSpPr>
              <a:spLocks noEditPoints="1"/>
            </p:cNvSpPr>
            <p:nvPr/>
          </p:nvSpPr>
          <p:spPr bwMode="auto">
            <a:xfrm>
              <a:off x="4645025" y="4056063"/>
              <a:ext cx="874713" cy="876300"/>
            </a:xfrm>
            <a:custGeom>
              <a:avLst/>
              <a:gdLst>
                <a:gd name="T0" fmla="*/ 381 w 391"/>
                <a:gd name="T1" fmla="*/ 264 h 391"/>
                <a:gd name="T2" fmla="*/ 391 w 391"/>
                <a:gd name="T3" fmla="*/ 228 h 391"/>
                <a:gd name="T4" fmla="*/ 348 w 391"/>
                <a:gd name="T5" fmla="*/ 203 h 391"/>
                <a:gd name="T6" fmla="*/ 341 w 391"/>
                <a:gd name="T7" fmla="*/ 147 h 391"/>
                <a:gd name="T8" fmla="*/ 375 w 391"/>
                <a:gd name="T9" fmla="*/ 112 h 391"/>
                <a:gd name="T10" fmla="*/ 357 w 391"/>
                <a:gd name="T11" fmla="*/ 80 h 391"/>
                <a:gd name="T12" fmla="*/ 309 w 391"/>
                <a:gd name="T13" fmla="*/ 92 h 391"/>
                <a:gd name="T14" fmla="*/ 265 w 391"/>
                <a:gd name="T15" fmla="*/ 58 h 391"/>
                <a:gd name="T16" fmla="*/ 264 w 391"/>
                <a:gd name="T17" fmla="*/ 9 h 391"/>
                <a:gd name="T18" fmla="*/ 228 w 391"/>
                <a:gd name="T19" fmla="*/ 0 h 391"/>
                <a:gd name="T20" fmla="*/ 203 w 391"/>
                <a:gd name="T21" fmla="*/ 42 h 391"/>
                <a:gd name="T22" fmla="*/ 148 w 391"/>
                <a:gd name="T23" fmla="*/ 49 h 391"/>
                <a:gd name="T24" fmla="*/ 112 w 391"/>
                <a:gd name="T25" fmla="*/ 15 h 391"/>
                <a:gd name="T26" fmla="*/ 80 w 391"/>
                <a:gd name="T27" fmla="*/ 33 h 391"/>
                <a:gd name="T28" fmla="*/ 92 w 391"/>
                <a:gd name="T29" fmla="*/ 81 h 391"/>
                <a:gd name="T30" fmla="*/ 58 w 391"/>
                <a:gd name="T31" fmla="*/ 125 h 391"/>
                <a:gd name="T32" fmla="*/ 9 w 391"/>
                <a:gd name="T33" fmla="*/ 126 h 391"/>
                <a:gd name="T34" fmla="*/ 0 w 391"/>
                <a:gd name="T35" fmla="*/ 162 h 391"/>
                <a:gd name="T36" fmla="*/ 42 w 391"/>
                <a:gd name="T37" fmla="*/ 187 h 391"/>
                <a:gd name="T38" fmla="*/ 49 w 391"/>
                <a:gd name="T39" fmla="*/ 243 h 391"/>
                <a:gd name="T40" fmla="*/ 15 w 391"/>
                <a:gd name="T41" fmla="*/ 278 h 391"/>
                <a:gd name="T42" fmla="*/ 34 w 391"/>
                <a:gd name="T43" fmla="*/ 310 h 391"/>
                <a:gd name="T44" fmla="*/ 81 w 391"/>
                <a:gd name="T45" fmla="*/ 298 h 391"/>
                <a:gd name="T46" fmla="*/ 126 w 391"/>
                <a:gd name="T47" fmla="*/ 332 h 391"/>
                <a:gd name="T48" fmla="*/ 126 w 391"/>
                <a:gd name="T49" fmla="*/ 381 h 391"/>
                <a:gd name="T50" fmla="*/ 162 w 391"/>
                <a:gd name="T51" fmla="*/ 391 h 391"/>
                <a:gd name="T52" fmla="*/ 187 w 391"/>
                <a:gd name="T53" fmla="*/ 348 h 391"/>
                <a:gd name="T54" fmla="*/ 243 w 391"/>
                <a:gd name="T55" fmla="*/ 341 h 391"/>
                <a:gd name="T56" fmla="*/ 278 w 391"/>
                <a:gd name="T57" fmla="*/ 375 h 391"/>
                <a:gd name="T58" fmla="*/ 310 w 391"/>
                <a:gd name="T59" fmla="*/ 357 h 391"/>
                <a:gd name="T60" fmla="*/ 298 w 391"/>
                <a:gd name="T61" fmla="*/ 309 h 391"/>
                <a:gd name="T62" fmla="*/ 332 w 391"/>
                <a:gd name="T63" fmla="*/ 265 h 391"/>
                <a:gd name="T64" fmla="*/ 381 w 391"/>
                <a:gd name="T65" fmla="*/ 264 h 391"/>
                <a:gd name="T66" fmla="*/ 187 w 391"/>
                <a:gd name="T67" fmla="*/ 302 h 391"/>
                <a:gd name="T68" fmla="*/ 88 w 391"/>
                <a:gd name="T69" fmla="*/ 186 h 391"/>
                <a:gd name="T70" fmla="*/ 204 w 391"/>
                <a:gd name="T71" fmla="*/ 88 h 391"/>
                <a:gd name="T72" fmla="*/ 302 w 391"/>
                <a:gd name="T73" fmla="*/ 204 h 391"/>
                <a:gd name="T74" fmla="*/ 187 w 391"/>
                <a:gd name="T75" fmla="*/ 30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391">
                  <a:moveTo>
                    <a:pt x="381" y="264"/>
                  </a:moveTo>
                  <a:cubicBezTo>
                    <a:pt x="391" y="228"/>
                    <a:pt x="391" y="228"/>
                    <a:pt x="391" y="228"/>
                  </a:cubicBezTo>
                  <a:cubicBezTo>
                    <a:pt x="348" y="203"/>
                    <a:pt x="348" y="203"/>
                    <a:pt x="348" y="203"/>
                  </a:cubicBezTo>
                  <a:cubicBezTo>
                    <a:pt x="350" y="184"/>
                    <a:pt x="347" y="165"/>
                    <a:pt x="341" y="147"/>
                  </a:cubicBezTo>
                  <a:cubicBezTo>
                    <a:pt x="375" y="112"/>
                    <a:pt x="375" y="112"/>
                    <a:pt x="375" y="112"/>
                  </a:cubicBezTo>
                  <a:cubicBezTo>
                    <a:pt x="357" y="80"/>
                    <a:pt x="357" y="80"/>
                    <a:pt x="357" y="80"/>
                  </a:cubicBezTo>
                  <a:cubicBezTo>
                    <a:pt x="309" y="92"/>
                    <a:pt x="309" y="92"/>
                    <a:pt x="309" y="92"/>
                  </a:cubicBezTo>
                  <a:cubicBezTo>
                    <a:pt x="297" y="78"/>
                    <a:pt x="282" y="67"/>
                    <a:pt x="265" y="58"/>
                  </a:cubicBezTo>
                  <a:cubicBezTo>
                    <a:pt x="264" y="9"/>
                    <a:pt x="264" y="9"/>
                    <a:pt x="264" y="9"/>
                  </a:cubicBezTo>
                  <a:cubicBezTo>
                    <a:pt x="228" y="0"/>
                    <a:pt x="228" y="0"/>
                    <a:pt x="228" y="0"/>
                  </a:cubicBezTo>
                  <a:cubicBezTo>
                    <a:pt x="203" y="42"/>
                    <a:pt x="203" y="42"/>
                    <a:pt x="203" y="42"/>
                  </a:cubicBezTo>
                  <a:cubicBezTo>
                    <a:pt x="184" y="41"/>
                    <a:pt x="165" y="43"/>
                    <a:pt x="148" y="49"/>
                  </a:cubicBezTo>
                  <a:cubicBezTo>
                    <a:pt x="112" y="15"/>
                    <a:pt x="112" y="15"/>
                    <a:pt x="112" y="15"/>
                  </a:cubicBezTo>
                  <a:cubicBezTo>
                    <a:pt x="80" y="33"/>
                    <a:pt x="80" y="33"/>
                    <a:pt x="80" y="33"/>
                  </a:cubicBezTo>
                  <a:cubicBezTo>
                    <a:pt x="92" y="81"/>
                    <a:pt x="92" y="81"/>
                    <a:pt x="92" y="81"/>
                  </a:cubicBezTo>
                  <a:cubicBezTo>
                    <a:pt x="79" y="94"/>
                    <a:pt x="67" y="109"/>
                    <a:pt x="58" y="125"/>
                  </a:cubicBezTo>
                  <a:cubicBezTo>
                    <a:pt x="9" y="126"/>
                    <a:pt x="9" y="126"/>
                    <a:pt x="9" y="126"/>
                  </a:cubicBezTo>
                  <a:cubicBezTo>
                    <a:pt x="0" y="162"/>
                    <a:pt x="0" y="162"/>
                    <a:pt x="0" y="162"/>
                  </a:cubicBezTo>
                  <a:cubicBezTo>
                    <a:pt x="42" y="187"/>
                    <a:pt x="42" y="187"/>
                    <a:pt x="42" y="187"/>
                  </a:cubicBezTo>
                  <a:cubicBezTo>
                    <a:pt x="41" y="206"/>
                    <a:pt x="43" y="225"/>
                    <a:pt x="49" y="243"/>
                  </a:cubicBezTo>
                  <a:cubicBezTo>
                    <a:pt x="15" y="278"/>
                    <a:pt x="15" y="278"/>
                    <a:pt x="15" y="278"/>
                  </a:cubicBezTo>
                  <a:cubicBezTo>
                    <a:pt x="34" y="310"/>
                    <a:pt x="34" y="310"/>
                    <a:pt x="34" y="310"/>
                  </a:cubicBezTo>
                  <a:cubicBezTo>
                    <a:pt x="81" y="298"/>
                    <a:pt x="81" y="298"/>
                    <a:pt x="81" y="298"/>
                  </a:cubicBezTo>
                  <a:cubicBezTo>
                    <a:pt x="94" y="312"/>
                    <a:pt x="109" y="323"/>
                    <a:pt x="126" y="332"/>
                  </a:cubicBezTo>
                  <a:cubicBezTo>
                    <a:pt x="126" y="381"/>
                    <a:pt x="126" y="381"/>
                    <a:pt x="126" y="381"/>
                  </a:cubicBezTo>
                  <a:cubicBezTo>
                    <a:pt x="162" y="391"/>
                    <a:pt x="162" y="391"/>
                    <a:pt x="162" y="391"/>
                  </a:cubicBezTo>
                  <a:cubicBezTo>
                    <a:pt x="187" y="348"/>
                    <a:pt x="187" y="348"/>
                    <a:pt x="187" y="348"/>
                  </a:cubicBezTo>
                  <a:cubicBezTo>
                    <a:pt x="207" y="349"/>
                    <a:pt x="225" y="347"/>
                    <a:pt x="243" y="341"/>
                  </a:cubicBezTo>
                  <a:cubicBezTo>
                    <a:pt x="278" y="375"/>
                    <a:pt x="278" y="375"/>
                    <a:pt x="278" y="375"/>
                  </a:cubicBezTo>
                  <a:cubicBezTo>
                    <a:pt x="310" y="357"/>
                    <a:pt x="310" y="357"/>
                    <a:pt x="310" y="357"/>
                  </a:cubicBezTo>
                  <a:cubicBezTo>
                    <a:pt x="298" y="309"/>
                    <a:pt x="298" y="309"/>
                    <a:pt x="298" y="309"/>
                  </a:cubicBezTo>
                  <a:cubicBezTo>
                    <a:pt x="312" y="297"/>
                    <a:pt x="323" y="282"/>
                    <a:pt x="332" y="265"/>
                  </a:cubicBezTo>
                  <a:lnTo>
                    <a:pt x="381" y="264"/>
                  </a:lnTo>
                  <a:close/>
                  <a:moveTo>
                    <a:pt x="187" y="302"/>
                  </a:moveTo>
                  <a:cubicBezTo>
                    <a:pt x="127" y="298"/>
                    <a:pt x="83" y="246"/>
                    <a:pt x="88" y="186"/>
                  </a:cubicBezTo>
                  <a:cubicBezTo>
                    <a:pt x="93" y="127"/>
                    <a:pt x="145" y="83"/>
                    <a:pt x="204" y="88"/>
                  </a:cubicBezTo>
                  <a:cubicBezTo>
                    <a:pt x="263" y="93"/>
                    <a:pt x="307" y="145"/>
                    <a:pt x="302" y="204"/>
                  </a:cubicBezTo>
                  <a:cubicBezTo>
                    <a:pt x="298" y="263"/>
                    <a:pt x="246" y="307"/>
                    <a:pt x="187"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64" name="Полилиния 33">
              <a:extLst>
                <a:ext uri="{FF2B5EF4-FFF2-40B4-BE49-F238E27FC236}">
                  <a16:creationId xmlns:a16="http://schemas.microsoft.com/office/drawing/2014/main" xmlns="" id="{7F2C48C4-5A4F-47BA-B29A-57020CD4A476}"/>
                </a:ext>
              </a:extLst>
            </p:cNvPr>
            <p:cNvSpPr>
              <a:spLocks noEditPoints="1"/>
            </p:cNvSpPr>
            <p:nvPr/>
          </p:nvSpPr>
          <p:spPr bwMode="auto">
            <a:xfrm>
              <a:off x="4949825" y="4359275"/>
              <a:ext cx="265113" cy="265112"/>
            </a:xfrm>
            <a:custGeom>
              <a:avLst/>
              <a:gdLst>
                <a:gd name="T0" fmla="*/ 60 w 119"/>
                <a:gd name="T1" fmla="*/ 119 h 119"/>
                <a:gd name="T2" fmla="*/ 119 w 119"/>
                <a:gd name="T3" fmla="*/ 60 h 119"/>
                <a:gd name="T4" fmla="*/ 60 w 119"/>
                <a:gd name="T5" fmla="*/ 0 h 119"/>
                <a:gd name="T6" fmla="*/ 0 w 119"/>
                <a:gd name="T7" fmla="*/ 60 h 119"/>
                <a:gd name="T8" fmla="*/ 60 w 119"/>
                <a:gd name="T9" fmla="*/ 119 h 119"/>
                <a:gd name="T10" fmla="*/ 60 w 119"/>
                <a:gd name="T11" fmla="*/ 84 h 119"/>
                <a:gd name="T12" fmla="*/ 35 w 119"/>
                <a:gd name="T13" fmla="*/ 60 h 119"/>
                <a:gd name="T14" fmla="*/ 60 w 119"/>
                <a:gd name="T15" fmla="*/ 35 h 119"/>
                <a:gd name="T16" fmla="*/ 84 w 119"/>
                <a:gd name="T17" fmla="*/ 60 h 119"/>
                <a:gd name="T18" fmla="*/ 60 w 119"/>
                <a:gd name="T19" fmla="*/ 8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60" y="119"/>
                  </a:moveTo>
                  <a:cubicBezTo>
                    <a:pt x="92" y="119"/>
                    <a:pt x="119" y="92"/>
                    <a:pt x="119" y="60"/>
                  </a:cubicBezTo>
                  <a:cubicBezTo>
                    <a:pt x="119" y="27"/>
                    <a:pt x="92" y="0"/>
                    <a:pt x="60" y="0"/>
                  </a:cubicBezTo>
                  <a:cubicBezTo>
                    <a:pt x="27" y="0"/>
                    <a:pt x="0" y="27"/>
                    <a:pt x="0" y="60"/>
                  </a:cubicBezTo>
                  <a:cubicBezTo>
                    <a:pt x="0" y="92"/>
                    <a:pt x="27" y="119"/>
                    <a:pt x="60" y="119"/>
                  </a:cubicBezTo>
                  <a:close/>
                  <a:moveTo>
                    <a:pt x="60" y="84"/>
                  </a:moveTo>
                  <a:cubicBezTo>
                    <a:pt x="46" y="84"/>
                    <a:pt x="35" y="73"/>
                    <a:pt x="35" y="60"/>
                  </a:cubicBezTo>
                  <a:cubicBezTo>
                    <a:pt x="35" y="46"/>
                    <a:pt x="46" y="35"/>
                    <a:pt x="60" y="35"/>
                  </a:cubicBezTo>
                  <a:cubicBezTo>
                    <a:pt x="73" y="35"/>
                    <a:pt x="84" y="46"/>
                    <a:pt x="84" y="60"/>
                  </a:cubicBezTo>
                  <a:cubicBezTo>
                    <a:pt x="84" y="73"/>
                    <a:pt x="73" y="84"/>
                    <a:pt x="6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grpSp>
      <p:grpSp>
        <p:nvGrpSpPr>
          <p:cNvPr id="65" name="Группа 64">
            <a:extLst>
              <a:ext uri="{FF2B5EF4-FFF2-40B4-BE49-F238E27FC236}">
                <a16:creationId xmlns:a16="http://schemas.microsoft.com/office/drawing/2014/main" xmlns="" id="{43F60AE8-F4F8-418A-9B9E-CEA1C5ECD246}"/>
              </a:ext>
              <a:ext uri="{C183D7F6-B498-43B3-948B-1728B52AA6E4}">
                <adec:decorative xmlns:adec="http://schemas.microsoft.com/office/drawing/2017/decorative" xmlns="" val="1"/>
              </a:ext>
            </a:extLst>
          </p:cNvPr>
          <p:cNvGrpSpPr/>
          <p:nvPr/>
        </p:nvGrpSpPr>
        <p:grpSpPr>
          <a:xfrm>
            <a:off x="1009842" y="3609757"/>
            <a:ext cx="374367" cy="372858"/>
            <a:chOff x="1654175" y="3859213"/>
            <a:chExt cx="393700" cy="392112"/>
          </a:xfrm>
          <a:solidFill>
            <a:srgbClr val="DADFE1"/>
          </a:solidFill>
          <a:effectLst/>
        </p:grpSpPr>
        <p:sp>
          <p:nvSpPr>
            <p:cNvPr id="66" name="Полилиния 36">
              <a:extLst>
                <a:ext uri="{FF2B5EF4-FFF2-40B4-BE49-F238E27FC236}">
                  <a16:creationId xmlns:a16="http://schemas.microsoft.com/office/drawing/2014/main" xmlns="" id="{79D3C4FA-E531-4F48-98A7-C1F0485AEBB4}"/>
                </a:ext>
              </a:extLst>
            </p:cNvPr>
            <p:cNvSpPr>
              <a:spLocks noEditPoints="1"/>
            </p:cNvSpPr>
            <p:nvPr/>
          </p:nvSpPr>
          <p:spPr bwMode="auto">
            <a:xfrm>
              <a:off x="1654175" y="3859213"/>
              <a:ext cx="393700" cy="392112"/>
            </a:xfrm>
            <a:custGeom>
              <a:avLst/>
              <a:gdLst>
                <a:gd name="T0" fmla="*/ 171 w 176"/>
                <a:gd name="T1" fmla="*/ 119 h 175"/>
                <a:gd name="T2" fmla="*/ 176 w 176"/>
                <a:gd name="T3" fmla="*/ 102 h 175"/>
                <a:gd name="T4" fmla="*/ 157 w 176"/>
                <a:gd name="T5" fmla="*/ 91 h 175"/>
                <a:gd name="T6" fmla="*/ 154 w 176"/>
                <a:gd name="T7" fmla="*/ 66 h 175"/>
                <a:gd name="T8" fmla="*/ 169 w 176"/>
                <a:gd name="T9" fmla="*/ 50 h 175"/>
                <a:gd name="T10" fmla="*/ 161 w 176"/>
                <a:gd name="T11" fmla="*/ 36 h 175"/>
                <a:gd name="T12" fmla="*/ 139 w 176"/>
                <a:gd name="T13" fmla="*/ 41 h 175"/>
                <a:gd name="T14" fmla="*/ 119 w 176"/>
                <a:gd name="T15" fmla="*/ 26 h 175"/>
                <a:gd name="T16" fmla="*/ 119 w 176"/>
                <a:gd name="T17" fmla="*/ 4 h 175"/>
                <a:gd name="T18" fmla="*/ 103 w 176"/>
                <a:gd name="T19" fmla="*/ 0 h 175"/>
                <a:gd name="T20" fmla="*/ 92 w 176"/>
                <a:gd name="T21" fmla="*/ 19 h 175"/>
                <a:gd name="T22" fmla="*/ 67 w 176"/>
                <a:gd name="T23" fmla="*/ 22 h 175"/>
                <a:gd name="T24" fmla="*/ 51 w 176"/>
                <a:gd name="T25" fmla="*/ 7 h 175"/>
                <a:gd name="T26" fmla="*/ 36 w 176"/>
                <a:gd name="T27" fmla="*/ 15 h 175"/>
                <a:gd name="T28" fmla="*/ 42 w 176"/>
                <a:gd name="T29" fmla="*/ 36 h 175"/>
                <a:gd name="T30" fmla="*/ 27 w 176"/>
                <a:gd name="T31" fmla="*/ 56 h 175"/>
                <a:gd name="T32" fmla="*/ 4 w 176"/>
                <a:gd name="T33" fmla="*/ 57 h 175"/>
                <a:gd name="T34" fmla="*/ 0 w 176"/>
                <a:gd name="T35" fmla="*/ 73 h 175"/>
                <a:gd name="T36" fmla="*/ 19 w 176"/>
                <a:gd name="T37" fmla="*/ 84 h 175"/>
                <a:gd name="T38" fmla="*/ 22 w 176"/>
                <a:gd name="T39" fmla="*/ 109 h 175"/>
                <a:gd name="T40" fmla="*/ 7 w 176"/>
                <a:gd name="T41" fmla="*/ 125 h 175"/>
                <a:gd name="T42" fmla="*/ 15 w 176"/>
                <a:gd name="T43" fmla="*/ 139 h 175"/>
                <a:gd name="T44" fmla="*/ 37 w 176"/>
                <a:gd name="T45" fmla="*/ 134 h 175"/>
                <a:gd name="T46" fmla="*/ 57 w 176"/>
                <a:gd name="T47" fmla="*/ 149 h 175"/>
                <a:gd name="T48" fmla="*/ 57 w 176"/>
                <a:gd name="T49" fmla="*/ 171 h 175"/>
                <a:gd name="T50" fmla="*/ 73 w 176"/>
                <a:gd name="T51" fmla="*/ 175 h 175"/>
                <a:gd name="T52" fmla="*/ 84 w 176"/>
                <a:gd name="T53" fmla="*/ 156 h 175"/>
                <a:gd name="T54" fmla="*/ 109 w 176"/>
                <a:gd name="T55" fmla="*/ 153 h 175"/>
                <a:gd name="T56" fmla="*/ 125 w 176"/>
                <a:gd name="T57" fmla="*/ 168 h 175"/>
                <a:gd name="T58" fmla="*/ 140 w 176"/>
                <a:gd name="T59" fmla="*/ 160 h 175"/>
                <a:gd name="T60" fmla="*/ 134 w 176"/>
                <a:gd name="T61" fmla="*/ 139 h 175"/>
                <a:gd name="T62" fmla="*/ 149 w 176"/>
                <a:gd name="T63" fmla="*/ 119 h 175"/>
                <a:gd name="T64" fmla="*/ 171 w 176"/>
                <a:gd name="T65" fmla="*/ 119 h 175"/>
                <a:gd name="T66" fmla="*/ 84 w 176"/>
                <a:gd name="T67" fmla="*/ 136 h 175"/>
                <a:gd name="T68" fmla="*/ 40 w 176"/>
                <a:gd name="T69" fmla="*/ 84 h 175"/>
                <a:gd name="T70" fmla="*/ 92 w 176"/>
                <a:gd name="T71" fmla="*/ 39 h 175"/>
                <a:gd name="T72" fmla="*/ 136 w 176"/>
                <a:gd name="T73" fmla="*/ 91 h 175"/>
                <a:gd name="T74" fmla="*/ 84 w 176"/>
                <a:gd name="T75" fmla="*/ 1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5">
                  <a:moveTo>
                    <a:pt x="171" y="119"/>
                  </a:moveTo>
                  <a:cubicBezTo>
                    <a:pt x="176" y="102"/>
                    <a:pt x="176" y="102"/>
                    <a:pt x="176" y="102"/>
                  </a:cubicBezTo>
                  <a:cubicBezTo>
                    <a:pt x="157" y="91"/>
                    <a:pt x="157" y="91"/>
                    <a:pt x="157" y="91"/>
                  </a:cubicBezTo>
                  <a:cubicBezTo>
                    <a:pt x="157" y="82"/>
                    <a:pt x="156" y="74"/>
                    <a:pt x="154" y="66"/>
                  </a:cubicBezTo>
                  <a:cubicBezTo>
                    <a:pt x="169" y="50"/>
                    <a:pt x="169" y="50"/>
                    <a:pt x="169" y="50"/>
                  </a:cubicBezTo>
                  <a:cubicBezTo>
                    <a:pt x="161" y="36"/>
                    <a:pt x="161" y="36"/>
                    <a:pt x="161" y="36"/>
                  </a:cubicBezTo>
                  <a:cubicBezTo>
                    <a:pt x="139" y="41"/>
                    <a:pt x="139" y="41"/>
                    <a:pt x="139" y="41"/>
                  </a:cubicBezTo>
                  <a:cubicBezTo>
                    <a:pt x="134" y="35"/>
                    <a:pt x="127" y="30"/>
                    <a:pt x="119" y="26"/>
                  </a:cubicBezTo>
                  <a:cubicBezTo>
                    <a:pt x="119" y="4"/>
                    <a:pt x="119" y="4"/>
                    <a:pt x="119" y="4"/>
                  </a:cubicBezTo>
                  <a:cubicBezTo>
                    <a:pt x="103" y="0"/>
                    <a:pt x="103" y="0"/>
                    <a:pt x="103" y="0"/>
                  </a:cubicBezTo>
                  <a:cubicBezTo>
                    <a:pt x="92" y="19"/>
                    <a:pt x="92" y="19"/>
                    <a:pt x="92" y="19"/>
                  </a:cubicBezTo>
                  <a:cubicBezTo>
                    <a:pt x="83" y="18"/>
                    <a:pt x="74" y="19"/>
                    <a:pt x="67" y="22"/>
                  </a:cubicBezTo>
                  <a:cubicBezTo>
                    <a:pt x="51" y="7"/>
                    <a:pt x="51" y="7"/>
                    <a:pt x="51" y="7"/>
                  </a:cubicBezTo>
                  <a:cubicBezTo>
                    <a:pt x="36" y="15"/>
                    <a:pt x="36" y="15"/>
                    <a:pt x="36" y="15"/>
                  </a:cubicBezTo>
                  <a:cubicBezTo>
                    <a:pt x="42" y="36"/>
                    <a:pt x="42" y="36"/>
                    <a:pt x="42" y="36"/>
                  </a:cubicBezTo>
                  <a:cubicBezTo>
                    <a:pt x="36" y="42"/>
                    <a:pt x="30" y="49"/>
                    <a:pt x="27" y="56"/>
                  </a:cubicBezTo>
                  <a:cubicBezTo>
                    <a:pt x="4" y="57"/>
                    <a:pt x="4" y="57"/>
                    <a:pt x="4" y="57"/>
                  </a:cubicBezTo>
                  <a:cubicBezTo>
                    <a:pt x="0" y="73"/>
                    <a:pt x="0" y="73"/>
                    <a:pt x="0" y="73"/>
                  </a:cubicBezTo>
                  <a:cubicBezTo>
                    <a:pt x="19" y="84"/>
                    <a:pt x="19" y="84"/>
                    <a:pt x="19" y="84"/>
                  </a:cubicBezTo>
                  <a:cubicBezTo>
                    <a:pt x="19" y="93"/>
                    <a:pt x="20" y="101"/>
                    <a:pt x="22" y="109"/>
                  </a:cubicBezTo>
                  <a:cubicBezTo>
                    <a:pt x="7" y="125"/>
                    <a:pt x="7" y="125"/>
                    <a:pt x="7" y="125"/>
                  </a:cubicBezTo>
                  <a:cubicBezTo>
                    <a:pt x="15" y="139"/>
                    <a:pt x="15" y="139"/>
                    <a:pt x="15" y="139"/>
                  </a:cubicBezTo>
                  <a:cubicBezTo>
                    <a:pt x="37" y="134"/>
                    <a:pt x="37" y="134"/>
                    <a:pt x="37" y="134"/>
                  </a:cubicBezTo>
                  <a:cubicBezTo>
                    <a:pt x="42" y="140"/>
                    <a:pt x="49" y="145"/>
                    <a:pt x="57" y="149"/>
                  </a:cubicBezTo>
                  <a:cubicBezTo>
                    <a:pt x="57" y="171"/>
                    <a:pt x="57" y="171"/>
                    <a:pt x="57" y="171"/>
                  </a:cubicBezTo>
                  <a:cubicBezTo>
                    <a:pt x="73" y="175"/>
                    <a:pt x="73" y="175"/>
                    <a:pt x="73" y="175"/>
                  </a:cubicBezTo>
                  <a:cubicBezTo>
                    <a:pt x="84" y="156"/>
                    <a:pt x="84" y="156"/>
                    <a:pt x="84" y="156"/>
                  </a:cubicBezTo>
                  <a:cubicBezTo>
                    <a:pt x="93" y="157"/>
                    <a:pt x="101" y="156"/>
                    <a:pt x="109" y="153"/>
                  </a:cubicBezTo>
                  <a:cubicBezTo>
                    <a:pt x="125" y="168"/>
                    <a:pt x="125" y="168"/>
                    <a:pt x="125" y="168"/>
                  </a:cubicBezTo>
                  <a:cubicBezTo>
                    <a:pt x="140" y="160"/>
                    <a:pt x="140" y="160"/>
                    <a:pt x="140" y="160"/>
                  </a:cubicBezTo>
                  <a:cubicBezTo>
                    <a:pt x="134" y="139"/>
                    <a:pt x="134" y="139"/>
                    <a:pt x="134" y="139"/>
                  </a:cubicBezTo>
                  <a:cubicBezTo>
                    <a:pt x="140" y="133"/>
                    <a:pt x="146" y="126"/>
                    <a:pt x="149" y="119"/>
                  </a:cubicBezTo>
                  <a:lnTo>
                    <a:pt x="171" y="119"/>
                  </a:lnTo>
                  <a:close/>
                  <a:moveTo>
                    <a:pt x="84" y="136"/>
                  </a:moveTo>
                  <a:cubicBezTo>
                    <a:pt x="58" y="134"/>
                    <a:pt x="38" y="110"/>
                    <a:pt x="40" y="84"/>
                  </a:cubicBezTo>
                  <a:cubicBezTo>
                    <a:pt x="42" y="57"/>
                    <a:pt x="65" y="37"/>
                    <a:pt x="92" y="39"/>
                  </a:cubicBezTo>
                  <a:cubicBezTo>
                    <a:pt x="119" y="42"/>
                    <a:pt x="138" y="65"/>
                    <a:pt x="136" y="91"/>
                  </a:cubicBezTo>
                  <a:cubicBezTo>
                    <a:pt x="134" y="118"/>
                    <a:pt x="111" y="138"/>
                    <a:pt x="8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67" name="Полилиния 37">
              <a:extLst>
                <a:ext uri="{FF2B5EF4-FFF2-40B4-BE49-F238E27FC236}">
                  <a16:creationId xmlns:a16="http://schemas.microsoft.com/office/drawing/2014/main" xmlns="" id="{69D98D32-2329-47C2-AE59-2E599EA94A79}"/>
                </a:ext>
              </a:extLst>
            </p:cNvPr>
            <p:cNvSpPr>
              <a:spLocks noEditPoints="1"/>
            </p:cNvSpPr>
            <p:nvPr/>
          </p:nvSpPr>
          <p:spPr bwMode="auto">
            <a:xfrm>
              <a:off x="1792288" y="3995738"/>
              <a:ext cx="119063" cy="119062"/>
            </a:xfrm>
            <a:custGeom>
              <a:avLst/>
              <a:gdLst>
                <a:gd name="T0" fmla="*/ 26 w 53"/>
                <a:gd name="T1" fmla="*/ 53 h 53"/>
                <a:gd name="T2" fmla="*/ 53 w 53"/>
                <a:gd name="T3" fmla="*/ 26 h 53"/>
                <a:gd name="T4" fmla="*/ 26 w 53"/>
                <a:gd name="T5" fmla="*/ 0 h 53"/>
                <a:gd name="T6" fmla="*/ 0 w 53"/>
                <a:gd name="T7" fmla="*/ 26 h 53"/>
                <a:gd name="T8" fmla="*/ 26 w 53"/>
                <a:gd name="T9" fmla="*/ 53 h 53"/>
                <a:gd name="T10" fmla="*/ 26 w 53"/>
                <a:gd name="T11" fmla="*/ 37 h 53"/>
                <a:gd name="T12" fmla="*/ 15 w 53"/>
                <a:gd name="T13" fmla="*/ 26 h 53"/>
                <a:gd name="T14" fmla="*/ 26 w 53"/>
                <a:gd name="T15" fmla="*/ 15 h 53"/>
                <a:gd name="T16" fmla="*/ 37 w 53"/>
                <a:gd name="T17" fmla="*/ 26 h 53"/>
                <a:gd name="T18" fmla="*/ 26 w 53"/>
                <a:gd name="T19"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3">
                  <a:moveTo>
                    <a:pt x="26" y="53"/>
                  </a:moveTo>
                  <a:cubicBezTo>
                    <a:pt x="41" y="53"/>
                    <a:pt x="53" y="41"/>
                    <a:pt x="53" y="26"/>
                  </a:cubicBezTo>
                  <a:cubicBezTo>
                    <a:pt x="53" y="12"/>
                    <a:pt x="41" y="0"/>
                    <a:pt x="26" y="0"/>
                  </a:cubicBezTo>
                  <a:cubicBezTo>
                    <a:pt x="12" y="0"/>
                    <a:pt x="0" y="12"/>
                    <a:pt x="0" y="26"/>
                  </a:cubicBezTo>
                  <a:cubicBezTo>
                    <a:pt x="0" y="41"/>
                    <a:pt x="12" y="53"/>
                    <a:pt x="26" y="53"/>
                  </a:cubicBezTo>
                  <a:close/>
                  <a:moveTo>
                    <a:pt x="26" y="37"/>
                  </a:moveTo>
                  <a:cubicBezTo>
                    <a:pt x="20" y="37"/>
                    <a:pt x="15" y="32"/>
                    <a:pt x="15" y="26"/>
                  </a:cubicBezTo>
                  <a:cubicBezTo>
                    <a:pt x="15" y="20"/>
                    <a:pt x="20" y="15"/>
                    <a:pt x="26" y="15"/>
                  </a:cubicBezTo>
                  <a:cubicBezTo>
                    <a:pt x="32" y="15"/>
                    <a:pt x="37" y="20"/>
                    <a:pt x="37" y="26"/>
                  </a:cubicBezTo>
                  <a:cubicBezTo>
                    <a:pt x="37" y="32"/>
                    <a:pt x="32" y="37"/>
                    <a:pt x="2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grpSp>
      <p:grpSp>
        <p:nvGrpSpPr>
          <p:cNvPr id="68" name="Группа 67">
            <a:extLst>
              <a:ext uri="{FF2B5EF4-FFF2-40B4-BE49-F238E27FC236}">
                <a16:creationId xmlns:a16="http://schemas.microsoft.com/office/drawing/2014/main" xmlns="" id="{30BBFB13-E4CA-4BBE-945C-6C19B92A31DB}"/>
              </a:ext>
              <a:ext uri="{C183D7F6-B498-43B3-948B-1728B52AA6E4}">
                <adec:decorative xmlns:adec="http://schemas.microsoft.com/office/drawing/2017/decorative" xmlns="" val="1"/>
              </a:ext>
            </a:extLst>
          </p:cNvPr>
          <p:cNvGrpSpPr/>
          <p:nvPr/>
        </p:nvGrpSpPr>
        <p:grpSpPr>
          <a:xfrm>
            <a:off x="2105639" y="1992278"/>
            <a:ext cx="374367" cy="372858"/>
            <a:chOff x="2806561" y="2158206"/>
            <a:chExt cx="393700" cy="392112"/>
          </a:xfrm>
          <a:solidFill>
            <a:srgbClr val="DADFE1"/>
          </a:solidFill>
          <a:effectLst/>
        </p:grpSpPr>
        <p:sp>
          <p:nvSpPr>
            <p:cNvPr id="69" name="Полилиния 36">
              <a:extLst>
                <a:ext uri="{FF2B5EF4-FFF2-40B4-BE49-F238E27FC236}">
                  <a16:creationId xmlns:a16="http://schemas.microsoft.com/office/drawing/2014/main" xmlns="" id="{07478F35-EBBF-4AB5-B8EB-93CAED4012B0}"/>
                </a:ext>
              </a:extLst>
            </p:cNvPr>
            <p:cNvSpPr>
              <a:spLocks noEditPoints="1"/>
            </p:cNvSpPr>
            <p:nvPr/>
          </p:nvSpPr>
          <p:spPr bwMode="auto">
            <a:xfrm>
              <a:off x="2806561" y="2158206"/>
              <a:ext cx="393700" cy="392112"/>
            </a:xfrm>
            <a:custGeom>
              <a:avLst/>
              <a:gdLst>
                <a:gd name="T0" fmla="*/ 171 w 176"/>
                <a:gd name="T1" fmla="*/ 119 h 175"/>
                <a:gd name="T2" fmla="*/ 176 w 176"/>
                <a:gd name="T3" fmla="*/ 102 h 175"/>
                <a:gd name="T4" fmla="*/ 157 w 176"/>
                <a:gd name="T5" fmla="*/ 91 h 175"/>
                <a:gd name="T6" fmla="*/ 154 w 176"/>
                <a:gd name="T7" fmla="*/ 66 h 175"/>
                <a:gd name="T8" fmla="*/ 169 w 176"/>
                <a:gd name="T9" fmla="*/ 50 h 175"/>
                <a:gd name="T10" fmla="*/ 161 w 176"/>
                <a:gd name="T11" fmla="*/ 36 h 175"/>
                <a:gd name="T12" fmla="*/ 139 w 176"/>
                <a:gd name="T13" fmla="*/ 41 h 175"/>
                <a:gd name="T14" fmla="*/ 119 w 176"/>
                <a:gd name="T15" fmla="*/ 26 h 175"/>
                <a:gd name="T16" fmla="*/ 119 w 176"/>
                <a:gd name="T17" fmla="*/ 4 h 175"/>
                <a:gd name="T18" fmla="*/ 103 w 176"/>
                <a:gd name="T19" fmla="*/ 0 h 175"/>
                <a:gd name="T20" fmla="*/ 92 w 176"/>
                <a:gd name="T21" fmla="*/ 19 h 175"/>
                <a:gd name="T22" fmla="*/ 67 w 176"/>
                <a:gd name="T23" fmla="*/ 22 h 175"/>
                <a:gd name="T24" fmla="*/ 51 w 176"/>
                <a:gd name="T25" fmla="*/ 7 h 175"/>
                <a:gd name="T26" fmla="*/ 36 w 176"/>
                <a:gd name="T27" fmla="*/ 15 h 175"/>
                <a:gd name="T28" fmla="*/ 42 w 176"/>
                <a:gd name="T29" fmla="*/ 36 h 175"/>
                <a:gd name="T30" fmla="*/ 27 w 176"/>
                <a:gd name="T31" fmla="*/ 56 h 175"/>
                <a:gd name="T32" fmla="*/ 4 w 176"/>
                <a:gd name="T33" fmla="*/ 57 h 175"/>
                <a:gd name="T34" fmla="*/ 0 w 176"/>
                <a:gd name="T35" fmla="*/ 73 h 175"/>
                <a:gd name="T36" fmla="*/ 19 w 176"/>
                <a:gd name="T37" fmla="*/ 84 h 175"/>
                <a:gd name="T38" fmla="*/ 22 w 176"/>
                <a:gd name="T39" fmla="*/ 109 h 175"/>
                <a:gd name="T40" fmla="*/ 7 w 176"/>
                <a:gd name="T41" fmla="*/ 125 h 175"/>
                <a:gd name="T42" fmla="*/ 15 w 176"/>
                <a:gd name="T43" fmla="*/ 139 h 175"/>
                <a:gd name="T44" fmla="*/ 37 w 176"/>
                <a:gd name="T45" fmla="*/ 134 h 175"/>
                <a:gd name="T46" fmla="*/ 57 w 176"/>
                <a:gd name="T47" fmla="*/ 149 h 175"/>
                <a:gd name="T48" fmla="*/ 57 w 176"/>
                <a:gd name="T49" fmla="*/ 171 h 175"/>
                <a:gd name="T50" fmla="*/ 73 w 176"/>
                <a:gd name="T51" fmla="*/ 175 h 175"/>
                <a:gd name="T52" fmla="*/ 84 w 176"/>
                <a:gd name="T53" fmla="*/ 156 h 175"/>
                <a:gd name="T54" fmla="*/ 109 w 176"/>
                <a:gd name="T55" fmla="*/ 153 h 175"/>
                <a:gd name="T56" fmla="*/ 125 w 176"/>
                <a:gd name="T57" fmla="*/ 168 h 175"/>
                <a:gd name="T58" fmla="*/ 140 w 176"/>
                <a:gd name="T59" fmla="*/ 160 h 175"/>
                <a:gd name="T60" fmla="*/ 134 w 176"/>
                <a:gd name="T61" fmla="*/ 139 h 175"/>
                <a:gd name="T62" fmla="*/ 149 w 176"/>
                <a:gd name="T63" fmla="*/ 119 h 175"/>
                <a:gd name="T64" fmla="*/ 171 w 176"/>
                <a:gd name="T65" fmla="*/ 119 h 175"/>
                <a:gd name="T66" fmla="*/ 84 w 176"/>
                <a:gd name="T67" fmla="*/ 136 h 175"/>
                <a:gd name="T68" fmla="*/ 40 w 176"/>
                <a:gd name="T69" fmla="*/ 84 h 175"/>
                <a:gd name="T70" fmla="*/ 92 w 176"/>
                <a:gd name="T71" fmla="*/ 39 h 175"/>
                <a:gd name="T72" fmla="*/ 136 w 176"/>
                <a:gd name="T73" fmla="*/ 91 h 175"/>
                <a:gd name="T74" fmla="*/ 84 w 176"/>
                <a:gd name="T75" fmla="*/ 1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5">
                  <a:moveTo>
                    <a:pt x="171" y="119"/>
                  </a:moveTo>
                  <a:cubicBezTo>
                    <a:pt x="176" y="102"/>
                    <a:pt x="176" y="102"/>
                    <a:pt x="176" y="102"/>
                  </a:cubicBezTo>
                  <a:cubicBezTo>
                    <a:pt x="157" y="91"/>
                    <a:pt x="157" y="91"/>
                    <a:pt x="157" y="91"/>
                  </a:cubicBezTo>
                  <a:cubicBezTo>
                    <a:pt x="157" y="82"/>
                    <a:pt x="156" y="74"/>
                    <a:pt x="154" y="66"/>
                  </a:cubicBezTo>
                  <a:cubicBezTo>
                    <a:pt x="169" y="50"/>
                    <a:pt x="169" y="50"/>
                    <a:pt x="169" y="50"/>
                  </a:cubicBezTo>
                  <a:cubicBezTo>
                    <a:pt x="161" y="36"/>
                    <a:pt x="161" y="36"/>
                    <a:pt x="161" y="36"/>
                  </a:cubicBezTo>
                  <a:cubicBezTo>
                    <a:pt x="139" y="41"/>
                    <a:pt x="139" y="41"/>
                    <a:pt x="139" y="41"/>
                  </a:cubicBezTo>
                  <a:cubicBezTo>
                    <a:pt x="134" y="35"/>
                    <a:pt x="127" y="30"/>
                    <a:pt x="119" y="26"/>
                  </a:cubicBezTo>
                  <a:cubicBezTo>
                    <a:pt x="119" y="4"/>
                    <a:pt x="119" y="4"/>
                    <a:pt x="119" y="4"/>
                  </a:cubicBezTo>
                  <a:cubicBezTo>
                    <a:pt x="103" y="0"/>
                    <a:pt x="103" y="0"/>
                    <a:pt x="103" y="0"/>
                  </a:cubicBezTo>
                  <a:cubicBezTo>
                    <a:pt x="92" y="19"/>
                    <a:pt x="92" y="19"/>
                    <a:pt x="92" y="19"/>
                  </a:cubicBezTo>
                  <a:cubicBezTo>
                    <a:pt x="83" y="18"/>
                    <a:pt x="74" y="19"/>
                    <a:pt x="67" y="22"/>
                  </a:cubicBezTo>
                  <a:cubicBezTo>
                    <a:pt x="51" y="7"/>
                    <a:pt x="51" y="7"/>
                    <a:pt x="51" y="7"/>
                  </a:cubicBezTo>
                  <a:cubicBezTo>
                    <a:pt x="36" y="15"/>
                    <a:pt x="36" y="15"/>
                    <a:pt x="36" y="15"/>
                  </a:cubicBezTo>
                  <a:cubicBezTo>
                    <a:pt x="42" y="36"/>
                    <a:pt x="42" y="36"/>
                    <a:pt x="42" y="36"/>
                  </a:cubicBezTo>
                  <a:cubicBezTo>
                    <a:pt x="36" y="42"/>
                    <a:pt x="30" y="49"/>
                    <a:pt x="27" y="56"/>
                  </a:cubicBezTo>
                  <a:cubicBezTo>
                    <a:pt x="4" y="57"/>
                    <a:pt x="4" y="57"/>
                    <a:pt x="4" y="57"/>
                  </a:cubicBezTo>
                  <a:cubicBezTo>
                    <a:pt x="0" y="73"/>
                    <a:pt x="0" y="73"/>
                    <a:pt x="0" y="73"/>
                  </a:cubicBezTo>
                  <a:cubicBezTo>
                    <a:pt x="19" y="84"/>
                    <a:pt x="19" y="84"/>
                    <a:pt x="19" y="84"/>
                  </a:cubicBezTo>
                  <a:cubicBezTo>
                    <a:pt x="19" y="93"/>
                    <a:pt x="20" y="101"/>
                    <a:pt x="22" y="109"/>
                  </a:cubicBezTo>
                  <a:cubicBezTo>
                    <a:pt x="7" y="125"/>
                    <a:pt x="7" y="125"/>
                    <a:pt x="7" y="125"/>
                  </a:cubicBezTo>
                  <a:cubicBezTo>
                    <a:pt x="15" y="139"/>
                    <a:pt x="15" y="139"/>
                    <a:pt x="15" y="139"/>
                  </a:cubicBezTo>
                  <a:cubicBezTo>
                    <a:pt x="37" y="134"/>
                    <a:pt x="37" y="134"/>
                    <a:pt x="37" y="134"/>
                  </a:cubicBezTo>
                  <a:cubicBezTo>
                    <a:pt x="42" y="140"/>
                    <a:pt x="49" y="145"/>
                    <a:pt x="57" y="149"/>
                  </a:cubicBezTo>
                  <a:cubicBezTo>
                    <a:pt x="57" y="171"/>
                    <a:pt x="57" y="171"/>
                    <a:pt x="57" y="171"/>
                  </a:cubicBezTo>
                  <a:cubicBezTo>
                    <a:pt x="73" y="175"/>
                    <a:pt x="73" y="175"/>
                    <a:pt x="73" y="175"/>
                  </a:cubicBezTo>
                  <a:cubicBezTo>
                    <a:pt x="84" y="156"/>
                    <a:pt x="84" y="156"/>
                    <a:pt x="84" y="156"/>
                  </a:cubicBezTo>
                  <a:cubicBezTo>
                    <a:pt x="93" y="157"/>
                    <a:pt x="101" y="156"/>
                    <a:pt x="109" y="153"/>
                  </a:cubicBezTo>
                  <a:cubicBezTo>
                    <a:pt x="125" y="168"/>
                    <a:pt x="125" y="168"/>
                    <a:pt x="125" y="168"/>
                  </a:cubicBezTo>
                  <a:cubicBezTo>
                    <a:pt x="140" y="160"/>
                    <a:pt x="140" y="160"/>
                    <a:pt x="140" y="160"/>
                  </a:cubicBezTo>
                  <a:cubicBezTo>
                    <a:pt x="134" y="139"/>
                    <a:pt x="134" y="139"/>
                    <a:pt x="134" y="139"/>
                  </a:cubicBezTo>
                  <a:cubicBezTo>
                    <a:pt x="140" y="133"/>
                    <a:pt x="146" y="126"/>
                    <a:pt x="149" y="119"/>
                  </a:cubicBezTo>
                  <a:lnTo>
                    <a:pt x="171" y="119"/>
                  </a:lnTo>
                  <a:close/>
                  <a:moveTo>
                    <a:pt x="84" y="136"/>
                  </a:moveTo>
                  <a:cubicBezTo>
                    <a:pt x="58" y="134"/>
                    <a:pt x="38" y="110"/>
                    <a:pt x="40" y="84"/>
                  </a:cubicBezTo>
                  <a:cubicBezTo>
                    <a:pt x="42" y="57"/>
                    <a:pt x="65" y="37"/>
                    <a:pt x="92" y="39"/>
                  </a:cubicBezTo>
                  <a:cubicBezTo>
                    <a:pt x="119" y="42"/>
                    <a:pt x="138" y="65"/>
                    <a:pt x="136" y="91"/>
                  </a:cubicBezTo>
                  <a:cubicBezTo>
                    <a:pt x="134" y="118"/>
                    <a:pt x="111" y="138"/>
                    <a:pt x="8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70" name="Полилиния 37">
              <a:extLst>
                <a:ext uri="{FF2B5EF4-FFF2-40B4-BE49-F238E27FC236}">
                  <a16:creationId xmlns:a16="http://schemas.microsoft.com/office/drawing/2014/main" xmlns="" id="{10722B03-97A4-4995-A231-396735F22256}"/>
                </a:ext>
              </a:extLst>
            </p:cNvPr>
            <p:cNvSpPr>
              <a:spLocks noEditPoints="1"/>
            </p:cNvSpPr>
            <p:nvPr/>
          </p:nvSpPr>
          <p:spPr bwMode="auto">
            <a:xfrm>
              <a:off x="2944674" y="2294731"/>
              <a:ext cx="119063" cy="119062"/>
            </a:xfrm>
            <a:custGeom>
              <a:avLst/>
              <a:gdLst>
                <a:gd name="T0" fmla="*/ 26 w 53"/>
                <a:gd name="T1" fmla="*/ 53 h 53"/>
                <a:gd name="T2" fmla="*/ 53 w 53"/>
                <a:gd name="T3" fmla="*/ 26 h 53"/>
                <a:gd name="T4" fmla="*/ 26 w 53"/>
                <a:gd name="T5" fmla="*/ 0 h 53"/>
                <a:gd name="T6" fmla="*/ 0 w 53"/>
                <a:gd name="T7" fmla="*/ 26 h 53"/>
                <a:gd name="T8" fmla="*/ 26 w 53"/>
                <a:gd name="T9" fmla="*/ 53 h 53"/>
                <a:gd name="T10" fmla="*/ 26 w 53"/>
                <a:gd name="T11" fmla="*/ 37 h 53"/>
                <a:gd name="T12" fmla="*/ 15 w 53"/>
                <a:gd name="T13" fmla="*/ 26 h 53"/>
                <a:gd name="T14" fmla="*/ 26 w 53"/>
                <a:gd name="T15" fmla="*/ 15 h 53"/>
                <a:gd name="T16" fmla="*/ 37 w 53"/>
                <a:gd name="T17" fmla="*/ 26 h 53"/>
                <a:gd name="T18" fmla="*/ 26 w 53"/>
                <a:gd name="T19"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3">
                  <a:moveTo>
                    <a:pt x="26" y="53"/>
                  </a:moveTo>
                  <a:cubicBezTo>
                    <a:pt x="41" y="53"/>
                    <a:pt x="53" y="41"/>
                    <a:pt x="53" y="26"/>
                  </a:cubicBezTo>
                  <a:cubicBezTo>
                    <a:pt x="53" y="12"/>
                    <a:pt x="41" y="0"/>
                    <a:pt x="26" y="0"/>
                  </a:cubicBezTo>
                  <a:cubicBezTo>
                    <a:pt x="12" y="0"/>
                    <a:pt x="0" y="12"/>
                    <a:pt x="0" y="26"/>
                  </a:cubicBezTo>
                  <a:cubicBezTo>
                    <a:pt x="0" y="41"/>
                    <a:pt x="12" y="53"/>
                    <a:pt x="26" y="53"/>
                  </a:cubicBezTo>
                  <a:close/>
                  <a:moveTo>
                    <a:pt x="26" y="37"/>
                  </a:moveTo>
                  <a:cubicBezTo>
                    <a:pt x="20" y="37"/>
                    <a:pt x="15" y="32"/>
                    <a:pt x="15" y="26"/>
                  </a:cubicBezTo>
                  <a:cubicBezTo>
                    <a:pt x="15" y="20"/>
                    <a:pt x="20" y="15"/>
                    <a:pt x="26" y="15"/>
                  </a:cubicBezTo>
                  <a:cubicBezTo>
                    <a:pt x="32" y="15"/>
                    <a:pt x="37" y="20"/>
                    <a:pt x="37" y="26"/>
                  </a:cubicBezTo>
                  <a:cubicBezTo>
                    <a:pt x="37" y="32"/>
                    <a:pt x="32" y="37"/>
                    <a:pt x="2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grpSp>
      <p:sp>
        <p:nvSpPr>
          <p:cNvPr id="71" name="Полилиния 18">
            <a:extLst>
              <a:ext uri="{FF2B5EF4-FFF2-40B4-BE49-F238E27FC236}">
                <a16:creationId xmlns:a16="http://schemas.microsoft.com/office/drawing/2014/main" xmlns="" id="{DE7BCE4B-8B4A-4F8E-915C-00A4260B9DC7}"/>
              </a:ext>
              <a:ext uri="{C183D7F6-B498-43B3-948B-1728B52AA6E4}">
                <adec:decorative xmlns:adec="http://schemas.microsoft.com/office/drawing/2017/decorative" xmlns="" val="1"/>
              </a:ext>
            </a:extLst>
          </p:cNvPr>
          <p:cNvSpPr>
            <a:spLocks noEditPoints="1"/>
          </p:cNvSpPr>
          <p:nvPr/>
        </p:nvSpPr>
        <p:spPr bwMode="auto">
          <a:xfrm>
            <a:off x="4524060" y="2199841"/>
            <a:ext cx="1249903" cy="1252922"/>
          </a:xfrm>
          <a:custGeom>
            <a:avLst/>
            <a:gdLst>
              <a:gd name="T0" fmla="*/ 582 w 587"/>
              <a:gd name="T1" fmla="*/ 356 h 588"/>
              <a:gd name="T2" fmla="*/ 539 w 587"/>
              <a:gd name="T3" fmla="*/ 298 h 588"/>
              <a:gd name="T4" fmla="*/ 583 w 587"/>
              <a:gd name="T5" fmla="*/ 243 h 588"/>
              <a:gd name="T6" fmla="*/ 522 w 587"/>
              <a:gd name="T7" fmla="*/ 203 h 588"/>
              <a:gd name="T8" fmla="*/ 541 w 587"/>
              <a:gd name="T9" fmla="*/ 134 h 588"/>
              <a:gd name="T10" fmla="*/ 471 w 587"/>
              <a:gd name="T11" fmla="*/ 124 h 588"/>
              <a:gd name="T12" fmla="*/ 462 w 587"/>
              <a:gd name="T13" fmla="*/ 53 h 588"/>
              <a:gd name="T14" fmla="*/ 390 w 587"/>
              <a:gd name="T15" fmla="*/ 68 h 588"/>
              <a:gd name="T16" fmla="*/ 356 w 587"/>
              <a:gd name="T17" fmla="*/ 6 h 588"/>
              <a:gd name="T18" fmla="*/ 298 w 587"/>
              <a:gd name="T19" fmla="*/ 48 h 588"/>
              <a:gd name="T20" fmla="*/ 243 w 587"/>
              <a:gd name="T21" fmla="*/ 5 h 588"/>
              <a:gd name="T22" fmla="*/ 203 w 587"/>
              <a:gd name="T23" fmla="*/ 66 h 588"/>
              <a:gd name="T24" fmla="*/ 134 w 587"/>
              <a:gd name="T25" fmla="*/ 47 h 588"/>
              <a:gd name="T26" fmla="*/ 123 w 587"/>
              <a:gd name="T27" fmla="*/ 117 h 588"/>
              <a:gd name="T28" fmla="*/ 53 w 587"/>
              <a:gd name="T29" fmla="*/ 125 h 588"/>
              <a:gd name="T30" fmla="*/ 68 w 587"/>
              <a:gd name="T31" fmla="*/ 197 h 588"/>
              <a:gd name="T32" fmla="*/ 6 w 587"/>
              <a:gd name="T33" fmla="*/ 232 h 588"/>
              <a:gd name="T34" fmla="*/ 48 w 587"/>
              <a:gd name="T35" fmla="*/ 290 h 588"/>
              <a:gd name="T36" fmla="*/ 4 w 587"/>
              <a:gd name="T37" fmla="*/ 345 h 588"/>
              <a:gd name="T38" fmla="*/ 66 w 587"/>
              <a:gd name="T39" fmla="*/ 385 h 588"/>
              <a:gd name="T40" fmla="*/ 47 w 587"/>
              <a:gd name="T41" fmla="*/ 454 h 588"/>
              <a:gd name="T42" fmla="*/ 117 w 587"/>
              <a:gd name="T43" fmla="*/ 465 h 588"/>
              <a:gd name="T44" fmla="*/ 125 w 587"/>
              <a:gd name="T45" fmla="*/ 535 h 588"/>
              <a:gd name="T46" fmla="*/ 197 w 587"/>
              <a:gd name="T47" fmla="*/ 520 h 588"/>
              <a:gd name="T48" fmla="*/ 232 w 587"/>
              <a:gd name="T49" fmla="*/ 582 h 588"/>
              <a:gd name="T50" fmla="*/ 289 w 587"/>
              <a:gd name="T51" fmla="*/ 540 h 588"/>
              <a:gd name="T52" fmla="*/ 345 w 587"/>
              <a:gd name="T53" fmla="*/ 583 h 588"/>
              <a:gd name="T54" fmla="*/ 385 w 587"/>
              <a:gd name="T55" fmla="*/ 522 h 588"/>
              <a:gd name="T56" fmla="*/ 453 w 587"/>
              <a:gd name="T57" fmla="*/ 541 h 588"/>
              <a:gd name="T58" fmla="*/ 464 w 587"/>
              <a:gd name="T59" fmla="*/ 471 h 588"/>
              <a:gd name="T60" fmla="*/ 535 w 587"/>
              <a:gd name="T61" fmla="*/ 463 h 588"/>
              <a:gd name="T62" fmla="*/ 520 w 587"/>
              <a:gd name="T63" fmla="*/ 391 h 588"/>
              <a:gd name="T64" fmla="*/ 243 w 587"/>
              <a:gd name="T65" fmla="*/ 476 h 588"/>
              <a:gd name="T66" fmla="*/ 345 w 587"/>
              <a:gd name="T67" fmla="*/ 112 h 588"/>
              <a:gd name="T68" fmla="*/ 243 w 587"/>
              <a:gd name="T69" fmla="*/ 476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7" h="588">
                <a:moveTo>
                  <a:pt x="572" y="392"/>
                </a:moveTo>
                <a:cubicBezTo>
                  <a:pt x="582" y="356"/>
                  <a:pt x="582" y="356"/>
                  <a:pt x="582" y="356"/>
                </a:cubicBezTo>
                <a:cubicBezTo>
                  <a:pt x="537" y="330"/>
                  <a:pt x="537" y="330"/>
                  <a:pt x="537" y="330"/>
                </a:cubicBezTo>
                <a:cubicBezTo>
                  <a:pt x="538" y="319"/>
                  <a:pt x="539" y="309"/>
                  <a:pt x="539" y="298"/>
                </a:cubicBezTo>
                <a:cubicBezTo>
                  <a:pt x="587" y="280"/>
                  <a:pt x="587" y="280"/>
                  <a:pt x="587" y="280"/>
                </a:cubicBezTo>
                <a:cubicBezTo>
                  <a:pt x="583" y="243"/>
                  <a:pt x="583" y="243"/>
                  <a:pt x="583" y="243"/>
                </a:cubicBezTo>
                <a:cubicBezTo>
                  <a:pt x="532" y="236"/>
                  <a:pt x="532" y="236"/>
                  <a:pt x="532" y="236"/>
                </a:cubicBezTo>
                <a:cubicBezTo>
                  <a:pt x="530" y="224"/>
                  <a:pt x="526" y="213"/>
                  <a:pt x="522" y="203"/>
                </a:cubicBezTo>
                <a:cubicBezTo>
                  <a:pt x="559" y="167"/>
                  <a:pt x="559" y="167"/>
                  <a:pt x="559" y="167"/>
                </a:cubicBezTo>
                <a:cubicBezTo>
                  <a:pt x="541" y="134"/>
                  <a:pt x="541" y="134"/>
                  <a:pt x="541" y="134"/>
                </a:cubicBezTo>
                <a:cubicBezTo>
                  <a:pt x="491" y="147"/>
                  <a:pt x="491" y="147"/>
                  <a:pt x="491" y="147"/>
                </a:cubicBezTo>
                <a:cubicBezTo>
                  <a:pt x="485" y="139"/>
                  <a:pt x="478" y="131"/>
                  <a:pt x="471" y="124"/>
                </a:cubicBezTo>
                <a:cubicBezTo>
                  <a:pt x="492" y="77"/>
                  <a:pt x="492" y="77"/>
                  <a:pt x="492" y="77"/>
                </a:cubicBezTo>
                <a:cubicBezTo>
                  <a:pt x="462" y="53"/>
                  <a:pt x="462" y="53"/>
                  <a:pt x="462" y="53"/>
                </a:cubicBezTo>
                <a:cubicBezTo>
                  <a:pt x="421" y="84"/>
                  <a:pt x="421" y="84"/>
                  <a:pt x="421" y="84"/>
                </a:cubicBezTo>
                <a:cubicBezTo>
                  <a:pt x="411" y="78"/>
                  <a:pt x="401" y="73"/>
                  <a:pt x="390" y="68"/>
                </a:cubicBezTo>
                <a:cubicBezTo>
                  <a:pt x="392" y="16"/>
                  <a:pt x="392" y="16"/>
                  <a:pt x="392" y="16"/>
                </a:cubicBezTo>
                <a:cubicBezTo>
                  <a:pt x="356" y="6"/>
                  <a:pt x="356" y="6"/>
                  <a:pt x="356" y="6"/>
                </a:cubicBezTo>
                <a:cubicBezTo>
                  <a:pt x="330" y="51"/>
                  <a:pt x="330" y="51"/>
                  <a:pt x="330" y="51"/>
                </a:cubicBezTo>
                <a:cubicBezTo>
                  <a:pt x="319" y="49"/>
                  <a:pt x="309" y="49"/>
                  <a:pt x="298" y="48"/>
                </a:cubicBezTo>
                <a:cubicBezTo>
                  <a:pt x="280" y="0"/>
                  <a:pt x="280" y="0"/>
                  <a:pt x="280" y="0"/>
                </a:cubicBezTo>
                <a:cubicBezTo>
                  <a:pt x="243" y="5"/>
                  <a:pt x="243" y="5"/>
                  <a:pt x="243" y="5"/>
                </a:cubicBezTo>
                <a:cubicBezTo>
                  <a:pt x="235" y="55"/>
                  <a:pt x="235" y="55"/>
                  <a:pt x="235" y="55"/>
                </a:cubicBezTo>
                <a:cubicBezTo>
                  <a:pt x="224" y="58"/>
                  <a:pt x="213" y="62"/>
                  <a:pt x="203" y="66"/>
                </a:cubicBezTo>
                <a:cubicBezTo>
                  <a:pt x="167" y="29"/>
                  <a:pt x="167" y="29"/>
                  <a:pt x="167" y="29"/>
                </a:cubicBezTo>
                <a:cubicBezTo>
                  <a:pt x="134" y="47"/>
                  <a:pt x="134" y="47"/>
                  <a:pt x="134" y="47"/>
                </a:cubicBezTo>
                <a:cubicBezTo>
                  <a:pt x="147" y="97"/>
                  <a:pt x="147" y="97"/>
                  <a:pt x="147" y="97"/>
                </a:cubicBezTo>
                <a:cubicBezTo>
                  <a:pt x="139" y="103"/>
                  <a:pt x="131" y="110"/>
                  <a:pt x="123" y="117"/>
                </a:cubicBezTo>
                <a:cubicBezTo>
                  <a:pt x="76" y="96"/>
                  <a:pt x="76" y="96"/>
                  <a:pt x="76" y="96"/>
                </a:cubicBezTo>
                <a:cubicBezTo>
                  <a:pt x="53" y="125"/>
                  <a:pt x="53" y="125"/>
                  <a:pt x="53" y="125"/>
                </a:cubicBezTo>
                <a:cubicBezTo>
                  <a:pt x="84" y="167"/>
                  <a:pt x="84" y="167"/>
                  <a:pt x="84" y="167"/>
                </a:cubicBezTo>
                <a:cubicBezTo>
                  <a:pt x="78" y="176"/>
                  <a:pt x="73" y="187"/>
                  <a:pt x="68" y="197"/>
                </a:cubicBezTo>
                <a:cubicBezTo>
                  <a:pt x="16" y="196"/>
                  <a:pt x="16" y="196"/>
                  <a:pt x="16" y="196"/>
                </a:cubicBezTo>
                <a:cubicBezTo>
                  <a:pt x="6" y="232"/>
                  <a:pt x="6" y="232"/>
                  <a:pt x="6" y="232"/>
                </a:cubicBezTo>
                <a:cubicBezTo>
                  <a:pt x="51" y="258"/>
                  <a:pt x="51" y="258"/>
                  <a:pt x="51" y="258"/>
                </a:cubicBezTo>
                <a:cubicBezTo>
                  <a:pt x="49" y="269"/>
                  <a:pt x="48" y="279"/>
                  <a:pt x="48" y="290"/>
                </a:cubicBezTo>
                <a:cubicBezTo>
                  <a:pt x="0" y="308"/>
                  <a:pt x="0" y="308"/>
                  <a:pt x="0" y="308"/>
                </a:cubicBezTo>
                <a:cubicBezTo>
                  <a:pt x="4" y="345"/>
                  <a:pt x="4" y="345"/>
                  <a:pt x="4" y="345"/>
                </a:cubicBezTo>
                <a:cubicBezTo>
                  <a:pt x="55" y="352"/>
                  <a:pt x="55" y="352"/>
                  <a:pt x="55" y="352"/>
                </a:cubicBezTo>
                <a:cubicBezTo>
                  <a:pt x="58" y="364"/>
                  <a:pt x="62" y="375"/>
                  <a:pt x="66" y="385"/>
                </a:cubicBezTo>
                <a:cubicBezTo>
                  <a:pt x="29" y="421"/>
                  <a:pt x="29" y="421"/>
                  <a:pt x="29" y="421"/>
                </a:cubicBezTo>
                <a:cubicBezTo>
                  <a:pt x="47" y="454"/>
                  <a:pt x="47" y="454"/>
                  <a:pt x="47" y="454"/>
                </a:cubicBezTo>
                <a:cubicBezTo>
                  <a:pt x="97" y="441"/>
                  <a:pt x="97" y="441"/>
                  <a:pt x="97" y="441"/>
                </a:cubicBezTo>
                <a:cubicBezTo>
                  <a:pt x="103" y="449"/>
                  <a:pt x="110" y="457"/>
                  <a:pt x="117" y="465"/>
                </a:cubicBezTo>
                <a:cubicBezTo>
                  <a:pt x="96" y="511"/>
                  <a:pt x="96" y="511"/>
                  <a:pt x="96" y="511"/>
                </a:cubicBezTo>
                <a:cubicBezTo>
                  <a:pt x="125" y="535"/>
                  <a:pt x="125" y="535"/>
                  <a:pt x="125" y="535"/>
                </a:cubicBezTo>
                <a:cubicBezTo>
                  <a:pt x="167" y="504"/>
                  <a:pt x="167" y="504"/>
                  <a:pt x="167" y="504"/>
                </a:cubicBezTo>
                <a:cubicBezTo>
                  <a:pt x="176" y="510"/>
                  <a:pt x="187" y="515"/>
                  <a:pt x="197" y="520"/>
                </a:cubicBezTo>
                <a:cubicBezTo>
                  <a:pt x="196" y="572"/>
                  <a:pt x="196" y="572"/>
                  <a:pt x="196" y="572"/>
                </a:cubicBezTo>
                <a:cubicBezTo>
                  <a:pt x="232" y="582"/>
                  <a:pt x="232" y="582"/>
                  <a:pt x="232" y="582"/>
                </a:cubicBezTo>
                <a:cubicBezTo>
                  <a:pt x="258" y="537"/>
                  <a:pt x="258" y="537"/>
                  <a:pt x="258" y="537"/>
                </a:cubicBezTo>
                <a:cubicBezTo>
                  <a:pt x="269" y="539"/>
                  <a:pt x="279" y="539"/>
                  <a:pt x="289" y="540"/>
                </a:cubicBezTo>
                <a:cubicBezTo>
                  <a:pt x="308" y="588"/>
                  <a:pt x="308" y="588"/>
                  <a:pt x="308" y="588"/>
                </a:cubicBezTo>
                <a:cubicBezTo>
                  <a:pt x="345" y="583"/>
                  <a:pt x="345" y="583"/>
                  <a:pt x="345" y="583"/>
                </a:cubicBezTo>
                <a:cubicBezTo>
                  <a:pt x="352" y="533"/>
                  <a:pt x="352" y="533"/>
                  <a:pt x="352" y="533"/>
                </a:cubicBezTo>
                <a:cubicBezTo>
                  <a:pt x="364" y="530"/>
                  <a:pt x="375" y="526"/>
                  <a:pt x="385" y="522"/>
                </a:cubicBezTo>
                <a:cubicBezTo>
                  <a:pt x="421" y="559"/>
                  <a:pt x="421" y="559"/>
                  <a:pt x="421" y="559"/>
                </a:cubicBezTo>
                <a:cubicBezTo>
                  <a:pt x="453" y="541"/>
                  <a:pt x="453" y="541"/>
                  <a:pt x="453" y="541"/>
                </a:cubicBezTo>
                <a:cubicBezTo>
                  <a:pt x="440" y="491"/>
                  <a:pt x="440" y="491"/>
                  <a:pt x="440" y="491"/>
                </a:cubicBezTo>
                <a:cubicBezTo>
                  <a:pt x="449" y="485"/>
                  <a:pt x="457" y="478"/>
                  <a:pt x="464" y="471"/>
                </a:cubicBezTo>
                <a:cubicBezTo>
                  <a:pt x="511" y="492"/>
                  <a:pt x="511" y="492"/>
                  <a:pt x="511" y="492"/>
                </a:cubicBezTo>
                <a:cubicBezTo>
                  <a:pt x="535" y="463"/>
                  <a:pt x="535" y="463"/>
                  <a:pt x="535" y="463"/>
                </a:cubicBezTo>
                <a:cubicBezTo>
                  <a:pt x="504" y="421"/>
                  <a:pt x="504" y="421"/>
                  <a:pt x="504" y="421"/>
                </a:cubicBezTo>
                <a:cubicBezTo>
                  <a:pt x="510" y="412"/>
                  <a:pt x="515" y="401"/>
                  <a:pt x="520" y="391"/>
                </a:cubicBezTo>
                <a:lnTo>
                  <a:pt x="572" y="392"/>
                </a:lnTo>
                <a:close/>
                <a:moveTo>
                  <a:pt x="243" y="476"/>
                </a:moveTo>
                <a:cubicBezTo>
                  <a:pt x="142" y="447"/>
                  <a:pt x="84" y="343"/>
                  <a:pt x="112" y="243"/>
                </a:cubicBezTo>
                <a:cubicBezTo>
                  <a:pt x="140" y="142"/>
                  <a:pt x="245" y="84"/>
                  <a:pt x="345" y="112"/>
                </a:cubicBezTo>
                <a:cubicBezTo>
                  <a:pt x="446" y="141"/>
                  <a:pt x="504" y="245"/>
                  <a:pt x="476" y="345"/>
                </a:cubicBezTo>
                <a:cubicBezTo>
                  <a:pt x="447" y="446"/>
                  <a:pt x="343" y="504"/>
                  <a:pt x="243" y="476"/>
                </a:cubicBezTo>
                <a:close/>
              </a:path>
            </a:pathLst>
          </a:custGeom>
          <a:solidFill>
            <a:srgbClr val="576C87"/>
          </a:solidFill>
          <a:ln>
            <a:noFill/>
          </a:ln>
          <a:effec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72" name="Полилиния 20">
            <a:extLst>
              <a:ext uri="{FF2B5EF4-FFF2-40B4-BE49-F238E27FC236}">
                <a16:creationId xmlns:a16="http://schemas.microsoft.com/office/drawing/2014/main" xmlns="" id="{4119EE63-2CCC-45D1-999C-196913453B11}"/>
              </a:ext>
              <a:ext uri="{C183D7F6-B498-43B3-948B-1728B52AA6E4}">
                <adec:decorative xmlns:adec="http://schemas.microsoft.com/office/drawing/2017/decorative" xmlns="" val="1"/>
              </a:ext>
            </a:extLst>
          </p:cNvPr>
          <p:cNvSpPr>
            <a:spLocks noEditPoints="1"/>
          </p:cNvSpPr>
          <p:nvPr/>
        </p:nvSpPr>
        <p:spPr bwMode="auto">
          <a:xfrm>
            <a:off x="2842428" y="2255694"/>
            <a:ext cx="1553322" cy="1551812"/>
          </a:xfrm>
          <a:custGeom>
            <a:avLst/>
            <a:gdLst>
              <a:gd name="T0" fmla="*/ 461 w 730"/>
              <a:gd name="T1" fmla="*/ 716 h 729"/>
              <a:gd name="T2" fmla="*/ 500 w 730"/>
              <a:gd name="T3" fmla="*/ 638 h 729"/>
              <a:gd name="T4" fmla="*/ 586 w 730"/>
              <a:gd name="T5" fmla="*/ 654 h 729"/>
              <a:gd name="T6" fmla="*/ 593 w 730"/>
              <a:gd name="T7" fmla="*/ 567 h 729"/>
              <a:gd name="T8" fmla="*/ 682 w 730"/>
              <a:gd name="T9" fmla="*/ 546 h 729"/>
              <a:gd name="T10" fmla="*/ 654 w 730"/>
              <a:gd name="T11" fmla="*/ 462 h 729"/>
              <a:gd name="T12" fmla="*/ 726 w 730"/>
              <a:gd name="T13" fmla="*/ 413 h 729"/>
              <a:gd name="T14" fmla="*/ 669 w 730"/>
              <a:gd name="T15" fmla="*/ 346 h 729"/>
              <a:gd name="T16" fmla="*/ 717 w 730"/>
              <a:gd name="T17" fmla="*/ 269 h 729"/>
              <a:gd name="T18" fmla="*/ 638 w 730"/>
              <a:gd name="T19" fmla="*/ 229 h 729"/>
              <a:gd name="T20" fmla="*/ 655 w 730"/>
              <a:gd name="T21" fmla="*/ 143 h 729"/>
              <a:gd name="T22" fmla="*/ 567 w 730"/>
              <a:gd name="T23" fmla="*/ 136 h 729"/>
              <a:gd name="T24" fmla="*/ 546 w 730"/>
              <a:gd name="T25" fmla="*/ 47 h 729"/>
              <a:gd name="T26" fmla="*/ 463 w 730"/>
              <a:gd name="T27" fmla="*/ 76 h 729"/>
              <a:gd name="T28" fmla="*/ 413 w 730"/>
              <a:gd name="T29" fmla="*/ 3 h 729"/>
              <a:gd name="T30" fmla="*/ 347 w 730"/>
              <a:gd name="T31" fmla="*/ 60 h 729"/>
              <a:gd name="T32" fmla="*/ 269 w 730"/>
              <a:gd name="T33" fmla="*/ 13 h 729"/>
              <a:gd name="T34" fmla="*/ 230 w 730"/>
              <a:gd name="T35" fmla="*/ 91 h 729"/>
              <a:gd name="T36" fmla="*/ 144 w 730"/>
              <a:gd name="T37" fmla="*/ 75 h 729"/>
              <a:gd name="T38" fmla="*/ 137 w 730"/>
              <a:gd name="T39" fmla="*/ 162 h 729"/>
              <a:gd name="T40" fmla="*/ 48 w 730"/>
              <a:gd name="T41" fmla="*/ 183 h 729"/>
              <a:gd name="T42" fmla="*/ 76 w 730"/>
              <a:gd name="T43" fmla="*/ 267 h 729"/>
              <a:gd name="T44" fmla="*/ 3 w 730"/>
              <a:gd name="T45" fmla="*/ 316 h 729"/>
              <a:gd name="T46" fmla="*/ 61 w 730"/>
              <a:gd name="T47" fmla="*/ 383 h 729"/>
              <a:gd name="T48" fmla="*/ 13 w 730"/>
              <a:gd name="T49" fmla="*/ 460 h 729"/>
              <a:gd name="T50" fmla="*/ 92 w 730"/>
              <a:gd name="T51" fmla="*/ 499 h 729"/>
              <a:gd name="T52" fmla="*/ 75 w 730"/>
              <a:gd name="T53" fmla="*/ 586 h 729"/>
              <a:gd name="T54" fmla="*/ 163 w 730"/>
              <a:gd name="T55" fmla="*/ 592 h 729"/>
              <a:gd name="T56" fmla="*/ 184 w 730"/>
              <a:gd name="T57" fmla="*/ 682 h 729"/>
              <a:gd name="T58" fmla="*/ 267 w 730"/>
              <a:gd name="T59" fmla="*/ 653 h 729"/>
              <a:gd name="T60" fmla="*/ 317 w 730"/>
              <a:gd name="T61" fmla="*/ 726 h 729"/>
              <a:gd name="T62" fmla="*/ 383 w 730"/>
              <a:gd name="T63" fmla="*/ 669 h 729"/>
              <a:gd name="T64" fmla="*/ 262 w 730"/>
              <a:gd name="T65" fmla="*/ 575 h 729"/>
              <a:gd name="T66" fmla="*/ 468 w 730"/>
              <a:gd name="T67" fmla="*/ 154 h 729"/>
              <a:gd name="T68" fmla="*/ 262 w 730"/>
              <a:gd name="T69" fmla="*/ 575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0" h="729">
                <a:moveTo>
                  <a:pt x="426" y="663"/>
                </a:moveTo>
                <a:cubicBezTo>
                  <a:pt x="461" y="716"/>
                  <a:pt x="461" y="716"/>
                  <a:pt x="461" y="716"/>
                </a:cubicBezTo>
                <a:cubicBezTo>
                  <a:pt x="505" y="701"/>
                  <a:pt x="505" y="701"/>
                  <a:pt x="505" y="701"/>
                </a:cubicBezTo>
                <a:cubicBezTo>
                  <a:pt x="500" y="638"/>
                  <a:pt x="500" y="638"/>
                  <a:pt x="500" y="638"/>
                </a:cubicBezTo>
                <a:cubicBezTo>
                  <a:pt x="512" y="632"/>
                  <a:pt x="523" y="625"/>
                  <a:pt x="534" y="618"/>
                </a:cubicBezTo>
                <a:cubicBezTo>
                  <a:pt x="586" y="654"/>
                  <a:pt x="586" y="654"/>
                  <a:pt x="586" y="654"/>
                </a:cubicBezTo>
                <a:cubicBezTo>
                  <a:pt x="621" y="624"/>
                  <a:pt x="621" y="624"/>
                  <a:pt x="621" y="624"/>
                </a:cubicBezTo>
                <a:cubicBezTo>
                  <a:pt x="593" y="567"/>
                  <a:pt x="593" y="567"/>
                  <a:pt x="593" y="567"/>
                </a:cubicBezTo>
                <a:cubicBezTo>
                  <a:pt x="602" y="556"/>
                  <a:pt x="611" y="545"/>
                  <a:pt x="619" y="533"/>
                </a:cubicBezTo>
                <a:cubicBezTo>
                  <a:pt x="682" y="546"/>
                  <a:pt x="682" y="546"/>
                  <a:pt x="682" y="546"/>
                </a:cubicBezTo>
                <a:cubicBezTo>
                  <a:pt x="703" y="504"/>
                  <a:pt x="703" y="504"/>
                  <a:pt x="703" y="504"/>
                </a:cubicBezTo>
                <a:cubicBezTo>
                  <a:pt x="654" y="462"/>
                  <a:pt x="654" y="462"/>
                  <a:pt x="654" y="462"/>
                </a:cubicBezTo>
                <a:cubicBezTo>
                  <a:pt x="658" y="450"/>
                  <a:pt x="661" y="437"/>
                  <a:pt x="664" y="425"/>
                </a:cubicBezTo>
                <a:cubicBezTo>
                  <a:pt x="726" y="413"/>
                  <a:pt x="726" y="413"/>
                  <a:pt x="726" y="413"/>
                </a:cubicBezTo>
                <a:cubicBezTo>
                  <a:pt x="730" y="367"/>
                  <a:pt x="730" y="367"/>
                  <a:pt x="730" y="367"/>
                </a:cubicBezTo>
                <a:cubicBezTo>
                  <a:pt x="669" y="346"/>
                  <a:pt x="669" y="346"/>
                  <a:pt x="669" y="346"/>
                </a:cubicBezTo>
                <a:cubicBezTo>
                  <a:pt x="668" y="332"/>
                  <a:pt x="666" y="318"/>
                  <a:pt x="664" y="304"/>
                </a:cubicBezTo>
                <a:cubicBezTo>
                  <a:pt x="717" y="269"/>
                  <a:pt x="717" y="269"/>
                  <a:pt x="717" y="269"/>
                </a:cubicBezTo>
                <a:cubicBezTo>
                  <a:pt x="702" y="225"/>
                  <a:pt x="702" y="225"/>
                  <a:pt x="702" y="225"/>
                </a:cubicBezTo>
                <a:cubicBezTo>
                  <a:pt x="638" y="229"/>
                  <a:pt x="638" y="229"/>
                  <a:pt x="638" y="229"/>
                </a:cubicBezTo>
                <a:cubicBezTo>
                  <a:pt x="632" y="218"/>
                  <a:pt x="626" y="207"/>
                  <a:pt x="619" y="196"/>
                </a:cubicBezTo>
                <a:cubicBezTo>
                  <a:pt x="655" y="143"/>
                  <a:pt x="655" y="143"/>
                  <a:pt x="655" y="143"/>
                </a:cubicBezTo>
                <a:cubicBezTo>
                  <a:pt x="624" y="108"/>
                  <a:pt x="624" y="108"/>
                  <a:pt x="624" y="108"/>
                </a:cubicBezTo>
                <a:cubicBezTo>
                  <a:pt x="567" y="136"/>
                  <a:pt x="567" y="136"/>
                  <a:pt x="567" y="136"/>
                </a:cubicBezTo>
                <a:cubicBezTo>
                  <a:pt x="557" y="127"/>
                  <a:pt x="545" y="118"/>
                  <a:pt x="533" y="110"/>
                </a:cubicBezTo>
                <a:cubicBezTo>
                  <a:pt x="546" y="47"/>
                  <a:pt x="546" y="47"/>
                  <a:pt x="546" y="47"/>
                </a:cubicBezTo>
                <a:cubicBezTo>
                  <a:pt x="505" y="27"/>
                  <a:pt x="505" y="27"/>
                  <a:pt x="505" y="27"/>
                </a:cubicBezTo>
                <a:cubicBezTo>
                  <a:pt x="463" y="76"/>
                  <a:pt x="463" y="76"/>
                  <a:pt x="463" y="76"/>
                </a:cubicBezTo>
                <a:cubicBezTo>
                  <a:pt x="450" y="72"/>
                  <a:pt x="438" y="68"/>
                  <a:pt x="425" y="66"/>
                </a:cubicBezTo>
                <a:cubicBezTo>
                  <a:pt x="413" y="3"/>
                  <a:pt x="413" y="3"/>
                  <a:pt x="413" y="3"/>
                </a:cubicBezTo>
                <a:cubicBezTo>
                  <a:pt x="367" y="0"/>
                  <a:pt x="367" y="0"/>
                  <a:pt x="367" y="0"/>
                </a:cubicBezTo>
                <a:cubicBezTo>
                  <a:pt x="347" y="60"/>
                  <a:pt x="347" y="60"/>
                  <a:pt x="347" y="60"/>
                </a:cubicBezTo>
                <a:cubicBezTo>
                  <a:pt x="332" y="61"/>
                  <a:pt x="318" y="63"/>
                  <a:pt x="304" y="66"/>
                </a:cubicBezTo>
                <a:cubicBezTo>
                  <a:pt x="269" y="13"/>
                  <a:pt x="269" y="13"/>
                  <a:pt x="269" y="13"/>
                </a:cubicBezTo>
                <a:cubicBezTo>
                  <a:pt x="225" y="28"/>
                  <a:pt x="225" y="28"/>
                  <a:pt x="225" y="28"/>
                </a:cubicBezTo>
                <a:cubicBezTo>
                  <a:pt x="230" y="91"/>
                  <a:pt x="230" y="91"/>
                  <a:pt x="230" y="91"/>
                </a:cubicBezTo>
                <a:cubicBezTo>
                  <a:pt x="218" y="97"/>
                  <a:pt x="207" y="103"/>
                  <a:pt x="196" y="111"/>
                </a:cubicBezTo>
                <a:cubicBezTo>
                  <a:pt x="144" y="75"/>
                  <a:pt x="144" y="75"/>
                  <a:pt x="144" y="75"/>
                </a:cubicBezTo>
                <a:cubicBezTo>
                  <a:pt x="109" y="105"/>
                  <a:pt x="109" y="105"/>
                  <a:pt x="109" y="105"/>
                </a:cubicBezTo>
                <a:cubicBezTo>
                  <a:pt x="137" y="162"/>
                  <a:pt x="137" y="162"/>
                  <a:pt x="137" y="162"/>
                </a:cubicBezTo>
                <a:cubicBezTo>
                  <a:pt x="128" y="173"/>
                  <a:pt x="119" y="184"/>
                  <a:pt x="111" y="196"/>
                </a:cubicBezTo>
                <a:cubicBezTo>
                  <a:pt x="48" y="183"/>
                  <a:pt x="48" y="183"/>
                  <a:pt x="48" y="183"/>
                </a:cubicBezTo>
                <a:cubicBezTo>
                  <a:pt x="27" y="225"/>
                  <a:pt x="27" y="225"/>
                  <a:pt x="27" y="225"/>
                </a:cubicBezTo>
                <a:cubicBezTo>
                  <a:pt x="76" y="267"/>
                  <a:pt x="76" y="267"/>
                  <a:pt x="76" y="267"/>
                </a:cubicBezTo>
                <a:cubicBezTo>
                  <a:pt x="72" y="279"/>
                  <a:pt x="69" y="292"/>
                  <a:pt x="66" y="304"/>
                </a:cubicBezTo>
                <a:cubicBezTo>
                  <a:pt x="3" y="316"/>
                  <a:pt x="3" y="316"/>
                  <a:pt x="3" y="316"/>
                </a:cubicBezTo>
                <a:cubicBezTo>
                  <a:pt x="0" y="362"/>
                  <a:pt x="0" y="362"/>
                  <a:pt x="0" y="362"/>
                </a:cubicBezTo>
                <a:cubicBezTo>
                  <a:pt x="61" y="383"/>
                  <a:pt x="61" y="383"/>
                  <a:pt x="61" y="383"/>
                </a:cubicBezTo>
                <a:cubicBezTo>
                  <a:pt x="62" y="397"/>
                  <a:pt x="63" y="411"/>
                  <a:pt x="66" y="425"/>
                </a:cubicBezTo>
                <a:cubicBezTo>
                  <a:pt x="13" y="460"/>
                  <a:pt x="13" y="460"/>
                  <a:pt x="13" y="460"/>
                </a:cubicBezTo>
                <a:cubicBezTo>
                  <a:pt x="28" y="504"/>
                  <a:pt x="28" y="504"/>
                  <a:pt x="28" y="504"/>
                </a:cubicBezTo>
                <a:cubicBezTo>
                  <a:pt x="92" y="499"/>
                  <a:pt x="92" y="499"/>
                  <a:pt x="92" y="499"/>
                </a:cubicBezTo>
                <a:cubicBezTo>
                  <a:pt x="97" y="511"/>
                  <a:pt x="104" y="522"/>
                  <a:pt x="111" y="533"/>
                </a:cubicBezTo>
                <a:cubicBezTo>
                  <a:pt x="75" y="586"/>
                  <a:pt x="75" y="586"/>
                  <a:pt x="75" y="586"/>
                </a:cubicBezTo>
                <a:cubicBezTo>
                  <a:pt x="106" y="621"/>
                  <a:pt x="106" y="621"/>
                  <a:pt x="106" y="621"/>
                </a:cubicBezTo>
                <a:cubicBezTo>
                  <a:pt x="163" y="592"/>
                  <a:pt x="163" y="592"/>
                  <a:pt x="163" y="592"/>
                </a:cubicBezTo>
                <a:cubicBezTo>
                  <a:pt x="173" y="602"/>
                  <a:pt x="185" y="611"/>
                  <a:pt x="197" y="619"/>
                </a:cubicBezTo>
                <a:cubicBezTo>
                  <a:pt x="184" y="682"/>
                  <a:pt x="184" y="682"/>
                  <a:pt x="184" y="682"/>
                </a:cubicBezTo>
                <a:cubicBezTo>
                  <a:pt x="225" y="702"/>
                  <a:pt x="225" y="702"/>
                  <a:pt x="225" y="702"/>
                </a:cubicBezTo>
                <a:cubicBezTo>
                  <a:pt x="267" y="653"/>
                  <a:pt x="267" y="653"/>
                  <a:pt x="267" y="653"/>
                </a:cubicBezTo>
                <a:cubicBezTo>
                  <a:pt x="280" y="657"/>
                  <a:pt x="292" y="661"/>
                  <a:pt x="305" y="663"/>
                </a:cubicBezTo>
                <a:cubicBezTo>
                  <a:pt x="317" y="726"/>
                  <a:pt x="317" y="726"/>
                  <a:pt x="317" y="726"/>
                </a:cubicBezTo>
                <a:cubicBezTo>
                  <a:pt x="363" y="729"/>
                  <a:pt x="363" y="729"/>
                  <a:pt x="363" y="729"/>
                </a:cubicBezTo>
                <a:cubicBezTo>
                  <a:pt x="383" y="669"/>
                  <a:pt x="383" y="669"/>
                  <a:pt x="383" y="669"/>
                </a:cubicBezTo>
                <a:cubicBezTo>
                  <a:pt x="397" y="668"/>
                  <a:pt x="412" y="666"/>
                  <a:pt x="426" y="663"/>
                </a:cubicBezTo>
                <a:close/>
                <a:moveTo>
                  <a:pt x="262" y="575"/>
                </a:moveTo>
                <a:cubicBezTo>
                  <a:pt x="146" y="518"/>
                  <a:pt x="97" y="377"/>
                  <a:pt x="154" y="261"/>
                </a:cubicBezTo>
                <a:cubicBezTo>
                  <a:pt x="211" y="145"/>
                  <a:pt x="352" y="97"/>
                  <a:pt x="468" y="154"/>
                </a:cubicBezTo>
                <a:cubicBezTo>
                  <a:pt x="584" y="211"/>
                  <a:pt x="632" y="351"/>
                  <a:pt x="575" y="468"/>
                </a:cubicBezTo>
                <a:cubicBezTo>
                  <a:pt x="518" y="584"/>
                  <a:pt x="378" y="632"/>
                  <a:pt x="262" y="575"/>
                </a:cubicBezTo>
                <a:close/>
              </a:path>
            </a:pathLst>
          </a:custGeom>
          <a:solidFill>
            <a:srgbClr val="576C87"/>
          </a:solidFill>
          <a:ln>
            <a:noFill/>
          </a:ln>
          <a:effec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73" name="Полилиния 22">
            <a:extLst>
              <a:ext uri="{FF2B5EF4-FFF2-40B4-BE49-F238E27FC236}">
                <a16:creationId xmlns:a16="http://schemas.microsoft.com/office/drawing/2014/main" xmlns="" id="{3D1A91F6-D772-4EA5-A9C2-A7E0F1582E20}"/>
              </a:ext>
              <a:ext uri="{C183D7F6-B498-43B3-948B-1728B52AA6E4}">
                <adec:decorative xmlns:adec="http://schemas.microsoft.com/office/drawing/2017/decorative" xmlns="" val="1"/>
              </a:ext>
            </a:extLst>
          </p:cNvPr>
          <p:cNvSpPr>
            <a:spLocks noEditPoints="1"/>
          </p:cNvSpPr>
          <p:nvPr/>
        </p:nvSpPr>
        <p:spPr bwMode="auto">
          <a:xfrm>
            <a:off x="2280878" y="3668627"/>
            <a:ext cx="1547283" cy="1548793"/>
          </a:xfrm>
          <a:custGeom>
            <a:avLst/>
            <a:gdLst>
              <a:gd name="T0" fmla="*/ 435 w 727"/>
              <a:gd name="T1" fmla="*/ 721 h 727"/>
              <a:gd name="T2" fmla="*/ 479 w 727"/>
              <a:gd name="T3" fmla="*/ 645 h 727"/>
              <a:gd name="T4" fmla="*/ 564 w 727"/>
              <a:gd name="T5" fmla="*/ 668 h 727"/>
              <a:gd name="T6" fmla="*/ 577 w 727"/>
              <a:gd name="T7" fmla="*/ 581 h 727"/>
              <a:gd name="T8" fmla="*/ 668 w 727"/>
              <a:gd name="T9" fmla="*/ 566 h 727"/>
              <a:gd name="T10" fmla="*/ 645 w 727"/>
              <a:gd name="T11" fmla="*/ 481 h 727"/>
              <a:gd name="T12" fmla="*/ 721 w 727"/>
              <a:gd name="T13" fmla="*/ 436 h 727"/>
              <a:gd name="T14" fmla="*/ 668 w 727"/>
              <a:gd name="T15" fmla="*/ 366 h 727"/>
              <a:gd name="T16" fmla="*/ 721 w 727"/>
              <a:gd name="T17" fmla="*/ 292 h 727"/>
              <a:gd name="T18" fmla="*/ 645 w 727"/>
              <a:gd name="T19" fmla="*/ 247 h 727"/>
              <a:gd name="T20" fmla="*/ 668 w 727"/>
              <a:gd name="T21" fmla="*/ 162 h 727"/>
              <a:gd name="T22" fmla="*/ 581 w 727"/>
              <a:gd name="T23" fmla="*/ 150 h 727"/>
              <a:gd name="T24" fmla="*/ 566 w 727"/>
              <a:gd name="T25" fmla="*/ 59 h 727"/>
              <a:gd name="T26" fmla="*/ 481 w 727"/>
              <a:gd name="T27" fmla="*/ 82 h 727"/>
              <a:gd name="T28" fmla="*/ 436 w 727"/>
              <a:gd name="T29" fmla="*/ 6 h 727"/>
              <a:gd name="T30" fmla="*/ 366 w 727"/>
              <a:gd name="T31" fmla="*/ 58 h 727"/>
              <a:gd name="T32" fmla="*/ 292 w 727"/>
              <a:gd name="T33" fmla="*/ 6 h 727"/>
              <a:gd name="T34" fmla="*/ 247 w 727"/>
              <a:gd name="T35" fmla="*/ 81 h 727"/>
              <a:gd name="T36" fmla="*/ 162 w 727"/>
              <a:gd name="T37" fmla="*/ 59 h 727"/>
              <a:gd name="T38" fmla="*/ 150 w 727"/>
              <a:gd name="T39" fmla="*/ 146 h 727"/>
              <a:gd name="T40" fmla="*/ 59 w 727"/>
              <a:gd name="T41" fmla="*/ 161 h 727"/>
              <a:gd name="T42" fmla="*/ 82 w 727"/>
              <a:gd name="T43" fmla="*/ 246 h 727"/>
              <a:gd name="T44" fmla="*/ 6 w 727"/>
              <a:gd name="T45" fmla="*/ 290 h 727"/>
              <a:gd name="T46" fmla="*/ 59 w 727"/>
              <a:gd name="T47" fmla="*/ 361 h 727"/>
              <a:gd name="T48" fmla="*/ 6 w 727"/>
              <a:gd name="T49" fmla="*/ 435 h 727"/>
              <a:gd name="T50" fmla="*/ 82 w 727"/>
              <a:gd name="T51" fmla="*/ 479 h 727"/>
              <a:gd name="T52" fmla="*/ 59 w 727"/>
              <a:gd name="T53" fmla="*/ 564 h 727"/>
              <a:gd name="T54" fmla="*/ 146 w 727"/>
              <a:gd name="T55" fmla="*/ 577 h 727"/>
              <a:gd name="T56" fmla="*/ 161 w 727"/>
              <a:gd name="T57" fmla="*/ 667 h 727"/>
              <a:gd name="T58" fmla="*/ 246 w 727"/>
              <a:gd name="T59" fmla="*/ 645 h 727"/>
              <a:gd name="T60" fmla="*/ 290 w 727"/>
              <a:gd name="T61" fmla="*/ 721 h 727"/>
              <a:gd name="T62" fmla="*/ 361 w 727"/>
              <a:gd name="T63" fmla="*/ 668 h 727"/>
              <a:gd name="T64" fmla="*/ 246 w 727"/>
              <a:gd name="T65" fmla="*/ 566 h 727"/>
              <a:gd name="T66" fmla="*/ 481 w 727"/>
              <a:gd name="T67" fmla="*/ 160 h 727"/>
              <a:gd name="T68" fmla="*/ 246 w 727"/>
              <a:gd name="T69" fmla="*/ 566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7" h="727">
                <a:moveTo>
                  <a:pt x="404" y="665"/>
                </a:moveTo>
                <a:cubicBezTo>
                  <a:pt x="435" y="721"/>
                  <a:pt x="435" y="721"/>
                  <a:pt x="435" y="721"/>
                </a:cubicBezTo>
                <a:cubicBezTo>
                  <a:pt x="480" y="709"/>
                  <a:pt x="480" y="709"/>
                  <a:pt x="480" y="709"/>
                </a:cubicBezTo>
                <a:cubicBezTo>
                  <a:pt x="479" y="645"/>
                  <a:pt x="479" y="645"/>
                  <a:pt x="479" y="645"/>
                </a:cubicBezTo>
                <a:cubicBezTo>
                  <a:pt x="491" y="640"/>
                  <a:pt x="503" y="634"/>
                  <a:pt x="514" y="628"/>
                </a:cubicBezTo>
                <a:cubicBezTo>
                  <a:pt x="564" y="668"/>
                  <a:pt x="564" y="668"/>
                  <a:pt x="564" y="668"/>
                </a:cubicBezTo>
                <a:cubicBezTo>
                  <a:pt x="601" y="640"/>
                  <a:pt x="601" y="640"/>
                  <a:pt x="601" y="640"/>
                </a:cubicBezTo>
                <a:cubicBezTo>
                  <a:pt x="577" y="581"/>
                  <a:pt x="577" y="581"/>
                  <a:pt x="577" y="581"/>
                </a:cubicBezTo>
                <a:cubicBezTo>
                  <a:pt x="587" y="571"/>
                  <a:pt x="597" y="560"/>
                  <a:pt x="605" y="548"/>
                </a:cubicBezTo>
                <a:cubicBezTo>
                  <a:pt x="668" y="566"/>
                  <a:pt x="668" y="566"/>
                  <a:pt x="668" y="566"/>
                </a:cubicBezTo>
                <a:cubicBezTo>
                  <a:pt x="691" y="526"/>
                  <a:pt x="691" y="526"/>
                  <a:pt x="691" y="526"/>
                </a:cubicBezTo>
                <a:cubicBezTo>
                  <a:pt x="645" y="481"/>
                  <a:pt x="645" y="481"/>
                  <a:pt x="645" y="481"/>
                </a:cubicBezTo>
                <a:cubicBezTo>
                  <a:pt x="650" y="468"/>
                  <a:pt x="654" y="456"/>
                  <a:pt x="657" y="444"/>
                </a:cubicBezTo>
                <a:cubicBezTo>
                  <a:pt x="721" y="436"/>
                  <a:pt x="721" y="436"/>
                  <a:pt x="721" y="436"/>
                </a:cubicBezTo>
                <a:cubicBezTo>
                  <a:pt x="727" y="390"/>
                  <a:pt x="727" y="390"/>
                  <a:pt x="727" y="390"/>
                </a:cubicBezTo>
                <a:cubicBezTo>
                  <a:pt x="668" y="366"/>
                  <a:pt x="668" y="366"/>
                  <a:pt x="668" y="366"/>
                </a:cubicBezTo>
                <a:cubicBezTo>
                  <a:pt x="668" y="352"/>
                  <a:pt x="667" y="337"/>
                  <a:pt x="666" y="323"/>
                </a:cubicBezTo>
                <a:cubicBezTo>
                  <a:pt x="721" y="292"/>
                  <a:pt x="721" y="292"/>
                  <a:pt x="721" y="292"/>
                </a:cubicBezTo>
                <a:cubicBezTo>
                  <a:pt x="709" y="247"/>
                  <a:pt x="709" y="247"/>
                  <a:pt x="709" y="247"/>
                </a:cubicBezTo>
                <a:cubicBezTo>
                  <a:pt x="645" y="247"/>
                  <a:pt x="645" y="247"/>
                  <a:pt x="645" y="247"/>
                </a:cubicBezTo>
                <a:cubicBezTo>
                  <a:pt x="640" y="235"/>
                  <a:pt x="635" y="224"/>
                  <a:pt x="628" y="212"/>
                </a:cubicBezTo>
                <a:cubicBezTo>
                  <a:pt x="668" y="162"/>
                  <a:pt x="668" y="162"/>
                  <a:pt x="668" y="162"/>
                </a:cubicBezTo>
                <a:cubicBezTo>
                  <a:pt x="640" y="125"/>
                  <a:pt x="640" y="125"/>
                  <a:pt x="640" y="125"/>
                </a:cubicBezTo>
                <a:cubicBezTo>
                  <a:pt x="581" y="150"/>
                  <a:pt x="581" y="150"/>
                  <a:pt x="581" y="150"/>
                </a:cubicBezTo>
                <a:cubicBezTo>
                  <a:pt x="571" y="140"/>
                  <a:pt x="560" y="130"/>
                  <a:pt x="549" y="121"/>
                </a:cubicBezTo>
                <a:cubicBezTo>
                  <a:pt x="566" y="59"/>
                  <a:pt x="566" y="59"/>
                  <a:pt x="566" y="59"/>
                </a:cubicBezTo>
                <a:cubicBezTo>
                  <a:pt x="526" y="36"/>
                  <a:pt x="526" y="36"/>
                  <a:pt x="526" y="36"/>
                </a:cubicBezTo>
                <a:cubicBezTo>
                  <a:pt x="481" y="82"/>
                  <a:pt x="481" y="82"/>
                  <a:pt x="481" y="82"/>
                </a:cubicBezTo>
                <a:cubicBezTo>
                  <a:pt x="469" y="77"/>
                  <a:pt x="456" y="73"/>
                  <a:pt x="444" y="69"/>
                </a:cubicBezTo>
                <a:cubicBezTo>
                  <a:pt x="436" y="6"/>
                  <a:pt x="436" y="6"/>
                  <a:pt x="436" y="6"/>
                </a:cubicBezTo>
                <a:cubicBezTo>
                  <a:pt x="391" y="0"/>
                  <a:pt x="391" y="0"/>
                  <a:pt x="391" y="0"/>
                </a:cubicBezTo>
                <a:cubicBezTo>
                  <a:pt x="366" y="58"/>
                  <a:pt x="366" y="58"/>
                  <a:pt x="366" y="58"/>
                </a:cubicBezTo>
                <a:cubicBezTo>
                  <a:pt x="352" y="58"/>
                  <a:pt x="337" y="59"/>
                  <a:pt x="323" y="61"/>
                </a:cubicBezTo>
                <a:cubicBezTo>
                  <a:pt x="292" y="6"/>
                  <a:pt x="292" y="6"/>
                  <a:pt x="292" y="6"/>
                </a:cubicBezTo>
                <a:cubicBezTo>
                  <a:pt x="247" y="18"/>
                  <a:pt x="247" y="18"/>
                  <a:pt x="247" y="18"/>
                </a:cubicBezTo>
                <a:cubicBezTo>
                  <a:pt x="247" y="81"/>
                  <a:pt x="247" y="81"/>
                  <a:pt x="247" y="81"/>
                </a:cubicBezTo>
                <a:cubicBezTo>
                  <a:pt x="235" y="86"/>
                  <a:pt x="224" y="92"/>
                  <a:pt x="212" y="98"/>
                </a:cubicBezTo>
                <a:cubicBezTo>
                  <a:pt x="162" y="59"/>
                  <a:pt x="162" y="59"/>
                  <a:pt x="162" y="59"/>
                </a:cubicBezTo>
                <a:cubicBezTo>
                  <a:pt x="125" y="87"/>
                  <a:pt x="125" y="87"/>
                  <a:pt x="125" y="87"/>
                </a:cubicBezTo>
                <a:cubicBezTo>
                  <a:pt x="150" y="146"/>
                  <a:pt x="150" y="146"/>
                  <a:pt x="150" y="146"/>
                </a:cubicBezTo>
                <a:cubicBezTo>
                  <a:pt x="140" y="156"/>
                  <a:pt x="130" y="166"/>
                  <a:pt x="121" y="178"/>
                </a:cubicBezTo>
                <a:cubicBezTo>
                  <a:pt x="59" y="161"/>
                  <a:pt x="59" y="161"/>
                  <a:pt x="59" y="161"/>
                </a:cubicBezTo>
                <a:cubicBezTo>
                  <a:pt x="36" y="201"/>
                  <a:pt x="36" y="201"/>
                  <a:pt x="36" y="201"/>
                </a:cubicBezTo>
                <a:cubicBezTo>
                  <a:pt x="82" y="246"/>
                  <a:pt x="82" y="246"/>
                  <a:pt x="82" y="246"/>
                </a:cubicBezTo>
                <a:cubicBezTo>
                  <a:pt x="77" y="258"/>
                  <a:pt x="73" y="270"/>
                  <a:pt x="69" y="283"/>
                </a:cubicBezTo>
                <a:cubicBezTo>
                  <a:pt x="6" y="290"/>
                  <a:pt x="6" y="290"/>
                  <a:pt x="6" y="290"/>
                </a:cubicBezTo>
                <a:cubicBezTo>
                  <a:pt x="0" y="336"/>
                  <a:pt x="0" y="336"/>
                  <a:pt x="0" y="336"/>
                </a:cubicBezTo>
                <a:cubicBezTo>
                  <a:pt x="59" y="361"/>
                  <a:pt x="59" y="361"/>
                  <a:pt x="59" y="361"/>
                </a:cubicBezTo>
                <a:cubicBezTo>
                  <a:pt x="59" y="375"/>
                  <a:pt x="59" y="389"/>
                  <a:pt x="61" y="403"/>
                </a:cubicBezTo>
                <a:cubicBezTo>
                  <a:pt x="6" y="435"/>
                  <a:pt x="6" y="435"/>
                  <a:pt x="6" y="435"/>
                </a:cubicBezTo>
                <a:cubicBezTo>
                  <a:pt x="18" y="480"/>
                  <a:pt x="18" y="480"/>
                  <a:pt x="18" y="480"/>
                </a:cubicBezTo>
                <a:cubicBezTo>
                  <a:pt x="82" y="479"/>
                  <a:pt x="82" y="479"/>
                  <a:pt x="82" y="479"/>
                </a:cubicBezTo>
                <a:cubicBezTo>
                  <a:pt x="87" y="491"/>
                  <a:pt x="92" y="503"/>
                  <a:pt x="99" y="514"/>
                </a:cubicBezTo>
                <a:cubicBezTo>
                  <a:pt x="59" y="564"/>
                  <a:pt x="59" y="564"/>
                  <a:pt x="59" y="564"/>
                </a:cubicBezTo>
                <a:cubicBezTo>
                  <a:pt x="87" y="601"/>
                  <a:pt x="87" y="601"/>
                  <a:pt x="87" y="601"/>
                </a:cubicBezTo>
                <a:cubicBezTo>
                  <a:pt x="146" y="577"/>
                  <a:pt x="146" y="577"/>
                  <a:pt x="146" y="577"/>
                </a:cubicBezTo>
                <a:cubicBezTo>
                  <a:pt x="156" y="587"/>
                  <a:pt x="167" y="596"/>
                  <a:pt x="178" y="605"/>
                </a:cubicBezTo>
                <a:cubicBezTo>
                  <a:pt x="161" y="667"/>
                  <a:pt x="161" y="667"/>
                  <a:pt x="161" y="667"/>
                </a:cubicBezTo>
                <a:cubicBezTo>
                  <a:pt x="201" y="691"/>
                  <a:pt x="201" y="691"/>
                  <a:pt x="201" y="691"/>
                </a:cubicBezTo>
                <a:cubicBezTo>
                  <a:pt x="246" y="645"/>
                  <a:pt x="246" y="645"/>
                  <a:pt x="246" y="645"/>
                </a:cubicBezTo>
                <a:cubicBezTo>
                  <a:pt x="258" y="650"/>
                  <a:pt x="271" y="654"/>
                  <a:pt x="283" y="657"/>
                </a:cubicBezTo>
                <a:cubicBezTo>
                  <a:pt x="290" y="721"/>
                  <a:pt x="290" y="721"/>
                  <a:pt x="290" y="721"/>
                </a:cubicBezTo>
                <a:cubicBezTo>
                  <a:pt x="336" y="727"/>
                  <a:pt x="336" y="727"/>
                  <a:pt x="336" y="727"/>
                </a:cubicBezTo>
                <a:cubicBezTo>
                  <a:pt x="361" y="668"/>
                  <a:pt x="361" y="668"/>
                  <a:pt x="361" y="668"/>
                </a:cubicBezTo>
                <a:cubicBezTo>
                  <a:pt x="375" y="668"/>
                  <a:pt x="389" y="667"/>
                  <a:pt x="404" y="665"/>
                </a:cubicBezTo>
                <a:close/>
                <a:moveTo>
                  <a:pt x="246" y="566"/>
                </a:moveTo>
                <a:cubicBezTo>
                  <a:pt x="134" y="501"/>
                  <a:pt x="96" y="358"/>
                  <a:pt x="160" y="246"/>
                </a:cubicBezTo>
                <a:cubicBezTo>
                  <a:pt x="225" y="134"/>
                  <a:pt x="369" y="95"/>
                  <a:pt x="481" y="160"/>
                </a:cubicBezTo>
                <a:cubicBezTo>
                  <a:pt x="593" y="225"/>
                  <a:pt x="631" y="368"/>
                  <a:pt x="566" y="481"/>
                </a:cubicBezTo>
                <a:cubicBezTo>
                  <a:pt x="502" y="593"/>
                  <a:pt x="358" y="631"/>
                  <a:pt x="246" y="566"/>
                </a:cubicBezTo>
                <a:close/>
              </a:path>
            </a:pathLst>
          </a:custGeom>
          <a:solidFill>
            <a:srgbClr val="576C87"/>
          </a:solidFill>
          <a:ln>
            <a:noFill/>
          </a:ln>
          <a:effec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74" name="Полилиния 24">
            <a:extLst>
              <a:ext uri="{FF2B5EF4-FFF2-40B4-BE49-F238E27FC236}">
                <a16:creationId xmlns:a16="http://schemas.microsoft.com/office/drawing/2014/main" xmlns="" id="{319DCEB5-50BF-435D-881D-068528A557D0}"/>
              </a:ext>
              <a:ext uri="{C183D7F6-B498-43B3-948B-1728B52AA6E4}">
                <adec:decorative xmlns:adec="http://schemas.microsoft.com/office/drawing/2017/decorative" xmlns="" val="1"/>
              </a:ext>
            </a:extLst>
          </p:cNvPr>
          <p:cNvSpPr>
            <a:spLocks noEditPoints="1"/>
          </p:cNvSpPr>
          <p:nvPr/>
        </p:nvSpPr>
        <p:spPr bwMode="auto">
          <a:xfrm>
            <a:off x="1216648" y="2359853"/>
            <a:ext cx="1547283" cy="1550301"/>
          </a:xfrm>
          <a:custGeom>
            <a:avLst/>
            <a:gdLst>
              <a:gd name="T0" fmla="*/ 435 w 727"/>
              <a:gd name="T1" fmla="*/ 722 h 728"/>
              <a:gd name="T2" fmla="*/ 479 w 727"/>
              <a:gd name="T3" fmla="*/ 646 h 728"/>
              <a:gd name="T4" fmla="*/ 565 w 727"/>
              <a:gd name="T5" fmla="*/ 668 h 728"/>
              <a:gd name="T6" fmla="*/ 577 w 727"/>
              <a:gd name="T7" fmla="*/ 582 h 728"/>
              <a:gd name="T8" fmla="*/ 668 w 727"/>
              <a:gd name="T9" fmla="*/ 567 h 728"/>
              <a:gd name="T10" fmla="*/ 645 w 727"/>
              <a:gd name="T11" fmla="*/ 481 h 728"/>
              <a:gd name="T12" fmla="*/ 721 w 727"/>
              <a:gd name="T13" fmla="*/ 437 h 728"/>
              <a:gd name="T14" fmla="*/ 668 w 727"/>
              <a:gd name="T15" fmla="*/ 367 h 728"/>
              <a:gd name="T16" fmla="*/ 721 w 727"/>
              <a:gd name="T17" fmla="*/ 293 h 728"/>
              <a:gd name="T18" fmla="*/ 645 w 727"/>
              <a:gd name="T19" fmla="*/ 248 h 728"/>
              <a:gd name="T20" fmla="*/ 668 w 727"/>
              <a:gd name="T21" fmla="*/ 163 h 728"/>
              <a:gd name="T22" fmla="*/ 581 w 727"/>
              <a:gd name="T23" fmla="*/ 151 h 728"/>
              <a:gd name="T24" fmla="*/ 566 w 727"/>
              <a:gd name="T25" fmla="*/ 60 h 728"/>
              <a:gd name="T26" fmla="*/ 481 w 727"/>
              <a:gd name="T27" fmla="*/ 83 h 728"/>
              <a:gd name="T28" fmla="*/ 436 w 727"/>
              <a:gd name="T29" fmla="*/ 7 h 728"/>
              <a:gd name="T30" fmla="*/ 366 w 727"/>
              <a:gd name="T31" fmla="*/ 59 h 728"/>
              <a:gd name="T32" fmla="*/ 292 w 727"/>
              <a:gd name="T33" fmla="*/ 7 h 728"/>
              <a:gd name="T34" fmla="*/ 247 w 727"/>
              <a:gd name="T35" fmla="*/ 82 h 728"/>
              <a:gd name="T36" fmla="*/ 162 w 727"/>
              <a:gd name="T37" fmla="*/ 60 h 728"/>
              <a:gd name="T38" fmla="*/ 150 w 727"/>
              <a:gd name="T39" fmla="*/ 147 h 728"/>
              <a:gd name="T40" fmla="*/ 59 w 727"/>
              <a:gd name="T41" fmla="*/ 162 h 728"/>
              <a:gd name="T42" fmla="*/ 82 w 727"/>
              <a:gd name="T43" fmla="*/ 247 h 728"/>
              <a:gd name="T44" fmla="*/ 6 w 727"/>
              <a:gd name="T45" fmla="*/ 291 h 728"/>
              <a:gd name="T46" fmla="*/ 59 w 727"/>
              <a:gd name="T47" fmla="*/ 361 h 728"/>
              <a:gd name="T48" fmla="*/ 6 w 727"/>
              <a:gd name="T49" fmla="*/ 436 h 728"/>
              <a:gd name="T50" fmla="*/ 82 w 727"/>
              <a:gd name="T51" fmla="*/ 480 h 728"/>
              <a:gd name="T52" fmla="*/ 59 w 727"/>
              <a:gd name="T53" fmla="*/ 565 h 728"/>
              <a:gd name="T54" fmla="*/ 146 w 727"/>
              <a:gd name="T55" fmla="*/ 578 h 728"/>
              <a:gd name="T56" fmla="*/ 161 w 727"/>
              <a:gd name="T57" fmla="*/ 668 h 728"/>
              <a:gd name="T58" fmla="*/ 246 w 727"/>
              <a:gd name="T59" fmla="*/ 645 h 728"/>
              <a:gd name="T60" fmla="*/ 290 w 727"/>
              <a:gd name="T61" fmla="*/ 721 h 728"/>
              <a:gd name="T62" fmla="*/ 361 w 727"/>
              <a:gd name="T63" fmla="*/ 669 h 728"/>
              <a:gd name="T64" fmla="*/ 246 w 727"/>
              <a:gd name="T65" fmla="*/ 567 h 728"/>
              <a:gd name="T66" fmla="*/ 481 w 727"/>
              <a:gd name="T67" fmla="*/ 161 h 728"/>
              <a:gd name="T68" fmla="*/ 246 w 727"/>
              <a:gd name="T69" fmla="*/ 56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7" h="728">
                <a:moveTo>
                  <a:pt x="404" y="666"/>
                </a:moveTo>
                <a:cubicBezTo>
                  <a:pt x="435" y="722"/>
                  <a:pt x="435" y="722"/>
                  <a:pt x="435" y="722"/>
                </a:cubicBezTo>
                <a:cubicBezTo>
                  <a:pt x="480" y="710"/>
                  <a:pt x="480" y="710"/>
                  <a:pt x="480" y="710"/>
                </a:cubicBezTo>
                <a:cubicBezTo>
                  <a:pt x="479" y="646"/>
                  <a:pt x="479" y="646"/>
                  <a:pt x="479" y="646"/>
                </a:cubicBezTo>
                <a:cubicBezTo>
                  <a:pt x="491" y="641"/>
                  <a:pt x="503" y="635"/>
                  <a:pt x="514" y="629"/>
                </a:cubicBezTo>
                <a:cubicBezTo>
                  <a:pt x="565" y="668"/>
                  <a:pt x="565" y="668"/>
                  <a:pt x="565" y="668"/>
                </a:cubicBezTo>
                <a:cubicBezTo>
                  <a:pt x="601" y="640"/>
                  <a:pt x="601" y="640"/>
                  <a:pt x="601" y="640"/>
                </a:cubicBezTo>
                <a:cubicBezTo>
                  <a:pt x="577" y="582"/>
                  <a:pt x="577" y="582"/>
                  <a:pt x="577" y="582"/>
                </a:cubicBezTo>
                <a:cubicBezTo>
                  <a:pt x="587" y="572"/>
                  <a:pt x="597" y="561"/>
                  <a:pt x="605" y="549"/>
                </a:cubicBezTo>
                <a:cubicBezTo>
                  <a:pt x="668" y="567"/>
                  <a:pt x="668" y="567"/>
                  <a:pt x="668" y="567"/>
                </a:cubicBezTo>
                <a:cubicBezTo>
                  <a:pt x="691" y="527"/>
                  <a:pt x="691" y="527"/>
                  <a:pt x="691" y="527"/>
                </a:cubicBezTo>
                <a:cubicBezTo>
                  <a:pt x="645" y="481"/>
                  <a:pt x="645" y="481"/>
                  <a:pt x="645" y="481"/>
                </a:cubicBezTo>
                <a:cubicBezTo>
                  <a:pt x="650" y="469"/>
                  <a:pt x="654" y="457"/>
                  <a:pt x="657" y="445"/>
                </a:cubicBezTo>
                <a:cubicBezTo>
                  <a:pt x="721" y="437"/>
                  <a:pt x="721" y="437"/>
                  <a:pt x="721" y="437"/>
                </a:cubicBezTo>
                <a:cubicBezTo>
                  <a:pt x="727" y="391"/>
                  <a:pt x="727" y="391"/>
                  <a:pt x="727" y="391"/>
                </a:cubicBezTo>
                <a:cubicBezTo>
                  <a:pt x="668" y="367"/>
                  <a:pt x="668" y="367"/>
                  <a:pt x="668" y="367"/>
                </a:cubicBezTo>
                <a:cubicBezTo>
                  <a:pt x="668" y="352"/>
                  <a:pt x="667" y="338"/>
                  <a:pt x="666" y="324"/>
                </a:cubicBezTo>
                <a:cubicBezTo>
                  <a:pt x="721" y="293"/>
                  <a:pt x="721" y="293"/>
                  <a:pt x="721" y="293"/>
                </a:cubicBezTo>
                <a:cubicBezTo>
                  <a:pt x="709" y="248"/>
                  <a:pt x="709" y="248"/>
                  <a:pt x="709" y="248"/>
                </a:cubicBezTo>
                <a:cubicBezTo>
                  <a:pt x="645" y="248"/>
                  <a:pt x="645" y="248"/>
                  <a:pt x="645" y="248"/>
                </a:cubicBezTo>
                <a:cubicBezTo>
                  <a:pt x="640" y="236"/>
                  <a:pt x="635" y="224"/>
                  <a:pt x="628" y="213"/>
                </a:cubicBezTo>
                <a:cubicBezTo>
                  <a:pt x="668" y="163"/>
                  <a:pt x="668" y="163"/>
                  <a:pt x="668" y="163"/>
                </a:cubicBezTo>
                <a:cubicBezTo>
                  <a:pt x="640" y="126"/>
                  <a:pt x="640" y="126"/>
                  <a:pt x="640" y="126"/>
                </a:cubicBezTo>
                <a:cubicBezTo>
                  <a:pt x="581" y="151"/>
                  <a:pt x="581" y="151"/>
                  <a:pt x="581" y="151"/>
                </a:cubicBezTo>
                <a:cubicBezTo>
                  <a:pt x="571" y="140"/>
                  <a:pt x="560" y="131"/>
                  <a:pt x="549" y="122"/>
                </a:cubicBezTo>
                <a:cubicBezTo>
                  <a:pt x="566" y="60"/>
                  <a:pt x="566" y="60"/>
                  <a:pt x="566" y="60"/>
                </a:cubicBezTo>
                <a:cubicBezTo>
                  <a:pt x="526" y="37"/>
                  <a:pt x="526" y="37"/>
                  <a:pt x="526" y="37"/>
                </a:cubicBezTo>
                <a:cubicBezTo>
                  <a:pt x="481" y="83"/>
                  <a:pt x="481" y="83"/>
                  <a:pt x="481" y="83"/>
                </a:cubicBezTo>
                <a:cubicBezTo>
                  <a:pt x="469" y="78"/>
                  <a:pt x="456" y="74"/>
                  <a:pt x="444" y="70"/>
                </a:cubicBezTo>
                <a:cubicBezTo>
                  <a:pt x="436" y="7"/>
                  <a:pt x="436" y="7"/>
                  <a:pt x="436" y="7"/>
                </a:cubicBezTo>
                <a:cubicBezTo>
                  <a:pt x="391" y="0"/>
                  <a:pt x="391" y="0"/>
                  <a:pt x="391" y="0"/>
                </a:cubicBezTo>
                <a:cubicBezTo>
                  <a:pt x="366" y="59"/>
                  <a:pt x="366" y="59"/>
                  <a:pt x="366" y="59"/>
                </a:cubicBezTo>
                <a:cubicBezTo>
                  <a:pt x="352" y="59"/>
                  <a:pt x="338" y="60"/>
                  <a:pt x="323" y="62"/>
                </a:cubicBezTo>
                <a:cubicBezTo>
                  <a:pt x="292" y="7"/>
                  <a:pt x="292" y="7"/>
                  <a:pt x="292" y="7"/>
                </a:cubicBezTo>
                <a:cubicBezTo>
                  <a:pt x="247" y="18"/>
                  <a:pt x="247" y="18"/>
                  <a:pt x="247" y="18"/>
                </a:cubicBezTo>
                <a:cubicBezTo>
                  <a:pt x="247" y="82"/>
                  <a:pt x="247" y="82"/>
                  <a:pt x="247" y="82"/>
                </a:cubicBezTo>
                <a:cubicBezTo>
                  <a:pt x="236" y="87"/>
                  <a:pt x="224" y="93"/>
                  <a:pt x="212" y="99"/>
                </a:cubicBezTo>
                <a:cubicBezTo>
                  <a:pt x="162" y="60"/>
                  <a:pt x="162" y="60"/>
                  <a:pt x="162" y="60"/>
                </a:cubicBezTo>
                <a:cubicBezTo>
                  <a:pt x="125" y="88"/>
                  <a:pt x="125" y="88"/>
                  <a:pt x="125" y="88"/>
                </a:cubicBezTo>
                <a:cubicBezTo>
                  <a:pt x="150" y="147"/>
                  <a:pt x="150" y="147"/>
                  <a:pt x="150" y="147"/>
                </a:cubicBezTo>
                <a:cubicBezTo>
                  <a:pt x="140" y="157"/>
                  <a:pt x="130" y="167"/>
                  <a:pt x="121" y="179"/>
                </a:cubicBezTo>
                <a:cubicBezTo>
                  <a:pt x="59" y="162"/>
                  <a:pt x="59" y="162"/>
                  <a:pt x="59" y="162"/>
                </a:cubicBezTo>
                <a:cubicBezTo>
                  <a:pt x="36" y="202"/>
                  <a:pt x="36" y="202"/>
                  <a:pt x="36" y="202"/>
                </a:cubicBezTo>
                <a:cubicBezTo>
                  <a:pt x="82" y="247"/>
                  <a:pt x="82" y="247"/>
                  <a:pt x="82" y="247"/>
                </a:cubicBezTo>
                <a:cubicBezTo>
                  <a:pt x="77" y="259"/>
                  <a:pt x="73" y="271"/>
                  <a:pt x="69" y="284"/>
                </a:cubicBezTo>
                <a:cubicBezTo>
                  <a:pt x="6" y="291"/>
                  <a:pt x="6" y="291"/>
                  <a:pt x="6" y="291"/>
                </a:cubicBezTo>
                <a:cubicBezTo>
                  <a:pt x="0" y="337"/>
                  <a:pt x="0" y="337"/>
                  <a:pt x="0" y="337"/>
                </a:cubicBezTo>
                <a:cubicBezTo>
                  <a:pt x="59" y="361"/>
                  <a:pt x="59" y="361"/>
                  <a:pt x="59" y="361"/>
                </a:cubicBezTo>
                <a:cubicBezTo>
                  <a:pt x="59" y="376"/>
                  <a:pt x="59" y="390"/>
                  <a:pt x="61" y="404"/>
                </a:cubicBezTo>
                <a:cubicBezTo>
                  <a:pt x="6" y="436"/>
                  <a:pt x="6" y="436"/>
                  <a:pt x="6" y="436"/>
                </a:cubicBezTo>
                <a:cubicBezTo>
                  <a:pt x="18" y="481"/>
                  <a:pt x="18" y="481"/>
                  <a:pt x="18" y="481"/>
                </a:cubicBezTo>
                <a:cubicBezTo>
                  <a:pt x="82" y="480"/>
                  <a:pt x="82" y="480"/>
                  <a:pt x="82" y="480"/>
                </a:cubicBezTo>
                <a:cubicBezTo>
                  <a:pt x="87" y="492"/>
                  <a:pt x="92" y="504"/>
                  <a:pt x="99" y="515"/>
                </a:cubicBezTo>
                <a:cubicBezTo>
                  <a:pt x="59" y="565"/>
                  <a:pt x="59" y="565"/>
                  <a:pt x="59" y="565"/>
                </a:cubicBezTo>
                <a:cubicBezTo>
                  <a:pt x="87" y="602"/>
                  <a:pt x="87" y="602"/>
                  <a:pt x="87" y="602"/>
                </a:cubicBezTo>
                <a:cubicBezTo>
                  <a:pt x="146" y="578"/>
                  <a:pt x="146" y="578"/>
                  <a:pt x="146" y="578"/>
                </a:cubicBezTo>
                <a:cubicBezTo>
                  <a:pt x="156" y="588"/>
                  <a:pt x="167" y="597"/>
                  <a:pt x="178" y="606"/>
                </a:cubicBezTo>
                <a:cubicBezTo>
                  <a:pt x="161" y="668"/>
                  <a:pt x="161" y="668"/>
                  <a:pt x="161" y="668"/>
                </a:cubicBezTo>
                <a:cubicBezTo>
                  <a:pt x="201" y="691"/>
                  <a:pt x="201" y="691"/>
                  <a:pt x="201" y="691"/>
                </a:cubicBezTo>
                <a:cubicBezTo>
                  <a:pt x="246" y="645"/>
                  <a:pt x="246" y="645"/>
                  <a:pt x="246" y="645"/>
                </a:cubicBezTo>
                <a:cubicBezTo>
                  <a:pt x="258" y="650"/>
                  <a:pt x="271" y="655"/>
                  <a:pt x="283" y="658"/>
                </a:cubicBezTo>
                <a:cubicBezTo>
                  <a:pt x="290" y="721"/>
                  <a:pt x="290" y="721"/>
                  <a:pt x="290" y="721"/>
                </a:cubicBezTo>
                <a:cubicBezTo>
                  <a:pt x="336" y="728"/>
                  <a:pt x="336" y="728"/>
                  <a:pt x="336" y="728"/>
                </a:cubicBezTo>
                <a:cubicBezTo>
                  <a:pt x="361" y="669"/>
                  <a:pt x="361" y="669"/>
                  <a:pt x="361" y="669"/>
                </a:cubicBezTo>
                <a:cubicBezTo>
                  <a:pt x="375" y="669"/>
                  <a:pt x="389" y="668"/>
                  <a:pt x="404" y="666"/>
                </a:cubicBezTo>
                <a:close/>
                <a:moveTo>
                  <a:pt x="246" y="567"/>
                </a:moveTo>
                <a:cubicBezTo>
                  <a:pt x="134" y="502"/>
                  <a:pt x="96" y="359"/>
                  <a:pt x="161" y="247"/>
                </a:cubicBezTo>
                <a:cubicBezTo>
                  <a:pt x="225" y="135"/>
                  <a:pt x="369" y="96"/>
                  <a:pt x="481" y="161"/>
                </a:cubicBezTo>
                <a:cubicBezTo>
                  <a:pt x="593" y="226"/>
                  <a:pt x="631" y="369"/>
                  <a:pt x="566" y="481"/>
                </a:cubicBezTo>
                <a:cubicBezTo>
                  <a:pt x="502" y="594"/>
                  <a:pt x="358" y="632"/>
                  <a:pt x="246" y="567"/>
                </a:cubicBezTo>
                <a:close/>
              </a:path>
            </a:pathLst>
          </a:custGeom>
          <a:solidFill>
            <a:srgbClr val="576C87"/>
          </a:solidFill>
          <a:ln>
            <a:noFill/>
          </a:ln>
          <a:effec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75" name="Полилиния 26">
            <a:extLst>
              <a:ext uri="{FF2B5EF4-FFF2-40B4-BE49-F238E27FC236}">
                <a16:creationId xmlns:a16="http://schemas.microsoft.com/office/drawing/2014/main" xmlns="" id="{76DDF9C6-F991-4FB2-BA03-3A99EC17ADD9}"/>
              </a:ext>
              <a:ext uri="{C183D7F6-B498-43B3-948B-1728B52AA6E4}">
                <adec:decorative xmlns:adec="http://schemas.microsoft.com/office/drawing/2017/decorative" xmlns="" val="1"/>
              </a:ext>
            </a:extLst>
          </p:cNvPr>
          <p:cNvSpPr>
            <a:spLocks noEditPoints="1"/>
          </p:cNvSpPr>
          <p:nvPr/>
        </p:nvSpPr>
        <p:spPr bwMode="auto">
          <a:xfrm>
            <a:off x="907190" y="3946383"/>
            <a:ext cx="1203107" cy="1204617"/>
          </a:xfrm>
          <a:custGeom>
            <a:avLst/>
            <a:gdLst>
              <a:gd name="T0" fmla="*/ 269 w 565"/>
              <a:gd name="T1" fmla="*/ 0 h 566"/>
              <a:gd name="T2" fmla="*/ 226 w 565"/>
              <a:gd name="T3" fmla="*/ 53 h 566"/>
              <a:gd name="T4" fmla="*/ 160 w 565"/>
              <a:gd name="T5" fmla="*/ 27 h 566"/>
              <a:gd name="T6" fmla="*/ 141 w 565"/>
              <a:gd name="T7" fmla="*/ 93 h 566"/>
              <a:gd name="T8" fmla="*/ 73 w 565"/>
              <a:gd name="T9" fmla="*/ 92 h 566"/>
              <a:gd name="T10" fmla="*/ 80 w 565"/>
              <a:gd name="T11" fmla="*/ 160 h 566"/>
              <a:gd name="T12" fmla="*/ 14 w 565"/>
              <a:gd name="T13" fmla="*/ 188 h 566"/>
              <a:gd name="T14" fmla="*/ 48 w 565"/>
              <a:gd name="T15" fmla="*/ 248 h 566"/>
              <a:gd name="T16" fmla="*/ 0 w 565"/>
              <a:gd name="T17" fmla="*/ 296 h 566"/>
              <a:gd name="T18" fmla="*/ 53 w 565"/>
              <a:gd name="T19" fmla="*/ 339 h 566"/>
              <a:gd name="T20" fmla="*/ 27 w 565"/>
              <a:gd name="T21" fmla="*/ 405 h 566"/>
              <a:gd name="T22" fmla="*/ 93 w 565"/>
              <a:gd name="T23" fmla="*/ 424 h 566"/>
              <a:gd name="T24" fmla="*/ 92 w 565"/>
              <a:gd name="T25" fmla="*/ 492 h 566"/>
              <a:gd name="T26" fmla="*/ 160 w 565"/>
              <a:gd name="T27" fmla="*/ 485 h 566"/>
              <a:gd name="T28" fmla="*/ 188 w 565"/>
              <a:gd name="T29" fmla="*/ 550 h 566"/>
              <a:gd name="T30" fmla="*/ 248 w 565"/>
              <a:gd name="T31" fmla="*/ 517 h 566"/>
              <a:gd name="T32" fmla="*/ 296 w 565"/>
              <a:gd name="T33" fmla="*/ 566 h 566"/>
              <a:gd name="T34" fmla="*/ 339 w 565"/>
              <a:gd name="T35" fmla="*/ 513 h 566"/>
              <a:gd name="T36" fmla="*/ 405 w 565"/>
              <a:gd name="T37" fmla="*/ 538 h 566"/>
              <a:gd name="T38" fmla="*/ 424 w 565"/>
              <a:gd name="T39" fmla="*/ 473 h 566"/>
              <a:gd name="T40" fmla="*/ 492 w 565"/>
              <a:gd name="T41" fmla="*/ 473 h 566"/>
              <a:gd name="T42" fmla="*/ 485 w 565"/>
              <a:gd name="T43" fmla="*/ 405 h 566"/>
              <a:gd name="T44" fmla="*/ 550 w 565"/>
              <a:gd name="T45" fmla="*/ 377 h 566"/>
              <a:gd name="T46" fmla="*/ 517 w 565"/>
              <a:gd name="T47" fmla="*/ 317 h 566"/>
              <a:gd name="T48" fmla="*/ 565 w 565"/>
              <a:gd name="T49" fmla="*/ 269 h 566"/>
              <a:gd name="T50" fmla="*/ 512 w 565"/>
              <a:gd name="T51" fmla="*/ 226 h 566"/>
              <a:gd name="T52" fmla="*/ 538 w 565"/>
              <a:gd name="T53" fmla="*/ 160 h 566"/>
              <a:gd name="T54" fmla="*/ 472 w 565"/>
              <a:gd name="T55" fmla="*/ 141 h 566"/>
              <a:gd name="T56" fmla="*/ 473 w 565"/>
              <a:gd name="T57" fmla="*/ 73 h 566"/>
              <a:gd name="T58" fmla="*/ 405 w 565"/>
              <a:gd name="T59" fmla="*/ 80 h 566"/>
              <a:gd name="T60" fmla="*/ 377 w 565"/>
              <a:gd name="T61" fmla="*/ 15 h 566"/>
              <a:gd name="T62" fmla="*/ 317 w 565"/>
              <a:gd name="T63" fmla="*/ 48 h 566"/>
              <a:gd name="T64" fmla="*/ 328 w 565"/>
              <a:gd name="T65" fmla="*/ 121 h 566"/>
              <a:gd name="T66" fmla="*/ 237 w 565"/>
              <a:gd name="T67" fmla="*/ 445 h 566"/>
              <a:gd name="T68" fmla="*/ 328 w 565"/>
              <a:gd name="T69" fmla="*/ 12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5" h="566">
                <a:moveTo>
                  <a:pt x="287" y="46"/>
                </a:moveTo>
                <a:cubicBezTo>
                  <a:pt x="269" y="0"/>
                  <a:pt x="269" y="0"/>
                  <a:pt x="269" y="0"/>
                </a:cubicBezTo>
                <a:cubicBezTo>
                  <a:pt x="233" y="4"/>
                  <a:pt x="233" y="4"/>
                  <a:pt x="233" y="4"/>
                </a:cubicBezTo>
                <a:cubicBezTo>
                  <a:pt x="226" y="53"/>
                  <a:pt x="226" y="53"/>
                  <a:pt x="226" y="53"/>
                </a:cubicBezTo>
                <a:cubicBezTo>
                  <a:pt x="215" y="55"/>
                  <a:pt x="205" y="59"/>
                  <a:pt x="194" y="63"/>
                </a:cubicBezTo>
                <a:cubicBezTo>
                  <a:pt x="160" y="27"/>
                  <a:pt x="160" y="27"/>
                  <a:pt x="160" y="27"/>
                </a:cubicBezTo>
                <a:cubicBezTo>
                  <a:pt x="129" y="45"/>
                  <a:pt x="129" y="45"/>
                  <a:pt x="129" y="45"/>
                </a:cubicBezTo>
                <a:cubicBezTo>
                  <a:pt x="141" y="93"/>
                  <a:pt x="141" y="93"/>
                  <a:pt x="141" y="93"/>
                </a:cubicBezTo>
                <a:cubicBezTo>
                  <a:pt x="133" y="99"/>
                  <a:pt x="125" y="105"/>
                  <a:pt x="118" y="112"/>
                </a:cubicBezTo>
                <a:cubicBezTo>
                  <a:pt x="73" y="92"/>
                  <a:pt x="73" y="92"/>
                  <a:pt x="73" y="92"/>
                </a:cubicBezTo>
                <a:cubicBezTo>
                  <a:pt x="50" y="120"/>
                  <a:pt x="50" y="120"/>
                  <a:pt x="50" y="120"/>
                </a:cubicBezTo>
                <a:cubicBezTo>
                  <a:pt x="80" y="160"/>
                  <a:pt x="80" y="160"/>
                  <a:pt x="80" y="160"/>
                </a:cubicBezTo>
                <a:cubicBezTo>
                  <a:pt x="74" y="169"/>
                  <a:pt x="69" y="179"/>
                  <a:pt x="65" y="190"/>
                </a:cubicBezTo>
                <a:cubicBezTo>
                  <a:pt x="14" y="188"/>
                  <a:pt x="14" y="188"/>
                  <a:pt x="14" y="188"/>
                </a:cubicBezTo>
                <a:cubicBezTo>
                  <a:pt x="5" y="223"/>
                  <a:pt x="5" y="223"/>
                  <a:pt x="5" y="223"/>
                </a:cubicBezTo>
                <a:cubicBezTo>
                  <a:pt x="48" y="248"/>
                  <a:pt x="48" y="248"/>
                  <a:pt x="48" y="248"/>
                </a:cubicBezTo>
                <a:cubicBezTo>
                  <a:pt x="47" y="258"/>
                  <a:pt x="46" y="268"/>
                  <a:pt x="46" y="278"/>
                </a:cubicBezTo>
                <a:cubicBezTo>
                  <a:pt x="0" y="296"/>
                  <a:pt x="0" y="296"/>
                  <a:pt x="0" y="296"/>
                </a:cubicBezTo>
                <a:cubicBezTo>
                  <a:pt x="4" y="332"/>
                  <a:pt x="4" y="332"/>
                  <a:pt x="4" y="332"/>
                </a:cubicBezTo>
                <a:cubicBezTo>
                  <a:pt x="53" y="339"/>
                  <a:pt x="53" y="339"/>
                  <a:pt x="53" y="339"/>
                </a:cubicBezTo>
                <a:cubicBezTo>
                  <a:pt x="55" y="350"/>
                  <a:pt x="59" y="360"/>
                  <a:pt x="63" y="371"/>
                </a:cubicBezTo>
                <a:cubicBezTo>
                  <a:pt x="27" y="405"/>
                  <a:pt x="27" y="405"/>
                  <a:pt x="27" y="405"/>
                </a:cubicBezTo>
                <a:cubicBezTo>
                  <a:pt x="45" y="436"/>
                  <a:pt x="45" y="436"/>
                  <a:pt x="45" y="436"/>
                </a:cubicBezTo>
                <a:cubicBezTo>
                  <a:pt x="93" y="424"/>
                  <a:pt x="93" y="424"/>
                  <a:pt x="93" y="424"/>
                </a:cubicBezTo>
                <a:cubicBezTo>
                  <a:pt x="99" y="432"/>
                  <a:pt x="105" y="440"/>
                  <a:pt x="112" y="447"/>
                </a:cubicBezTo>
                <a:cubicBezTo>
                  <a:pt x="92" y="492"/>
                  <a:pt x="92" y="492"/>
                  <a:pt x="92" y="492"/>
                </a:cubicBezTo>
                <a:cubicBezTo>
                  <a:pt x="120" y="515"/>
                  <a:pt x="120" y="515"/>
                  <a:pt x="120" y="515"/>
                </a:cubicBezTo>
                <a:cubicBezTo>
                  <a:pt x="160" y="485"/>
                  <a:pt x="160" y="485"/>
                  <a:pt x="160" y="485"/>
                </a:cubicBezTo>
                <a:cubicBezTo>
                  <a:pt x="169" y="491"/>
                  <a:pt x="179" y="496"/>
                  <a:pt x="189" y="500"/>
                </a:cubicBezTo>
                <a:cubicBezTo>
                  <a:pt x="188" y="550"/>
                  <a:pt x="188" y="550"/>
                  <a:pt x="188" y="550"/>
                </a:cubicBezTo>
                <a:cubicBezTo>
                  <a:pt x="223" y="560"/>
                  <a:pt x="223" y="560"/>
                  <a:pt x="223" y="560"/>
                </a:cubicBezTo>
                <a:cubicBezTo>
                  <a:pt x="248" y="517"/>
                  <a:pt x="248" y="517"/>
                  <a:pt x="248" y="517"/>
                </a:cubicBezTo>
                <a:cubicBezTo>
                  <a:pt x="258" y="518"/>
                  <a:pt x="268" y="519"/>
                  <a:pt x="278" y="519"/>
                </a:cubicBezTo>
                <a:cubicBezTo>
                  <a:pt x="296" y="566"/>
                  <a:pt x="296" y="566"/>
                  <a:pt x="296" y="566"/>
                </a:cubicBezTo>
                <a:cubicBezTo>
                  <a:pt x="332" y="562"/>
                  <a:pt x="332" y="562"/>
                  <a:pt x="332" y="562"/>
                </a:cubicBezTo>
                <a:cubicBezTo>
                  <a:pt x="339" y="513"/>
                  <a:pt x="339" y="513"/>
                  <a:pt x="339" y="513"/>
                </a:cubicBezTo>
                <a:cubicBezTo>
                  <a:pt x="350" y="510"/>
                  <a:pt x="360" y="507"/>
                  <a:pt x="371" y="502"/>
                </a:cubicBezTo>
                <a:cubicBezTo>
                  <a:pt x="405" y="538"/>
                  <a:pt x="405" y="538"/>
                  <a:pt x="405" y="538"/>
                </a:cubicBezTo>
                <a:cubicBezTo>
                  <a:pt x="436" y="521"/>
                  <a:pt x="436" y="521"/>
                  <a:pt x="436" y="521"/>
                </a:cubicBezTo>
                <a:cubicBezTo>
                  <a:pt x="424" y="473"/>
                  <a:pt x="424" y="473"/>
                  <a:pt x="424" y="473"/>
                </a:cubicBezTo>
                <a:cubicBezTo>
                  <a:pt x="432" y="467"/>
                  <a:pt x="440" y="460"/>
                  <a:pt x="447" y="453"/>
                </a:cubicBezTo>
                <a:cubicBezTo>
                  <a:pt x="492" y="473"/>
                  <a:pt x="492" y="473"/>
                  <a:pt x="492" y="473"/>
                </a:cubicBezTo>
                <a:cubicBezTo>
                  <a:pt x="515" y="445"/>
                  <a:pt x="515" y="445"/>
                  <a:pt x="515" y="445"/>
                </a:cubicBezTo>
                <a:cubicBezTo>
                  <a:pt x="485" y="405"/>
                  <a:pt x="485" y="405"/>
                  <a:pt x="485" y="405"/>
                </a:cubicBezTo>
                <a:cubicBezTo>
                  <a:pt x="491" y="396"/>
                  <a:pt x="496" y="386"/>
                  <a:pt x="500" y="376"/>
                </a:cubicBezTo>
                <a:cubicBezTo>
                  <a:pt x="550" y="377"/>
                  <a:pt x="550" y="377"/>
                  <a:pt x="550" y="377"/>
                </a:cubicBezTo>
                <a:cubicBezTo>
                  <a:pt x="560" y="342"/>
                  <a:pt x="560" y="342"/>
                  <a:pt x="560" y="342"/>
                </a:cubicBezTo>
                <a:cubicBezTo>
                  <a:pt x="517" y="317"/>
                  <a:pt x="517" y="317"/>
                  <a:pt x="517" y="317"/>
                </a:cubicBezTo>
                <a:cubicBezTo>
                  <a:pt x="518" y="307"/>
                  <a:pt x="519" y="297"/>
                  <a:pt x="519" y="287"/>
                </a:cubicBezTo>
                <a:cubicBezTo>
                  <a:pt x="565" y="269"/>
                  <a:pt x="565" y="269"/>
                  <a:pt x="565" y="269"/>
                </a:cubicBezTo>
                <a:cubicBezTo>
                  <a:pt x="561" y="233"/>
                  <a:pt x="561" y="233"/>
                  <a:pt x="561" y="233"/>
                </a:cubicBezTo>
                <a:cubicBezTo>
                  <a:pt x="512" y="226"/>
                  <a:pt x="512" y="226"/>
                  <a:pt x="512" y="226"/>
                </a:cubicBezTo>
                <a:cubicBezTo>
                  <a:pt x="510" y="216"/>
                  <a:pt x="506" y="205"/>
                  <a:pt x="502" y="195"/>
                </a:cubicBezTo>
                <a:cubicBezTo>
                  <a:pt x="538" y="160"/>
                  <a:pt x="538" y="160"/>
                  <a:pt x="538" y="160"/>
                </a:cubicBezTo>
                <a:cubicBezTo>
                  <a:pt x="520" y="129"/>
                  <a:pt x="520" y="129"/>
                  <a:pt x="520" y="129"/>
                </a:cubicBezTo>
                <a:cubicBezTo>
                  <a:pt x="472" y="141"/>
                  <a:pt x="472" y="141"/>
                  <a:pt x="472" y="141"/>
                </a:cubicBezTo>
                <a:cubicBezTo>
                  <a:pt x="466" y="133"/>
                  <a:pt x="460" y="126"/>
                  <a:pt x="453" y="118"/>
                </a:cubicBezTo>
                <a:cubicBezTo>
                  <a:pt x="473" y="73"/>
                  <a:pt x="473" y="73"/>
                  <a:pt x="473" y="73"/>
                </a:cubicBezTo>
                <a:cubicBezTo>
                  <a:pt x="445" y="51"/>
                  <a:pt x="445" y="51"/>
                  <a:pt x="445" y="51"/>
                </a:cubicBezTo>
                <a:cubicBezTo>
                  <a:pt x="405" y="80"/>
                  <a:pt x="405" y="80"/>
                  <a:pt x="405" y="80"/>
                </a:cubicBezTo>
                <a:cubicBezTo>
                  <a:pt x="396" y="75"/>
                  <a:pt x="386" y="69"/>
                  <a:pt x="376" y="65"/>
                </a:cubicBezTo>
                <a:cubicBezTo>
                  <a:pt x="377" y="15"/>
                  <a:pt x="377" y="15"/>
                  <a:pt x="377" y="15"/>
                </a:cubicBezTo>
                <a:cubicBezTo>
                  <a:pt x="342" y="5"/>
                  <a:pt x="342" y="5"/>
                  <a:pt x="342" y="5"/>
                </a:cubicBezTo>
                <a:cubicBezTo>
                  <a:pt x="317" y="48"/>
                  <a:pt x="317" y="48"/>
                  <a:pt x="317" y="48"/>
                </a:cubicBezTo>
                <a:cubicBezTo>
                  <a:pt x="307" y="47"/>
                  <a:pt x="297" y="46"/>
                  <a:pt x="287" y="46"/>
                </a:cubicBezTo>
                <a:close/>
                <a:moveTo>
                  <a:pt x="328" y="121"/>
                </a:moveTo>
                <a:cubicBezTo>
                  <a:pt x="418" y="146"/>
                  <a:pt x="470" y="239"/>
                  <a:pt x="444" y="328"/>
                </a:cubicBezTo>
                <a:cubicBezTo>
                  <a:pt x="419" y="418"/>
                  <a:pt x="326" y="470"/>
                  <a:pt x="237" y="445"/>
                </a:cubicBezTo>
                <a:cubicBezTo>
                  <a:pt x="147" y="419"/>
                  <a:pt x="95" y="326"/>
                  <a:pt x="121" y="237"/>
                </a:cubicBezTo>
                <a:cubicBezTo>
                  <a:pt x="146" y="148"/>
                  <a:pt x="239" y="96"/>
                  <a:pt x="328" y="121"/>
                </a:cubicBezTo>
                <a:close/>
              </a:path>
            </a:pathLst>
          </a:custGeom>
          <a:solidFill>
            <a:srgbClr val="DADFE1"/>
          </a:solidFill>
          <a:ln>
            <a:noFill/>
          </a:ln>
          <a:effec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grpSp>
        <p:nvGrpSpPr>
          <p:cNvPr id="76" name="Группа 75" descr="Это изображение содержит значок ручки и бумаги. ">
            <a:extLst>
              <a:ext uri="{FF2B5EF4-FFF2-40B4-BE49-F238E27FC236}">
                <a16:creationId xmlns:a16="http://schemas.microsoft.com/office/drawing/2014/main" xmlns="" id="{88E9F74A-489B-411B-B288-3FA1291CA688}"/>
              </a:ext>
            </a:extLst>
          </p:cNvPr>
          <p:cNvGrpSpPr/>
          <p:nvPr/>
        </p:nvGrpSpPr>
        <p:grpSpPr>
          <a:xfrm>
            <a:off x="1817124" y="2962797"/>
            <a:ext cx="346328" cy="344414"/>
            <a:chOff x="7018338" y="4656138"/>
            <a:chExt cx="287337" cy="285750"/>
          </a:xfrm>
          <a:solidFill>
            <a:srgbClr val="FF7E87"/>
          </a:solidFill>
          <a:effectLst>
            <a:outerShdw blurRad="50800" dist="50800" dir="5400000" algn="ctr" rotWithShape="0">
              <a:schemeClr val="tx1"/>
            </a:outerShdw>
          </a:effectLst>
        </p:grpSpPr>
        <p:sp>
          <p:nvSpPr>
            <p:cNvPr id="77" name="Полилиния 4604">
              <a:extLst>
                <a:ext uri="{FF2B5EF4-FFF2-40B4-BE49-F238E27FC236}">
                  <a16:creationId xmlns:a16="http://schemas.microsoft.com/office/drawing/2014/main" xmlns="" id="{EFB37C51-AF4E-4F5F-BB51-0B96EBD0459D}"/>
                </a:ext>
              </a:extLst>
            </p:cNvPr>
            <p:cNvSpPr>
              <a:spLocks noEditPoints="1"/>
            </p:cNvSpPr>
            <p:nvPr/>
          </p:nvSpPr>
          <p:spPr bwMode="auto">
            <a:xfrm>
              <a:off x="7018338" y="4656138"/>
              <a:ext cx="230188" cy="285750"/>
            </a:xfrm>
            <a:custGeom>
              <a:avLst/>
              <a:gdLst>
                <a:gd name="T0" fmla="*/ 351 w 723"/>
                <a:gd name="T1" fmla="*/ 416 h 903"/>
                <a:gd name="T2" fmla="*/ 348 w 723"/>
                <a:gd name="T3" fmla="*/ 400 h 903"/>
                <a:gd name="T4" fmla="*/ 362 w 723"/>
                <a:gd name="T5" fmla="*/ 391 h 903"/>
                <a:gd name="T6" fmla="*/ 525 w 723"/>
                <a:gd name="T7" fmla="*/ 398 h 903"/>
                <a:gd name="T8" fmla="*/ 525 w 723"/>
                <a:gd name="T9" fmla="*/ 414 h 903"/>
                <a:gd name="T10" fmla="*/ 513 w 723"/>
                <a:gd name="T11" fmla="*/ 572 h 903"/>
                <a:gd name="T12" fmla="*/ 349 w 723"/>
                <a:gd name="T13" fmla="*/ 565 h 903"/>
                <a:gd name="T14" fmla="*/ 349 w 723"/>
                <a:gd name="T15" fmla="*/ 548 h 903"/>
                <a:gd name="T16" fmla="*/ 513 w 723"/>
                <a:gd name="T17" fmla="*/ 542 h 903"/>
                <a:gd name="T18" fmla="*/ 526 w 723"/>
                <a:gd name="T19" fmla="*/ 551 h 903"/>
                <a:gd name="T20" fmla="*/ 523 w 723"/>
                <a:gd name="T21" fmla="*/ 568 h 903"/>
                <a:gd name="T22" fmla="*/ 362 w 723"/>
                <a:gd name="T23" fmla="*/ 722 h 903"/>
                <a:gd name="T24" fmla="*/ 348 w 723"/>
                <a:gd name="T25" fmla="*/ 713 h 903"/>
                <a:gd name="T26" fmla="*/ 351 w 723"/>
                <a:gd name="T27" fmla="*/ 696 h 903"/>
                <a:gd name="T28" fmla="*/ 515 w 723"/>
                <a:gd name="T29" fmla="*/ 693 h 903"/>
                <a:gd name="T30" fmla="*/ 528 w 723"/>
                <a:gd name="T31" fmla="*/ 704 h 903"/>
                <a:gd name="T32" fmla="*/ 521 w 723"/>
                <a:gd name="T33" fmla="*/ 720 h 903"/>
                <a:gd name="T34" fmla="*/ 232 w 723"/>
                <a:gd name="T35" fmla="*/ 405 h 903"/>
                <a:gd name="T36" fmla="*/ 198 w 723"/>
                <a:gd name="T37" fmla="*/ 381 h 903"/>
                <a:gd name="T38" fmla="*/ 200 w 723"/>
                <a:gd name="T39" fmla="*/ 365 h 903"/>
                <a:gd name="T40" fmla="*/ 217 w 723"/>
                <a:gd name="T41" fmla="*/ 362 h 903"/>
                <a:gd name="T42" fmla="*/ 296 w 723"/>
                <a:gd name="T43" fmla="*/ 302 h 903"/>
                <a:gd name="T44" fmla="*/ 312 w 723"/>
                <a:gd name="T45" fmla="*/ 306 h 903"/>
                <a:gd name="T46" fmla="*/ 315 w 723"/>
                <a:gd name="T47" fmla="*/ 321 h 903"/>
                <a:gd name="T48" fmla="*/ 226 w 723"/>
                <a:gd name="T49" fmla="*/ 556 h 903"/>
                <a:gd name="T50" fmla="*/ 197 w 723"/>
                <a:gd name="T51" fmla="*/ 529 h 903"/>
                <a:gd name="T52" fmla="*/ 203 w 723"/>
                <a:gd name="T53" fmla="*/ 514 h 903"/>
                <a:gd name="T54" fmla="*/ 219 w 723"/>
                <a:gd name="T55" fmla="*/ 514 h 903"/>
                <a:gd name="T56" fmla="*/ 298 w 723"/>
                <a:gd name="T57" fmla="*/ 451 h 903"/>
                <a:gd name="T58" fmla="*/ 314 w 723"/>
                <a:gd name="T59" fmla="*/ 458 h 903"/>
                <a:gd name="T60" fmla="*/ 314 w 723"/>
                <a:gd name="T61" fmla="*/ 475 h 903"/>
                <a:gd name="T62" fmla="*/ 155 w 723"/>
                <a:gd name="T63" fmla="*/ 238 h 903"/>
                <a:gd name="T64" fmla="*/ 208 w 723"/>
                <a:gd name="T65" fmla="*/ 197 h 903"/>
                <a:gd name="T66" fmla="*/ 164 w 723"/>
                <a:gd name="T67" fmla="*/ 236 h 903"/>
                <a:gd name="T68" fmla="*/ 31 w 723"/>
                <a:gd name="T69" fmla="*/ 125 h 903"/>
                <a:gd name="T70" fmla="*/ 53 w 723"/>
                <a:gd name="T71" fmla="*/ 68 h 903"/>
                <a:gd name="T72" fmla="*/ 101 w 723"/>
                <a:gd name="T73" fmla="*/ 35 h 903"/>
                <a:gd name="T74" fmla="*/ 150 w 723"/>
                <a:gd name="T75" fmla="*/ 36 h 903"/>
                <a:gd name="T76" fmla="*/ 210 w 723"/>
                <a:gd name="T77" fmla="*/ 80 h 903"/>
                <a:gd name="T78" fmla="*/ 226 w 723"/>
                <a:gd name="T79" fmla="*/ 143 h 903"/>
                <a:gd name="T80" fmla="*/ 125 w 723"/>
                <a:gd name="T81" fmla="*/ 154 h 903"/>
                <a:gd name="T82" fmla="*/ 136 w 723"/>
                <a:gd name="T83" fmla="*/ 0 h 903"/>
                <a:gd name="T84" fmla="*/ 104 w 723"/>
                <a:gd name="T85" fmla="*/ 2 h 903"/>
                <a:gd name="T86" fmla="*/ 39 w 723"/>
                <a:gd name="T87" fmla="*/ 40 h 903"/>
                <a:gd name="T88" fmla="*/ 4 w 723"/>
                <a:gd name="T89" fmla="*/ 108 h 903"/>
                <a:gd name="T90" fmla="*/ 4 w 723"/>
                <a:gd name="T91" fmla="*/ 625 h 903"/>
                <a:gd name="T92" fmla="*/ 121 w 723"/>
                <a:gd name="T93" fmla="*/ 632 h 903"/>
                <a:gd name="T94" fmla="*/ 128 w 723"/>
                <a:gd name="T95" fmla="*/ 901 h 903"/>
                <a:gd name="T96" fmla="*/ 593 w 723"/>
                <a:gd name="T97" fmla="*/ 902 h 903"/>
                <a:gd name="T98" fmla="*/ 603 w 723"/>
                <a:gd name="T99" fmla="*/ 888 h 903"/>
                <a:gd name="T100" fmla="*/ 660 w 723"/>
                <a:gd name="T101" fmla="*/ 248 h 903"/>
                <a:gd name="T102" fmla="*/ 708 w 723"/>
                <a:gd name="T103" fmla="*/ 194 h 903"/>
                <a:gd name="T104" fmla="*/ 723 w 723"/>
                <a:gd name="T105" fmla="*/ 121 h 903"/>
                <a:gd name="T106" fmla="*/ 691 w 723"/>
                <a:gd name="T107" fmla="*/ 50 h 903"/>
                <a:gd name="T108" fmla="*/ 627 w 723"/>
                <a:gd name="T109" fmla="*/ 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3" h="903">
                  <a:moveTo>
                    <a:pt x="513" y="421"/>
                  </a:moveTo>
                  <a:lnTo>
                    <a:pt x="362" y="421"/>
                  </a:lnTo>
                  <a:lnTo>
                    <a:pt x="359" y="421"/>
                  </a:lnTo>
                  <a:lnTo>
                    <a:pt x="356" y="420"/>
                  </a:lnTo>
                  <a:lnTo>
                    <a:pt x="354" y="418"/>
                  </a:lnTo>
                  <a:lnTo>
                    <a:pt x="351" y="416"/>
                  </a:lnTo>
                  <a:lnTo>
                    <a:pt x="349" y="414"/>
                  </a:lnTo>
                  <a:lnTo>
                    <a:pt x="348" y="412"/>
                  </a:lnTo>
                  <a:lnTo>
                    <a:pt x="347" y="409"/>
                  </a:lnTo>
                  <a:lnTo>
                    <a:pt x="347" y="406"/>
                  </a:lnTo>
                  <a:lnTo>
                    <a:pt x="347" y="403"/>
                  </a:lnTo>
                  <a:lnTo>
                    <a:pt x="348" y="400"/>
                  </a:lnTo>
                  <a:lnTo>
                    <a:pt x="349" y="398"/>
                  </a:lnTo>
                  <a:lnTo>
                    <a:pt x="351" y="396"/>
                  </a:lnTo>
                  <a:lnTo>
                    <a:pt x="354" y="394"/>
                  </a:lnTo>
                  <a:lnTo>
                    <a:pt x="356" y="393"/>
                  </a:lnTo>
                  <a:lnTo>
                    <a:pt x="359" y="391"/>
                  </a:lnTo>
                  <a:lnTo>
                    <a:pt x="362" y="391"/>
                  </a:lnTo>
                  <a:lnTo>
                    <a:pt x="513" y="391"/>
                  </a:lnTo>
                  <a:lnTo>
                    <a:pt x="515" y="391"/>
                  </a:lnTo>
                  <a:lnTo>
                    <a:pt x="519" y="393"/>
                  </a:lnTo>
                  <a:lnTo>
                    <a:pt x="521" y="394"/>
                  </a:lnTo>
                  <a:lnTo>
                    <a:pt x="523" y="396"/>
                  </a:lnTo>
                  <a:lnTo>
                    <a:pt x="525" y="398"/>
                  </a:lnTo>
                  <a:lnTo>
                    <a:pt x="526" y="400"/>
                  </a:lnTo>
                  <a:lnTo>
                    <a:pt x="528" y="403"/>
                  </a:lnTo>
                  <a:lnTo>
                    <a:pt x="528" y="406"/>
                  </a:lnTo>
                  <a:lnTo>
                    <a:pt x="528" y="409"/>
                  </a:lnTo>
                  <a:lnTo>
                    <a:pt x="526" y="412"/>
                  </a:lnTo>
                  <a:lnTo>
                    <a:pt x="525" y="414"/>
                  </a:lnTo>
                  <a:lnTo>
                    <a:pt x="523" y="416"/>
                  </a:lnTo>
                  <a:lnTo>
                    <a:pt x="521" y="418"/>
                  </a:lnTo>
                  <a:lnTo>
                    <a:pt x="519" y="420"/>
                  </a:lnTo>
                  <a:lnTo>
                    <a:pt x="515" y="421"/>
                  </a:lnTo>
                  <a:lnTo>
                    <a:pt x="513" y="421"/>
                  </a:lnTo>
                  <a:close/>
                  <a:moveTo>
                    <a:pt x="513" y="572"/>
                  </a:moveTo>
                  <a:lnTo>
                    <a:pt x="362" y="572"/>
                  </a:lnTo>
                  <a:lnTo>
                    <a:pt x="359" y="571"/>
                  </a:lnTo>
                  <a:lnTo>
                    <a:pt x="356" y="571"/>
                  </a:lnTo>
                  <a:lnTo>
                    <a:pt x="354" y="569"/>
                  </a:lnTo>
                  <a:lnTo>
                    <a:pt x="351" y="568"/>
                  </a:lnTo>
                  <a:lnTo>
                    <a:pt x="349" y="565"/>
                  </a:lnTo>
                  <a:lnTo>
                    <a:pt x="348" y="563"/>
                  </a:lnTo>
                  <a:lnTo>
                    <a:pt x="347" y="560"/>
                  </a:lnTo>
                  <a:lnTo>
                    <a:pt x="347" y="556"/>
                  </a:lnTo>
                  <a:lnTo>
                    <a:pt x="347" y="554"/>
                  </a:lnTo>
                  <a:lnTo>
                    <a:pt x="348" y="551"/>
                  </a:lnTo>
                  <a:lnTo>
                    <a:pt x="349" y="548"/>
                  </a:lnTo>
                  <a:lnTo>
                    <a:pt x="351" y="546"/>
                  </a:lnTo>
                  <a:lnTo>
                    <a:pt x="354" y="544"/>
                  </a:lnTo>
                  <a:lnTo>
                    <a:pt x="356" y="543"/>
                  </a:lnTo>
                  <a:lnTo>
                    <a:pt x="359" y="542"/>
                  </a:lnTo>
                  <a:lnTo>
                    <a:pt x="362" y="542"/>
                  </a:lnTo>
                  <a:lnTo>
                    <a:pt x="513" y="542"/>
                  </a:lnTo>
                  <a:lnTo>
                    <a:pt x="515" y="542"/>
                  </a:lnTo>
                  <a:lnTo>
                    <a:pt x="519" y="543"/>
                  </a:lnTo>
                  <a:lnTo>
                    <a:pt x="521" y="544"/>
                  </a:lnTo>
                  <a:lnTo>
                    <a:pt x="523" y="546"/>
                  </a:lnTo>
                  <a:lnTo>
                    <a:pt x="525" y="548"/>
                  </a:lnTo>
                  <a:lnTo>
                    <a:pt x="526" y="551"/>
                  </a:lnTo>
                  <a:lnTo>
                    <a:pt x="528" y="554"/>
                  </a:lnTo>
                  <a:lnTo>
                    <a:pt x="528" y="556"/>
                  </a:lnTo>
                  <a:lnTo>
                    <a:pt x="528" y="560"/>
                  </a:lnTo>
                  <a:lnTo>
                    <a:pt x="526" y="563"/>
                  </a:lnTo>
                  <a:lnTo>
                    <a:pt x="525" y="565"/>
                  </a:lnTo>
                  <a:lnTo>
                    <a:pt x="523" y="568"/>
                  </a:lnTo>
                  <a:lnTo>
                    <a:pt x="521" y="569"/>
                  </a:lnTo>
                  <a:lnTo>
                    <a:pt x="519" y="571"/>
                  </a:lnTo>
                  <a:lnTo>
                    <a:pt x="515" y="571"/>
                  </a:lnTo>
                  <a:lnTo>
                    <a:pt x="513" y="572"/>
                  </a:lnTo>
                  <a:close/>
                  <a:moveTo>
                    <a:pt x="513" y="722"/>
                  </a:moveTo>
                  <a:lnTo>
                    <a:pt x="362" y="722"/>
                  </a:lnTo>
                  <a:lnTo>
                    <a:pt x="359" y="722"/>
                  </a:lnTo>
                  <a:lnTo>
                    <a:pt x="356" y="721"/>
                  </a:lnTo>
                  <a:lnTo>
                    <a:pt x="354" y="720"/>
                  </a:lnTo>
                  <a:lnTo>
                    <a:pt x="351" y="718"/>
                  </a:lnTo>
                  <a:lnTo>
                    <a:pt x="349" y="716"/>
                  </a:lnTo>
                  <a:lnTo>
                    <a:pt x="348" y="713"/>
                  </a:lnTo>
                  <a:lnTo>
                    <a:pt x="347" y="710"/>
                  </a:lnTo>
                  <a:lnTo>
                    <a:pt x="347" y="708"/>
                  </a:lnTo>
                  <a:lnTo>
                    <a:pt x="347" y="704"/>
                  </a:lnTo>
                  <a:lnTo>
                    <a:pt x="348" y="702"/>
                  </a:lnTo>
                  <a:lnTo>
                    <a:pt x="349" y="699"/>
                  </a:lnTo>
                  <a:lnTo>
                    <a:pt x="351" y="696"/>
                  </a:lnTo>
                  <a:lnTo>
                    <a:pt x="354" y="695"/>
                  </a:lnTo>
                  <a:lnTo>
                    <a:pt x="356" y="693"/>
                  </a:lnTo>
                  <a:lnTo>
                    <a:pt x="359" y="693"/>
                  </a:lnTo>
                  <a:lnTo>
                    <a:pt x="362" y="692"/>
                  </a:lnTo>
                  <a:lnTo>
                    <a:pt x="513" y="692"/>
                  </a:lnTo>
                  <a:lnTo>
                    <a:pt x="515" y="693"/>
                  </a:lnTo>
                  <a:lnTo>
                    <a:pt x="519" y="693"/>
                  </a:lnTo>
                  <a:lnTo>
                    <a:pt x="521" y="695"/>
                  </a:lnTo>
                  <a:lnTo>
                    <a:pt x="523" y="696"/>
                  </a:lnTo>
                  <a:lnTo>
                    <a:pt x="525" y="699"/>
                  </a:lnTo>
                  <a:lnTo>
                    <a:pt x="526" y="702"/>
                  </a:lnTo>
                  <a:lnTo>
                    <a:pt x="528" y="704"/>
                  </a:lnTo>
                  <a:lnTo>
                    <a:pt x="528" y="708"/>
                  </a:lnTo>
                  <a:lnTo>
                    <a:pt x="528" y="710"/>
                  </a:lnTo>
                  <a:lnTo>
                    <a:pt x="526" y="713"/>
                  </a:lnTo>
                  <a:lnTo>
                    <a:pt x="525" y="716"/>
                  </a:lnTo>
                  <a:lnTo>
                    <a:pt x="523" y="718"/>
                  </a:lnTo>
                  <a:lnTo>
                    <a:pt x="521" y="720"/>
                  </a:lnTo>
                  <a:lnTo>
                    <a:pt x="519" y="721"/>
                  </a:lnTo>
                  <a:lnTo>
                    <a:pt x="515" y="722"/>
                  </a:lnTo>
                  <a:lnTo>
                    <a:pt x="513" y="722"/>
                  </a:lnTo>
                  <a:close/>
                  <a:moveTo>
                    <a:pt x="312" y="326"/>
                  </a:moveTo>
                  <a:lnTo>
                    <a:pt x="237" y="402"/>
                  </a:lnTo>
                  <a:lnTo>
                    <a:pt x="232" y="405"/>
                  </a:lnTo>
                  <a:lnTo>
                    <a:pt x="226" y="406"/>
                  </a:lnTo>
                  <a:lnTo>
                    <a:pt x="220" y="405"/>
                  </a:lnTo>
                  <a:lnTo>
                    <a:pt x="216" y="402"/>
                  </a:lnTo>
                  <a:lnTo>
                    <a:pt x="200" y="387"/>
                  </a:lnTo>
                  <a:lnTo>
                    <a:pt x="199" y="385"/>
                  </a:lnTo>
                  <a:lnTo>
                    <a:pt x="198" y="381"/>
                  </a:lnTo>
                  <a:lnTo>
                    <a:pt x="197" y="379"/>
                  </a:lnTo>
                  <a:lnTo>
                    <a:pt x="197" y="376"/>
                  </a:lnTo>
                  <a:lnTo>
                    <a:pt x="197" y="373"/>
                  </a:lnTo>
                  <a:lnTo>
                    <a:pt x="198" y="370"/>
                  </a:lnTo>
                  <a:lnTo>
                    <a:pt x="199" y="368"/>
                  </a:lnTo>
                  <a:lnTo>
                    <a:pt x="200" y="365"/>
                  </a:lnTo>
                  <a:lnTo>
                    <a:pt x="203" y="363"/>
                  </a:lnTo>
                  <a:lnTo>
                    <a:pt x="206" y="362"/>
                  </a:lnTo>
                  <a:lnTo>
                    <a:pt x="208" y="361"/>
                  </a:lnTo>
                  <a:lnTo>
                    <a:pt x="211" y="361"/>
                  </a:lnTo>
                  <a:lnTo>
                    <a:pt x="214" y="361"/>
                  </a:lnTo>
                  <a:lnTo>
                    <a:pt x="217" y="362"/>
                  </a:lnTo>
                  <a:lnTo>
                    <a:pt x="219" y="363"/>
                  </a:lnTo>
                  <a:lnTo>
                    <a:pt x="221" y="365"/>
                  </a:lnTo>
                  <a:lnTo>
                    <a:pt x="226" y="370"/>
                  </a:lnTo>
                  <a:lnTo>
                    <a:pt x="290" y="306"/>
                  </a:lnTo>
                  <a:lnTo>
                    <a:pt x="294" y="303"/>
                  </a:lnTo>
                  <a:lnTo>
                    <a:pt x="296" y="302"/>
                  </a:lnTo>
                  <a:lnTo>
                    <a:pt x="298" y="301"/>
                  </a:lnTo>
                  <a:lnTo>
                    <a:pt x="302" y="301"/>
                  </a:lnTo>
                  <a:lnTo>
                    <a:pt x="304" y="301"/>
                  </a:lnTo>
                  <a:lnTo>
                    <a:pt x="307" y="302"/>
                  </a:lnTo>
                  <a:lnTo>
                    <a:pt x="310" y="303"/>
                  </a:lnTo>
                  <a:lnTo>
                    <a:pt x="312" y="306"/>
                  </a:lnTo>
                  <a:lnTo>
                    <a:pt x="314" y="308"/>
                  </a:lnTo>
                  <a:lnTo>
                    <a:pt x="315" y="310"/>
                  </a:lnTo>
                  <a:lnTo>
                    <a:pt x="316" y="312"/>
                  </a:lnTo>
                  <a:lnTo>
                    <a:pt x="316" y="316"/>
                  </a:lnTo>
                  <a:lnTo>
                    <a:pt x="316" y="319"/>
                  </a:lnTo>
                  <a:lnTo>
                    <a:pt x="315" y="321"/>
                  </a:lnTo>
                  <a:lnTo>
                    <a:pt x="314" y="324"/>
                  </a:lnTo>
                  <a:lnTo>
                    <a:pt x="312" y="326"/>
                  </a:lnTo>
                  <a:close/>
                  <a:moveTo>
                    <a:pt x="312" y="477"/>
                  </a:moveTo>
                  <a:lnTo>
                    <a:pt x="237" y="552"/>
                  </a:lnTo>
                  <a:lnTo>
                    <a:pt x="232" y="555"/>
                  </a:lnTo>
                  <a:lnTo>
                    <a:pt x="226" y="556"/>
                  </a:lnTo>
                  <a:lnTo>
                    <a:pt x="220" y="555"/>
                  </a:lnTo>
                  <a:lnTo>
                    <a:pt x="216" y="552"/>
                  </a:lnTo>
                  <a:lnTo>
                    <a:pt x="200" y="537"/>
                  </a:lnTo>
                  <a:lnTo>
                    <a:pt x="199" y="535"/>
                  </a:lnTo>
                  <a:lnTo>
                    <a:pt x="198" y="533"/>
                  </a:lnTo>
                  <a:lnTo>
                    <a:pt x="197" y="529"/>
                  </a:lnTo>
                  <a:lnTo>
                    <a:pt x="197" y="527"/>
                  </a:lnTo>
                  <a:lnTo>
                    <a:pt x="197" y="524"/>
                  </a:lnTo>
                  <a:lnTo>
                    <a:pt x="198" y="521"/>
                  </a:lnTo>
                  <a:lnTo>
                    <a:pt x="199" y="518"/>
                  </a:lnTo>
                  <a:lnTo>
                    <a:pt x="200" y="516"/>
                  </a:lnTo>
                  <a:lnTo>
                    <a:pt x="203" y="514"/>
                  </a:lnTo>
                  <a:lnTo>
                    <a:pt x="206" y="512"/>
                  </a:lnTo>
                  <a:lnTo>
                    <a:pt x="208" y="512"/>
                  </a:lnTo>
                  <a:lnTo>
                    <a:pt x="211" y="511"/>
                  </a:lnTo>
                  <a:lnTo>
                    <a:pt x="214" y="512"/>
                  </a:lnTo>
                  <a:lnTo>
                    <a:pt x="217" y="512"/>
                  </a:lnTo>
                  <a:lnTo>
                    <a:pt x="219" y="514"/>
                  </a:lnTo>
                  <a:lnTo>
                    <a:pt x="221" y="516"/>
                  </a:lnTo>
                  <a:lnTo>
                    <a:pt x="226" y="520"/>
                  </a:lnTo>
                  <a:lnTo>
                    <a:pt x="290" y="456"/>
                  </a:lnTo>
                  <a:lnTo>
                    <a:pt x="294" y="454"/>
                  </a:lnTo>
                  <a:lnTo>
                    <a:pt x="296" y="452"/>
                  </a:lnTo>
                  <a:lnTo>
                    <a:pt x="298" y="451"/>
                  </a:lnTo>
                  <a:lnTo>
                    <a:pt x="302" y="451"/>
                  </a:lnTo>
                  <a:lnTo>
                    <a:pt x="304" y="451"/>
                  </a:lnTo>
                  <a:lnTo>
                    <a:pt x="307" y="452"/>
                  </a:lnTo>
                  <a:lnTo>
                    <a:pt x="310" y="454"/>
                  </a:lnTo>
                  <a:lnTo>
                    <a:pt x="312" y="456"/>
                  </a:lnTo>
                  <a:lnTo>
                    <a:pt x="314" y="458"/>
                  </a:lnTo>
                  <a:lnTo>
                    <a:pt x="315" y="460"/>
                  </a:lnTo>
                  <a:lnTo>
                    <a:pt x="316" y="464"/>
                  </a:lnTo>
                  <a:lnTo>
                    <a:pt x="316" y="466"/>
                  </a:lnTo>
                  <a:lnTo>
                    <a:pt x="316" y="469"/>
                  </a:lnTo>
                  <a:lnTo>
                    <a:pt x="315" y="472"/>
                  </a:lnTo>
                  <a:lnTo>
                    <a:pt x="314" y="475"/>
                  </a:lnTo>
                  <a:lnTo>
                    <a:pt x="312" y="477"/>
                  </a:lnTo>
                  <a:close/>
                  <a:moveTo>
                    <a:pt x="164" y="236"/>
                  </a:moveTo>
                  <a:lnTo>
                    <a:pt x="162" y="237"/>
                  </a:lnTo>
                  <a:lnTo>
                    <a:pt x="158" y="238"/>
                  </a:lnTo>
                  <a:lnTo>
                    <a:pt x="157" y="238"/>
                  </a:lnTo>
                  <a:lnTo>
                    <a:pt x="155" y="238"/>
                  </a:lnTo>
                  <a:lnTo>
                    <a:pt x="153" y="239"/>
                  </a:lnTo>
                  <a:lnTo>
                    <a:pt x="151" y="239"/>
                  </a:lnTo>
                  <a:lnTo>
                    <a:pt x="151" y="180"/>
                  </a:lnTo>
                  <a:lnTo>
                    <a:pt x="217" y="180"/>
                  </a:lnTo>
                  <a:lnTo>
                    <a:pt x="214" y="188"/>
                  </a:lnTo>
                  <a:lnTo>
                    <a:pt x="208" y="197"/>
                  </a:lnTo>
                  <a:lnTo>
                    <a:pt x="203" y="205"/>
                  </a:lnTo>
                  <a:lnTo>
                    <a:pt x="197" y="212"/>
                  </a:lnTo>
                  <a:lnTo>
                    <a:pt x="190" y="220"/>
                  </a:lnTo>
                  <a:lnTo>
                    <a:pt x="182" y="225"/>
                  </a:lnTo>
                  <a:lnTo>
                    <a:pt x="173" y="231"/>
                  </a:lnTo>
                  <a:lnTo>
                    <a:pt x="164" y="236"/>
                  </a:lnTo>
                  <a:close/>
                  <a:moveTo>
                    <a:pt x="121" y="166"/>
                  </a:moveTo>
                  <a:lnTo>
                    <a:pt x="121" y="256"/>
                  </a:lnTo>
                  <a:lnTo>
                    <a:pt x="121" y="601"/>
                  </a:lnTo>
                  <a:lnTo>
                    <a:pt x="31" y="601"/>
                  </a:lnTo>
                  <a:lnTo>
                    <a:pt x="31" y="135"/>
                  </a:lnTo>
                  <a:lnTo>
                    <a:pt x="31" y="125"/>
                  </a:lnTo>
                  <a:lnTo>
                    <a:pt x="33" y="115"/>
                  </a:lnTo>
                  <a:lnTo>
                    <a:pt x="35" y="105"/>
                  </a:lnTo>
                  <a:lnTo>
                    <a:pt x="39" y="94"/>
                  </a:lnTo>
                  <a:lnTo>
                    <a:pt x="43" y="85"/>
                  </a:lnTo>
                  <a:lnTo>
                    <a:pt x="48" y="77"/>
                  </a:lnTo>
                  <a:lnTo>
                    <a:pt x="53" y="68"/>
                  </a:lnTo>
                  <a:lnTo>
                    <a:pt x="60" y="62"/>
                  </a:lnTo>
                  <a:lnTo>
                    <a:pt x="67" y="55"/>
                  </a:lnTo>
                  <a:lnTo>
                    <a:pt x="75" y="48"/>
                  </a:lnTo>
                  <a:lnTo>
                    <a:pt x="83" y="42"/>
                  </a:lnTo>
                  <a:lnTo>
                    <a:pt x="92" y="38"/>
                  </a:lnTo>
                  <a:lnTo>
                    <a:pt x="101" y="35"/>
                  </a:lnTo>
                  <a:lnTo>
                    <a:pt x="110" y="32"/>
                  </a:lnTo>
                  <a:lnTo>
                    <a:pt x="120" y="30"/>
                  </a:lnTo>
                  <a:lnTo>
                    <a:pt x="129" y="30"/>
                  </a:lnTo>
                  <a:lnTo>
                    <a:pt x="132" y="30"/>
                  </a:lnTo>
                  <a:lnTo>
                    <a:pt x="135" y="30"/>
                  </a:lnTo>
                  <a:lnTo>
                    <a:pt x="150" y="36"/>
                  </a:lnTo>
                  <a:lnTo>
                    <a:pt x="164" y="41"/>
                  </a:lnTo>
                  <a:lnTo>
                    <a:pt x="176" y="48"/>
                  </a:lnTo>
                  <a:lnTo>
                    <a:pt x="188" y="56"/>
                  </a:lnTo>
                  <a:lnTo>
                    <a:pt x="197" y="63"/>
                  </a:lnTo>
                  <a:lnTo>
                    <a:pt x="205" y="71"/>
                  </a:lnTo>
                  <a:lnTo>
                    <a:pt x="210" y="80"/>
                  </a:lnTo>
                  <a:lnTo>
                    <a:pt x="216" y="88"/>
                  </a:lnTo>
                  <a:lnTo>
                    <a:pt x="220" y="99"/>
                  </a:lnTo>
                  <a:lnTo>
                    <a:pt x="224" y="110"/>
                  </a:lnTo>
                  <a:lnTo>
                    <a:pt x="226" y="123"/>
                  </a:lnTo>
                  <a:lnTo>
                    <a:pt x="226" y="135"/>
                  </a:lnTo>
                  <a:lnTo>
                    <a:pt x="226" y="143"/>
                  </a:lnTo>
                  <a:lnTo>
                    <a:pt x="225" y="150"/>
                  </a:lnTo>
                  <a:lnTo>
                    <a:pt x="136" y="150"/>
                  </a:lnTo>
                  <a:lnTo>
                    <a:pt x="133" y="151"/>
                  </a:lnTo>
                  <a:lnTo>
                    <a:pt x="130" y="151"/>
                  </a:lnTo>
                  <a:lnTo>
                    <a:pt x="128" y="153"/>
                  </a:lnTo>
                  <a:lnTo>
                    <a:pt x="125" y="154"/>
                  </a:lnTo>
                  <a:lnTo>
                    <a:pt x="123" y="156"/>
                  </a:lnTo>
                  <a:lnTo>
                    <a:pt x="122" y="160"/>
                  </a:lnTo>
                  <a:lnTo>
                    <a:pt x="121" y="162"/>
                  </a:lnTo>
                  <a:lnTo>
                    <a:pt x="121" y="166"/>
                  </a:lnTo>
                  <a:close/>
                  <a:moveTo>
                    <a:pt x="587" y="0"/>
                  </a:moveTo>
                  <a:lnTo>
                    <a:pt x="136" y="0"/>
                  </a:lnTo>
                  <a:lnTo>
                    <a:pt x="136" y="0"/>
                  </a:lnTo>
                  <a:lnTo>
                    <a:pt x="135" y="0"/>
                  </a:lnTo>
                  <a:lnTo>
                    <a:pt x="132" y="0"/>
                  </a:lnTo>
                  <a:lnTo>
                    <a:pt x="129" y="0"/>
                  </a:lnTo>
                  <a:lnTo>
                    <a:pt x="116" y="1"/>
                  </a:lnTo>
                  <a:lnTo>
                    <a:pt x="104" y="2"/>
                  </a:lnTo>
                  <a:lnTo>
                    <a:pt x="92" y="5"/>
                  </a:lnTo>
                  <a:lnTo>
                    <a:pt x="80" y="11"/>
                  </a:lnTo>
                  <a:lnTo>
                    <a:pt x="69" y="16"/>
                  </a:lnTo>
                  <a:lnTo>
                    <a:pt x="58" y="23"/>
                  </a:lnTo>
                  <a:lnTo>
                    <a:pt x="48" y="31"/>
                  </a:lnTo>
                  <a:lnTo>
                    <a:pt x="39" y="40"/>
                  </a:lnTo>
                  <a:lnTo>
                    <a:pt x="31" y="49"/>
                  </a:lnTo>
                  <a:lnTo>
                    <a:pt x="23" y="59"/>
                  </a:lnTo>
                  <a:lnTo>
                    <a:pt x="16" y="71"/>
                  </a:lnTo>
                  <a:lnTo>
                    <a:pt x="10" y="83"/>
                  </a:lnTo>
                  <a:lnTo>
                    <a:pt x="6" y="95"/>
                  </a:lnTo>
                  <a:lnTo>
                    <a:pt x="4" y="108"/>
                  </a:lnTo>
                  <a:lnTo>
                    <a:pt x="1" y="121"/>
                  </a:lnTo>
                  <a:lnTo>
                    <a:pt x="0" y="135"/>
                  </a:lnTo>
                  <a:lnTo>
                    <a:pt x="0" y="617"/>
                  </a:lnTo>
                  <a:lnTo>
                    <a:pt x="1" y="620"/>
                  </a:lnTo>
                  <a:lnTo>
                    <a:pt x="1" y="623"/>
                  </a:lnTo>
                  <a:lnTo>
                    <a:pt x="4" y="625"/>
                  </a:lnTo>
                  <a:lnTo>
                    <a:pt x="5" y="627"/>
                  </a:lnTo>
                  <a:lnTo>
                    <a:pt x="7" y="630"/>
                  </a:lnTo>
                  <a:lnTo>
                    <a:pt x="9" y="631"/>
                  </a:lnTo>
                  <a:lnTo>
                    <a:pt x="13" y="632"/>
                  </a:lnTo>
                  <a:lnTo>
                    <a:pt x="16" y="632"/>
                  </a:lnTo>
                  <a:lnTo>
                    <a:pt x="121" y="632"/>
                  </a:lnTo>
                  <a:lnTo>
                    <a:pt x="121" y="888"/>
                  </a:lnTo>
                  <a:lnTo>
                    <a:pt x="121" y="891"/>
                  </a:lnTo>
                  <a:lnTo>
                    <a:pt x="122" y="894"/>
                  </a:lnTo>
                  <a:lnTo>
                    <a:pt x="123" y="896"/>
                  </a:lnTo>
                  <a:lnTo>
                    <a:pt x="125" y="898"/>
                  </a:lnTo>
                  <a:lnTo>
                    <a:pt x="128" y="901"/>
                  </a:lnTo>
                  <a:lnTo>
                    <a:pt x="130" y="902"/>
                  </a:lnTo>
                  <a:lnTo>
                    <a:pt x="133" y="903"/>
                  </a:lnTo>
                  <a:lnTo>
                    <a:pt x="136" y="903"/>
                  </a:lnTo>
                  <a:lnTo>
                    <a:pt x="587" y="903"/>
                  </a:lnTo>
                  <a:lnTo>
                    <a:pt x="591" y="903"/>
                  </a:lnTo>
                  <a:lnTo>
                    <a:pt x="593" y="902"/>
                  </a:lnTo>
                  <a:lnTo>
                    <a:pt x="596" y="901"/>
                  </a:lnTo>
                  <a:lnTo>
                    <a:pt x="599" y="898"/>
                  </a:lnTo>
                  <a:lnTo>
                    <a:pt x="600" y="896"/>
                  </a:lnTo>
                  <a:lnTo>
                    <a:pt x="602" y="894"/>
                  </a:lnTo>
                  <a:lnTo>
                    <a:pt x="602" y="891"/>
                  </a:lnTo>
                  <a:lnTo>
                    <a:pt x="603" y="888"/>
                  </a:lnTo>
                  <a:lnTo>
                    <a:pt x="603" y="269"/>
                  </a:lnTo>
                  <a:lnTo>
                    <a:pt x="615" y="267"/>
                  </a:lnTo>
                  <a:lnTo>
                    <a:pt x="627" y="264"/>
                  </a:lnTo>
                  <a:lnTo>
                    <a:pt x="638" y="259"/>
                  </a:lnTo>
                  <a:lnTo>
                    <a:pt x="648" y="255"/>
                  </a:lnTo>
                  <a:lnTo>
                    <a:pt x="660" y="248"/>
                  </a:lnTo>
                  <a:lnTo>
                    <a:pt x="670" y="241"/>
                  </a:lnTo>
                  <a:lnTo>
                    <a:pt x="679" y="232"/>
                  </a:lnTo>
                  <a:lnTo>
                    <a:pt x="687" y="224"/>
                  </a:lnTo>
                  <a:lnTo>
                    <a:pt x="695" y="214"/>
                  </a:lnTo>
                  <a:lnTo>
                    <a:pt x="703" y="204"/>
                  </a:lnTo>
                  <a:lnTo>
                    <a:pt x="708" y="194"/>
                  </a:lnTo>
                  <a:lnTo>
                    <a:pt x="714" y="182"/>
                  </a:lnTo>
                  <a:lnTo>
                    <a:pt x="717" y="171"/>
                  </a:lnTo>
                  <a:lnTo>
                    <a:pt x="721" y="160"/>
                  </a:lnTo>
                  <a:lnTo>
                    <a:pt x="723" y="147"/>
                  </a:lnTo>
                  <a:lnTo>
                    <a:pt x="723" y="135"/>
                  </a:lnTo>
                  <a:lnTo>
                    <a:pt x="723" y="121"/>
                  </a:lnTo>
                  <a:lnTo>
                    <a:pt x="721" y="109"/>
                  </a:lnTo>
                  <a:lnTo>
                    <a:pt x="717" y="97"/>
                  </a:lnTo>
                  <a:lnTo>
                    <a:pt x="712" y="84"/>
                  </a:lnTo>
                  <a:lnTo>
                    <a:pt x="706" y="72"/>
                  </a:lnTo>
                  <a:lnTo>
                    <a:pt x="699" y="60"/>
                  </a:lnTo>
                  <a:lnTo>
                    <a:pt x="691" y="50"/>
                  </a:lnTo>
                  <a:lnTo>
                    <a:pt x="682" y="40"/>
                  </a:lnTo>
                  <a:lnTo>
                    <a:pt x="672" y="32"/>
                  </a:lnTo>
                  <a:lnTo>
                    <a:pt x="662" y="23"/>
                  </a:lnTo>
                  <a:lnTo>
                    <a:pt x="651" y="16"/>
                  </a:lnTo>
                  <a:lnTo>
                    <a:pt x="638" y="11"/>
                  </a:lnTo>
                  <a:lnTo>
                    <a:pt x="627" y="6"/>
                  </a:lnTo>
                  <a:lnTo>
                    <a:pt x="613" y="3"/>
                  </a:lnTo>
                  <a:lnTo>
                    <a:pt x="601" y="1"/>
                  </a:lnTo>
                  <a:lnTo>
                    <a:pt x="587" y="0"/>
                  </a:lnTo>
                  <a:lnTo>
                    <a:pt x="5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78" name="Полилиния 4605">
              <a:extLst>
                <a:ext uri="{FF2B5EF4-FFF2-40B4-BE49-F238E27FC236}">
                  <a16:creationId xmlns:a16="http://schemas.microsoft.com/office/drawing/2014/main" xmlns="" id="{7B4C77B3-3441-40A4-BB72-2A02209D6B3D}"/>
                </a:ext>
              </a:extLst>
            </p:cNvPr>
            <p:cNvSpPr>
              <a:spLocks/>
            </p:cNvSpPr>
            <p:nvPr/>
          </p:nvSpPr>
          <p:spPr bwMode="auto">
            <a:xfrm>
              <a:off x="7239000" y="4722813"/>
              <a:ext cx="66675" cy="128588"/>
            </a:xfrm>
            <a:custGeom>
              <a:avLst/>
              <a:gdLst>
                <a:gd name="T0" fmla="*/ 123 w 210"/>
                <a:gd name="T1" fmla="*/ 1 h 407"/>
                <a:gd name="T2" fmla="*/ 101 w 210"/>
                <a:gd name="T3" fmla="*/ 8 h 407"/>
                <a:gd name="T4" fmla="*/ 82 w 210"/>
                <a:gd name="T5" fmla="*/ 21 h 407"/>
                <a:gd name="T6" fmla="*/ 67 w 210"/>
                <a:gd name="T7" fmla="*/ 37 h 407"/>
                <a:gd name="T8" fmla="*/ 50 w 210"/>
                <a:gd name="T9" fmla="*/ 47 h 407"/>
                <a:gd name="T10" fmla="*/ 33 w 210"/>
                <a:gd name="T11" fmla="*/ 54 h 407"/>
                <a:gd name="T12" fmla="*/ 23 w 210"/>
                <a:gd name="T13" fmla="*/ 61 h 407"/>
                <a:gd name="T14" fmla="*/ 14 w 210"/>
                <a:gd name="T15" fmla="*/ 70 h 407"/>
                <a:gd name="T16" fmla="*/ 7 w 210"/>
                <a:gd name="T17" fmla="*/ 81 h 407"/>
                <a:gd name="T18" fmla="*/ 2 w 210"/>
                <a:gd name="T19" fmla="*/ 95 h 407"/>
                <a:gd name="T20" fmla="*/ 0 w 210"/>
                <a:gd name="T21" fmla="*/ 110 h 407"/>
                <a:gd name="T22" fmla="*/ 0 w 210"/>
                <a:gd name="T23" fmla="*/ 393 h 407"/>
                <a:gd name="T24" fmla="*/ 1 w 210"/>
                <a:gd name="T25" fmla="*/ 398 h 407"/>
                <a:gd name="T26" fmla="*/ 3 w 210"/>
                <a:gd name="T27" fmla="*/ 403 h 407"/>
                <a:gd name="T28" fmla="*/ 9 w 210"/>
                <a:gd name="T29" fmla="*/ 406 h 407"/>
                <a:gd name="T30" fmla="*/ 14 w 210"/>
                <a:gd name="T31" fmla="*/ 407 h 407"/>
                <a:gd name="T32" fmla="*/ 20 w 210"/>
                <a:gd name="T33" fmla="*/ 406 h 407"/>
                <a:gd name="T34" fmla="*/ 24 w 210"/>
                <a:gd name="T35" fmla="*/ 403 h 407"/>
                <a:gd name="T36" fmla="*/ 28 w 210"/>
                <a:gd name="T37" fmla="*/ 398 h 407"/>
                <a:gd name="T38" fmla="*/ 29 w 210"/>
                <a:gd name="T39" fmla="*/ 393 h 407"/>
                <a:gd name="T40" fmla="*/ 30 w 210"/>
                <a:gd name="T41" fmla="*/ 110 h 407"/>
                <a:gd name="T42" fmla="*/ 35 w 210"/>
                <a:gd name="T43" fmla="*/ 95 h 407"/>
                <a:gd name="T44" fmla="*/ 42 w 210"/>
                <a:gd name="T45" fmla="*/ 84 h 407"/>
                <a:gd name="T46" fmla="*/ 54 w 210"/>
                <a:gd name="T47" fmla="*/ 78 h 407"/>
                <a:gd name="T48" fmla="*/ 59 w 210"/>
                <a:gd name="T49" fmla="*/ 331 h 407"/>
                <a:gd name="T50" fmla="*/ 210 w 210"/>
                <a:gd name="T51" fmla="*/ 60 h 407"/>
                <a:gd name="T52" fmla="*/ 209 w 210"/>
                <a:gd name="T53" fmla="*/ 49 h 407"/>
                <a:gd name="T54" fmla="*/ 203 w 210"/>
                <a:gd name="T55" fmla="*/ 39 h 407"/>
                <a:gd name="T56" fmla="*/ 186 w 210"/>
                <a:gd name="T57" fmla="*/ 20 h 407"/>
                <a:gd name="T58" fmla="*/ 162 w 210"/>
                <a:gd name="T59" fmla="*/ 5 h 407"/>
                <a:gd name="T60" fmla="*/ 149 w 210"/>
                <a:gd name="T61" fmla="*/ 1 h 407"/>
                <a:gd name="T62" fmla="*/ 135 w 210"/>
                <a:gd name="T6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407">
                  <a:moveTo>
                    <a:pt x="135" y="0"/>
                  </a:moveTo>
                  <a:lnTo>
                    <a:pt x="123" y="1"/>
                  </a:lnTo>
                  <a:lnTo>
                    <a:pt x="111" y="3"/>
                  </a:lnTo>
                  <a:lnTo>
                    <a:pt x="101" y="8"/>
                  </a:lnTo>
                  <a:lnTo>
                    <a:pt x="91" y="14"/>
                  </a:lnTo>
                  <a:lnTo>
                    <a:pt x="82" y="21"/>
                  </a:lnTo>
                  <a:lnTo>
                    <a:pt x="74" y="29"/>
                  </a:lnTo>
                  <a:lnTo>
                    <a:pt x="67" y="37"/>
                  </a:lnTo>
                  <a:lnTo>
                    <a:pt x="63" y="45"/>
                  </a:lnTo>
                  <a:lnTo>
                    <a:pt x="50" y="47"/>
                  </a:lnTo>
                  <a:lnTo>
                    <a:pt x="39" y="52"/>
                  </a:lnTo>
                  <a:lnTo>
                    <a:pt x="33" y="54"/>
                  </a:lnTo>
                  <a:lnTo>
                    <a:pt x="28" y="57"/>
                  </a:lnTo>
                  <a:lnTo>
                    <a:pt x="23" y="61"/>
                  </a:lnTo>
                  <a:lnTo>
                    <a:pt x="19" y="65"/>
                  </a:lnTo>
                  <a:lnTo>
                    <a:pt x="14" y="70"/>
                  </a:lnTo>
                  <a:lnTo>
                    <a:pt x="11" y="75"/>
                  </a:lnTo>
                  <a:lnTo>
                    <a:pt x="7" y="81"/>
                  </a:lnTo>
                  <a:lnTo>
                    <a:pt x="4" y="88"/>
                  </a:lnTo>
                  <a:lnTo>
                    <a:pt x="2" y="95"/>
                  </a:lnTo>
                  <a:lnTo>
                    <a:pt x="1" y="102"/>
                  </a:lnTo>
                  <a:lnTo>
                    <a:pt x="0" y="110"/>
                  </a:lnTo>
                  <a:lnTo>
                    <a:pt x="0" y="119"/>
                  </a:lnTo>
                  <a:lnTo>
                    <a:pt x="0" y="393"/>
                  </a:lnTo>
                  <a:lnTo>
                    <a:pt x="0" y="395"/>
                  </a:lnTo>
                  <a:lnTo>
                    <a:pt x="1" y="398"/>
                  </a:lnTo>
                  <a:lnTo>
                    <a:pt x="2" y="401"/>
                  </a:lnTo>
                  <a:lnTo>
                    <a:pt x="3" y="403"/>
                  </a:lnTo>
                  <a:lnTo>
                    <a:pt x="5" y="405"/>
                  </a:lnTo>
                  <a:lnTo>
                    <a:pt x="9" y="406"/>
                  </a:lnTo>
                  <a:lnTo>
                    <a:pt x="11" y="407"/>
                  </a:lnTo>
                  <a:lnTo>
                    <a:pt x="14" y="407"/>
                  </a:lnTo>
                  <a:lnTo>
                    <a:pt x="18" y="407"/>
                  </a:lnTo>
                  <a:lnTo>
                    <a:pt x="20" y="406"/>
                  </a:lnTo>
                  <a:lnTo>
                    <a:pt x="22" y="405"/>
                  </a:lnTo>
                  <a:lnTo>
                    <a:pt x="24" y="403"/>
                  </a:lnTo>
                  <a:lnTo>
                    <a:pt x="27" y="401"/>
                  </a:lnTo>
                  <a:lnTo>
                    <a:pt x="28" y="398"/>
                  </a:lnTo>
                  <a:lnTo>
                    <a:pt x="29" y="395"/>
                  </a:lnTo>
                  <a:lnTo>
                    <a:pt x="29" y="393"/>
                  </a:lnTo>
                  <a:lnTo>
                    <a:pt x="29" y="119"/>
                  </a:lnTo>
                  <a:lnTo>
                    <a:pt x="30" y="110"/>
                  </a:lnTo>
                  <a:lnTo>
                    <a:pt x="31" y="101"/>
                  </a:lnTo>
                  <a:lnTo>
                    <a:pt x="35" y="95"/>
                  </a:lnTo>
                  <a:lnTo>
                    <a:pt x="38" y="89"/>
                  </a:lnTo>
                  <a:lnTo>
                    <a:pt x="42" y="84"/>
                  </a:lnTo>
                  <a:lnTo>
                    <a:pt x="48" y="81"/>
                  </a:lnTo>
                  <a:lnTo>
                    <a:pt x="54" y="78"/>
                  </a:lnTo>
                  <a:lnTo>
                    <a:pt x="59" y="76"/>
                  </a:lnTo>
                  <a:lnTo>
                    <a:pt x="59" y="331"/>
                  </a:lnTo>
                  <a:lnTo>
                    <a:pt x="210" y="331"/>
                  </a:lnTo>
                  <a:lnTo>
                    <a:pt x="210" y="60"/>
                  </a:lnTo>
                  <a:lnTo>
                    <a:pt x="210" y="55"/>
                  </a:lnTo>
                  <a:lnTo>
                    <a:pt x="209" y="49"/>
                  </a:lnTo>
                  <a:lnTo>
                    <a:pt x="206" y="45"/>
                  </a:lnTo>
                  <a:lnTo>
                    <a:pt x="203" y="39"/>
                  </a:lnTo>
                  <a:lnTo>
                    <a:pt x="196" y="29"/>
                  </a:lnTo>
                  <a:lnTo>
                    <a:pt x="186" y="20"/>
                  </a:lnTo>
                  <a:lnTo>
                    <a:pt x="175" y="12"/>
                  </a:lnTo>
                  <a:lnTo>
                    <a:pt x="162" y="5"/>
                  </a:lnTo>
                  <a:lnTo>
                    <a:pt x="155" y="3"/>
                  </a:lnTo>
                  <a:lnTo>
                    <a:pt x="149" y="1"/>
                  </a:lnTo>
                  <a:lnTo>
                    <a:pt x="142" y="0"/>
                  </a:lnTo>
                  <a:lnTo>
                    <a:pt x="135" y="0"/>
                  </a:lnTo>
                  <a:lnTo>
                    <a:pt x="1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79" name="Полилиния 4606">
              <a:extLst>
                <a:ext uri="{FF2B5EF4-FFF2-40B4-BE49-F238E27FC236}">
                  <a16:creationId xmlns:a16="http://schemas.microsoft.com/office/drawing/2014/main" xmlns="" id="{98CAAF97-015F-4507-A8E3-2F95D46D12DF}"/>
                </a:ext>
              </a:extLst>
            </p:cNvPr>
            <p:cNvSpPr>
              <a:spLocks/>
            </p:cNvSpPr>
            <p:nvPr/>
          </p:nvSpPr>
          <p:spPr bwMode="auto">
            <a:xfrm>
              <a:off x="7258050" y="4913313"/>
              <a:ext cx="47625" cy="28575"/>
            </a:xfrm>
            <a:custGeom>
              <a:avLst/>
              <a:gdLst>
                <a:gd name="T0" fmla="*/ 0 w 151"/>
                <a:gd name="T1" fmla="*/ 14 h 90"/>
                <a:gd name="T2" fmla="*/ 0 w 151"/>
                <a:gd name="T3" fmla="*/ 22 h 90"/>
                <a:gd name="T4" fmla="*/ 2 w 151"/>
                <a:gd name="T5" fmla="*/ 29 h 90"/>
                <a:gd name="T6" fmla="*/ 4 w 151"/>
                <a:gd name="T7" fmla="*/ 37 h 90"/>
                <a:gd name="T8" fmla="*/ 6 w 151"/>
                <a:gd name="T9" fmla="*/ 44 h 90"/>
                <a:gd name="T10" fmla="*/ 9 w 151"/>
                <a:gd name="T11" fmla="*/ 50 h 90"/>
                <a:gd name="T12" fmla="*/ 14 w 151"/>
                <a:gd name="T13" fmla="*/ 56 h 90"/>
                <a:gd name="T14" fmla="*/ 18 w 151"/>
                <a:gd name="T15" fmla="*/ 62 h 90"/>
                <a:gd name="T16" fmla="*/ 23 w 151"/>
                <a:gd name="T17" fmla="*/ 67 h 90"/>
                <a:gd name="T18" fmla="*/ 29 w 151"/>
                <a:gd name="T19" fmla="*/ 72 h 90"/>
                <a:gd name="T20" fmla="*/ 34 w 151"/>
                <a:gd name="T21" fmla="*/ 76 h 90"/>
                <a:gd name="T22" fmla="*/ 40 w 151"/>
                <a:gd name="T23" fmla="*/ 81 h 90"/>
                <a:gd name="T24" fmla="*/ 47 w 151"/>
                <a:gd name="T25" fmla="*/ 84 h 90"/>
                <a:gd name="T26" fmla="*/ 54 w 151"/>
                <a:gd name="T27" fmla="*/ 87 h 90"/>
                <a:gd name="T28" fmla="*/ 61 w 151"/>
                <a:gd name="T29" fmla="*/ 89 h 90"/>
                <a:gd name="T30" fmla="*/ 68 w 151"/>
                <a:gd name="T31" fmla="*/ 90 h 90"/>
                <a:gd name="T32" fmla="*/ 76 w 151"/>
                <a:gd name="T33" fmla="*/ 90 h 90"/>
                <a:gd name="T34" fmla="*/ 83 w 151"/>
                <a:gd name="T35" fmla="*/ 90 h 90"/>
                <a:gd name="T36" fmla="*/ 90 w 151"/>
                <a:gd name="T37" fmla="*/ 89 h 90"/>
                <a:gd name="T38" fmla="*/ 96 w 151"/>
                <a:gd name="T39" fmla="*/ 87 h 90"/>
                <a:gd name="T40" fmla="*/ 103 w 151"/>
                <a:gd name="T41" fmla="*/ 83 h 90"/>
                <a:gd name="T42" fmla="*/ 109 w 151"/>
                <a:gd name="T43" fmla="*/ 80 h 90"/>
                <a:gd name="T44" fmla="*/ 116 w 151"/>
                <a:gd name="T45" fmla="*/ 76 h 90"/>
                <a:gd name="T46" fmla="*/ 121 w 151"/>
                <a:gd name="T47" fmla="*/ 71 h 90"/>
                <a:gd name="T48" fmla="*/ 127 w 151"/>
                <a:gd name="T49" fmla="*/ 65 h 90"/>
                <a:gd name="T50" fmla="*/ 131 w 151"/>
                <a:gd name="T51" fmla="*/ 60 h 90"/>
                <a:gd name="T52" fmla="*/ 137 w 151"/>
                <a:gd name="T53" fmla="*/ 53 h 90"/>
                <a:gd name="T54" fmla="*/ 140 w 151"/>
                <a:gd name="T55" fmla="*/ 45 h 90"/>
                <a:gd name="T56" fmla="*/ 144 w 151"/>
                <a:gd name="T57" fmla="*/ 37 h 90"/>
                <a:gd name="T58" fmla="*/ 147 w 151"/>
                <a:gd name="T59" fmla="*/ 29 h 90"/>
                <a:gd name="T60" fmla="*/ 150 w 151"/>
                <a:gd name="T61" fmla="*/ 20 h 90"/>
                <a:gd name="T62" fmla="*/ 151 w 151"/>
                <a:gd name="T63" fmla="*/ 10 h 90"/>
                <a:gd name="T64" fmla="*/ 151 w 151"/>
                <a:gd name="T65" fmla="*/ 0 h 90"/>
                <a:gd name="T66" fmla="*/ 0 w 151"/>
                <a:gd name="T67" fmla="*/ 0 h 90"/>
                <a:gd name="T68" fmla="*/ 0 w 151"/>
                <a:gd name="T69"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90">
                  <a:moveTo>
                    <a:pt x="0" y="14"/>
                  </a:moveTo>
                  <a:lnTo>
                    <a:pt x="0" y="22"/>
                  </a:lnTo>
                  <a:lnTo>
                    <a:pt x="2" y="29"/>
                  </a:lnTo>
                  <a:lnTo>
                    <a:pt x="4" y="37"/>
                  </a:lnTo>
                  <a:lnTo>
                    <a:pt x="6" y="44"/>
                  </a:lnTo>
                  <a:lnTo>
                    <a:pt x="9" y="50"/>
                  </a:lnTo>
                  <a:lnTo>
                    <a:pt x="14" y="56"/>
                  </a:lnTo>
                  <a:lnTo>
                    <a:pt x="18" y="62"/>
                  </a:lnTo>
                  <a:lnTo>
                    <a:pt x="23" y="67"/>
                  </a:lnTo>
                  <a:lnTo>
                    <a:pt x="29" y="72"/>
                  </a:lnTo>
                  <a:lnTo>
                    <a:pt x="34" y="76"/>
                  </a:lnTo>
                  <a:lnTo>
                    <a:pt x="40" y="81"/>
                  </a:lnTo>
                  <a:lnTo>
                    <a:pt x="47" y="84"/>
                  </a:lnTo>
                  <a:lnTo>
                    <a:pt x="54" y="87"/>
                  </a:lnTo>
                  <a:lnTo>
                    <a:pt x="61" y="89"/>
                  </a:lnTo>
                  <a:lnTo>
                    <a:pt x="68" y="90"/>
                  </a:lnTo>
                  <a:lnTo>
                    <a:pt x="76" y="90"/>
                  </a:lnTo>
                  <a:lnTo>
                    <a:pt x="83" y="90"/>
                  </a:lnTo>
                  <a:lnTo>
                    <a:pt x="90" y="89"/>
                  </a:lnTo>
                  <a:lnTo>
                    <a:pt x="96" y="87"/>
                  </a:lnTo>
                  <a:lnTo>
                    <a:pt x="103" y="83"/>
                  </a:lnTo>
                  <a:lnTo>
                    <a:pt x="109" y="80"/>
                  </a:lnTo>
                  <a:lnTo>
                    <a:pt x="116" y="76"/>
                  </a:lnTo>
                  <a:lnTo>
                    <a:pt x="121" y="71"/>
                  </a:lnTo>
                  <a:lnTo>
                    <a:pt x="127" y="65"/>
                  </a:lnTo>
                  <a:lnTo>
                    <a:pt x="131" y="60"/>
                  </a:lnTo>
                  <a:lnTo>
                    <a:pt x="137" y="53"/>
                  </a:lnTo>
                  <a:lnTo>
                    <a:pt x="140" y="45"/>
                  </a:lnTo>
                  <a:lnTo>
                    <a:pt x="144" y="37"/>
                  </a:lnTo>
                  <a:lnTo>
                    <a:pt x="147" y="29"/>
                  </a:lnTo>
                  <a:lnTo>
                    <a:pt x="150" y="20"/>
                  </a:lnTo>
                  <a:lnTo>
                    <a:pt x="151" y="10"/>
                  </a:lnTo>
                  <a:lnTo>
                    <a:pt x="151" y="0"/>
                  </a:lnTo>
                  <a:lnTo>
                    <a:pt x="0"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80" name="Прямоугольник 4607">
              <a:extLst>
                <a:ext uri="{FF2B5EF4-FFF2-40B4-BE49-F238E27FC236}">
                  <a16:creationId xmlns:a16="http://schemas.microsoft.com/office/drawing/2014/main" xmlns="" id="{E628A228-65DF-4721-90C3-E7F354A3E795}"/>
                </a:ext>
              </a:extLst>
            </p:cNvPr>
            <p:cNvSpPr>
              <a:spLocks noChangeArrowheads="1"/>
            </p:cNvSpPr>
            <p:nvPr/>
          </p:nvSpPr>
          <p:spPr bwMode="auto">
            <a:xfrm>
              <a:off x="7258050" y="4837113"/>
              <a:ext cx="4762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grpSp>
      <p:sp>
        <p:nvSpPr>
          <p:cNvPr id="169" name="Ромб 168">
            <a:extLst>
              <a:ext uri="{FF2B5EF4-FFF2-40B4-BE49-F238E27FC236}">
                <a16:creationId xmlns:a16="http://schemas.microsoft.com/office/drawing/2014/main" xmlns="" id="{56C7CE62-F75C-4C0A-A2D8-6FC23C3737A4}"/>
              </a:ext>
              <a:ext uri="{C183D7F6-B498-43B3-948B-1728B52AA6E4}">
                <adec:decorative xmlns:adec="http://schemas.microsoft.com/office/drawing/2017/decorative" xmlns="" val="1"/>
              </a:ext>
            </a:extLst>
          </p:cNvPr>
          <p:cNvSpPr/>
          <p:nvPr/>
        </p:nvSpPr>
        <p:spPr>
          <a:xfrm>
            <a:off x="6856326" y="2496078"/>
            <a:ext cx="914400" cy="914400"/>
          </a:xfrm>
          <a:prstGeom prst="diamond">
            <a:avLst/>
          </a:prstGeom>
          <a:solidFill>
            <a:srgbClr val="EE506A"/>
          </a:solidFill>
          <a:ln>
            <a:solidFill>
              <a:srgbClr val="181D1B"/>
            </a:solidFill>
          </a:ln>
          <a:effectLst>
            <a:outerShdw blurRad="50800" dist="50800" dir="5400000" algn="ctr" rotWithShape="0">
              <a:schemeClr val="tx1">
                <a:lumMod val="85000"/>
                <a:lumOff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71" name="Ромб 170">
            <a:extLst>
              <a:ext uri="{FF2B5EF4-FFF2-40B4-BE49-F238E27FC236}">
                <a16:creationId xmlns:a16="http://schemas.microsoft.com/office/drawing/2014/main" xmlns="" id="{428797F2-A3E5-4A66-9ADE-53005BF2C0EA}"/>
              </a:ext>
              <a:ext uri="{C183D7F6-B498-43B3-948B-1728B52AA6E4}">
                <adec:decorative xmlns:adec="http://schemas.microsoft.com/office/drawing/2017/decorative" xmlns="" val="1"/>
              </a:ext>
            </a:extLst>
          </p:cNvPr>
          <p:cNvSpPr/>
          <p:nvPr/>
        </p:nvSpPr>
        <p:spPr>
          <a:xfrm>
            <a:off x="6856326" y="3674367"/>
            <a:ext cx="914400" cy="914400"/>
          </a:xfrm>
          <a:prstGeom prst="diamond">
            <a:avLst/>
          </a:prstGeom>
          <a:solidFill>
            <a:srgbClr val="EE506A"/>
          </a:solidFill>
          <a:ln>
            <a:solidFill>
              <a:srgbClr val="181D1B"/>
            </a:solidFill>
          </a:ln>
          <a:effectLst>
            <a:outerShdw blurRad="50800" dist="50800" dir="5400000" algn="ctr" rotWithShape="0">
              <a:schemeClr val="tx1">
                <a:lumMod val="85000"/>
                <a:lumOff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73" name="Ромб 172">
            <a:extLst>
              <a:ext uri="{FF2B5EF4-FFF2-40B4-BE49-F238E27FC236}">
                <a16:creationId xmlns:a16="http://schemas.microsoft.com/office/drawing/2014/main" xmlns="" id="{066DACD9-1DF3-4A2E-989D-F8AE0A7E8B5A}"/>
              </a:ext>
              <a:ext uri="{C183D7F6-B498-43B3-948B-1728B52AA6E4}">
                <adec:decorative xmlns:adec="http://schemas.microsoft.com/office/drawing/2017/decorative" xmlns="" val="1"/>
              </a:ext>
            </a:extLst>
          </p:cNvPr>
          <p:cNvSpPr/>
          <p:nvPr/>
        </p:nvSpPr>
        <p:spPr>
          <a:xfrm>
            <a:off x="6856326" y="4852656"/>
            <a:ext cx="914400" cy="914400"/>
          </a:xfrm>
          <a:prstGeom prst="diamond">
            <a:avLst/>
          </a:prstGeom>
          <a:solidFill>
            <a:srgbClr val="EE506A"/>
          </a:solidFill>
          <a:ln>
            <a:solidFill>
              <a:srgbClr val="181D1B"/>
            </a:solidFill>
          </a:ln>
          <a:effectLst>
            <a:outerShdw blurRad="50800" dist="50800" dir="5400000" algn="ctr" rotWithShape="0">
              <a:schemeClr val="tx1">
                <a:lumMod val="85000"/>
                <a:lumOff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6" name="AutoShape 2" descr="16 business website">
            <a:extLst>
              <a:ext uri="{FF2B5EF4-FFF2-40B4-BE49-F238E27FC236}">
                <a16:creationId xmlns:a16="http://schemas.microsoft.com/office/drawing/2014/main" xmlns="" id="{62103E8C-33F4-4195-A203-1EAA9B6F9760}"/>
              </a:ext>
            </a:extLst>
          </p:cNvPr>
          <p:cNvSpPr>
            <a:spLocks noChangeAspect="1" noChangeArrowheads="1"/>
          </p:cNvSpPr>
          <p:nvPr/>
        </p:nvSpPr>
        <p:spPr bwMode="auto">
          <a:xfrm>
            <a:off x="5943599" y="3276599"/>
            <a:ext cx="808663" cy="808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16 business website">
            <a:extLst>
              <a:ext uri="{FF2B5EF4-FFF2-40B4-BE49-F238E27FC236}">
                <a16:creationId xmlns:a16="http://schemas.microsoft.com/office/drawing/2014/main" xmlns="" id="{E404467E-0ACD-496C-B7E4-6B58243C0B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 name="Рисунок 16">
            <a:extLst>
              <a:ext uri="{FF2B5EF4-FFF2-40B4-BE49-F238E27FC236}">
                <a16:creationId xmlns:a16="http://schemas.microsoft.com/office/drawing/2014/main" xmlns="" id="{41906C8B-AD81-4F89-B34B-008D339935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5475" y="3891822"/>
            <a:ext cx="456101" cy="456101"/>
          </a:xfrm>
          <a:prstGeom prst="rect">
            <a:avLst/>
          </a:prstGeom>
        </p:spPr>
      </p:pic>
      <p:pic>
        <p:nvPicPr>
          <p:cNvPr id="19" name="Рисунок 18">
            <a:extLst>
              <a:ext uri="{FF2B5EF4-FFF2-40B4-BE49-F238E27FC236}">
                <a16:creationId xmlns:a16="http://schemas.microsoft.com/office/drawing/2014/main" xmlns="" id="{CD3E7997-6A2D-4CC7-A02F-67D6DFD839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1217" y="5093885"/>
            <a:ext cx="412864" cy="412864"/>
          </a:xfrm>
          <a:prstGeom prst="rect">
            <a:avLst/>
          </a:prstGeom>
        </p:spPr>
      </p:pic>
      <p:pic>
        <p:nvPicPr>
          <p:cNvPr id="21" name="Рисунок 20">
            <a:extLst>
              <a:ext uri="{FF2B5EF4-FFF2-40B4-BE49-F238E27FC236}">
                <a16:creationId xmlns:a16="http://schemas.microsoft.com/office/drawing/2014/main" xmlns="" id="{713D53C9-56B2-4E00-8AB5-B87B7AF0A0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1217" y="2698999"/>
            <a:ext cx="451482" cy="451482"/>
          </a:xfrm>
          <a:prstGeom prst="rect">
            <a:avLst/>
          </a:prstGeom>
        </p:spPr>
      </p:pic>
      <p:pic>
        <p:nvPicPr>
          <p:cNvPr id="128" name="Рисунок 127">
            <a:extLst>
              <a:ext uri="{FF2B5EF4-FFF2-40B4-BE49-F238E27FC236}">
                <a16:creationId xmlns:a16="http://schemas.microsoft.com/office/drawing/2014/main" xmlns="" id="{EDF2DC4D-C361-4245-B8F2-EE37EBCFF962}"/>
              </a:ext>
            </a:extLst>
          </p:cNvPr>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850877" y="2501664"/>
            <a:ext cx="541926" cy="541926"/>
          </a:xfrm>
          <a:prstGeom prst="rect">
            <a:avLst/>
          </a:prstGeom>
          <a:effectLst>
            <a:outerShdw blurRad="50800" dist="50800" dir="5400000" algn="ctr" rotWithShape="0">
              <a:schemeClr val="tx1"/>
            </a:outerShdw>
          </a:effectLst>
        </p:spPr>
      </p:pic>
      <p:pic>
        <p:nvPicPr>
          <p:cNvPr id="129" name="Рисунок 128">
            <a:extLst>
              <a:ext uri="{FF2B5EF4-FFF2-40B4-BE49-F238E27FC236}">
                <a16:creationId xmlns:a16="http://schemas.microsoft.com/office/drawing/2014/main" xmlns="" id="{08EA610B-D64D-4401-915F-4CB611520E90}"/>
              </a:ext>
            </a:extLst>
          </p:cNvPr>
          <p:cNvPicPr>
            <a:picLocks noChangeAspect="1"/>
          </p:cNvPicPr>
          <p:nvPr/>
        </p:nvPicPr>
        <p:blipFill>
          <a:blip r:embed="rId8" cstate="print">
            <a:duotone>
              <a:prstClr val="black"/>
              <a:schemeClr val="accent1">
                <a:tint val="45000"/>
                <a:satMod val="400000"/>
              </a:schemeClr>
            </a:duotone>
            <a:extLst>
              <a:ext uri="{BEBA8EAE-BF5A-486C-A8C5-ECC9F3942E4B}">
                <a14:imgProps xmlns:a14="http://schemas.microsoft.com/office/drawing/2010/main">
                  <a14:imgLayer r:embed="rId9">
                    <a14:imgEffect>
                      <a14:colorTemperature colorTemp="6400"/>
                    </a14:imgEffect>
                  </a14:imgLayer>
                </a14:imgProps>
              </a:ext>
              <a:ext uri="{28A0092B-C50C-407E-A947-70E740481C1C}">
                <a14:useLocalDpi xmlns:a14="http://schemas.microsoft.com/office/drawing/2010/main" val="0"/>
              </a:ext>
            </a:extLst>
          </a:blip>
          <a:stretch>
            <a:fillRect/>
          </a:stretch>
        </p:blipFill>
        <p:spPr>
          <a:xfrm>
            <a:off x="3314711" y="2691110"/>
            <a:ext cx="619058" cy="619058"/>
          </a:xfrm>
          <a:prstGeom prst="rect">
            <a:avLst/>
          </a:prstGeom>
          <a:noFill/>
          <a:ln>
            <a:noFill/>
          </a:ln>
          <a:effectLst>
            <a:outerShdw blurRad="50800" dist="50800" dir="5400000" algn="ctr" rotWithShape="0">
              <a:schemeClr val="tx1"/>
            </a:outerShdw>
          </a:effectLst>
        </p:spPr>
      </p:pic>
      <p:pic>
        <p:nvPicPr>
          <p:cNvPr id="130" name="Рисунок 129">
            <a:extLst>
              <a:ext uri="{FF2B5EF4-FFF2-40B4-BE49-F238E27FC236}">
                <a16:creationId xmlns:a16="http://schemas.microsoft.com/office/drawing/2014/main" xmlns="" id="{DF981F2F-B132-47C3-874C-7E7898CFFFE6}"/>
              </a:ext>
            </a:extLst>
          </p:cNvPr>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754832" y="4159423"/>
            <a:ext cx="527983" cy="527983"/>
          </a:xfrm>
          <a:prstGeom prst="rect">
            <a:avLst/>
          </a:prstGeom>
          <a:effectLst>
            <a:outerShdw blurRad="50800" dist="50800" dir="5400000" algn="ctr" rotWithShape="0">
              <a:schemeClr val="tx1"/>
            </a:outerShdw>
          </a:effectLst>
        </p:spPr>
      </p:pic>
      <p:sp>
        <p:nvSpPr>
          <p:cNvPr id="8" name="Ромб 7">
            <a:extLst>
              <a:ext uri="{FF2B5EF4-FFF2-40B4-BE49-F238E27FC236}">
                <a16:creationId xmlns:a16="http://schemas.microsoft.com/office/drawing/2014/main" xmlns="" id="{93542F45-F86D-4BFB-AD3C-F3569FF97889}"/>
              </a:ext>
              <a:ext uri="{C183D7F6-B498-43B3-948B-1728B52AA6E4}">
                <adec:decorative xmlns:adec="http://schemas.microsoft.com/office/drawing/2017/decorative" xmlns="" val="1"/>
              </a:ext>
            </a:extLst>
          </p:cNvPr>
          <p:cNvSpPr/>
          <p:nvPr/>
        </p:nvSpPr>
        <p:spPr>
          <a:xfrm>
            <a:off x="6856326" y="1405657"/>
            <a:ext cx="914400" cy="954196"/>
          </a:xfrm>
          <a:prstGeom prst="diamond">
            <a:avLst/>
          </a:prstGeom>
          <a:solidFill>
            <a:srgbClr val="EE506A"/>
          </a:solidFill>
          <a:ln>
            <a:solidFill>
              <a:srgbClr val="3A261D"/>
            </a:solidFill>
          </a:ln>
          <a:effectLst>
            <a:outerShdw blurRad="50800" dist="50800" dir="5400000" algn="ctr" rotWithShape="0">
              <a:schemeClr val="tx1">
                <a:lumMod val="85000"/>
                <a:lumOff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solidFill>
                <a:schemeClr val="accent1">
                  <a:lumMod val="75000"/>
                </a:schemeClr>
              </a:solidFill>
            </a:endParaRPr>
          </a:p>
        </p:txBody>
      </p:sp>
      <p:grpSp>
        <p:nvGrpSpPr>
          <p:cNvPr id="162" name="Группа 161" descr="Это изображение содержит значок ручки и бумаги. ">
            <a:extLst>
              <a:ext uri="{FF2B5EF4-FFF2-40B4-BE49-F238E27FC236}">
                <a16:creationId xmlns:a16="http://schemas.microsoft.com/office/drawing/2014/main" xmlns="" id="{2483BC18-0A05-4FF8-B031-03F40068091B}"/>
              </a:ext>
            </a:extLst>
          </p:cNvPr>
          <p:cNvGrpSpPr/>
          <p:nvPr/>
        </p:nvGrpSpPr>
        <p:grpSpPr>
          <a:xfrm>
            <a:off x="7183425" y="1733475"/>
            <a:ext cx="260202" cy="258764"/>
            <a:chOff x="7018338" y="4656138"/>
            <a:chExt cx="287337" cy="285750"/>
          </a:xfrm>
          <a:solidFill>
            <a:schemeClr val="bg1"/>
          </a:solidFill>
          <a:effectLst/>
        </p:grpSpPr>
        <p:sp>
          <p:nvSpPr>
            <p:cNvPr id="163" name="Полилиния 4604">
              <a:extLst>
                <a:ext uri="{FF2B5EF4-FFF2-40B4-BE49-F238E27FC236}">
                  <a16:creationId xmlns:a16="http://schemas.microsoft.com/office/drawing/2014/main" xmlns="" id="{DA1316D7-5899-4370-95D5-FD8C6DF3ECC0}"/>
                </a:ext>
              </a:extLst>
            </p:cNvPr>
            <p:cNvSpPr>
              <a:spLocks noEditPoints="1"/>
            </p:cNvSpPr>
            <p:nvPr/>
          </p:nvSpPr>
          <p:spPr bwMode="auto">
            <a:xfrm>
              <a:off x="7018338" y="4656138"/>
              <a:ext cx="230188" cy="285750"/>
            </a:xfrm>
            <a:custGeom>
              <a:avLst/>
              <a:gdLst>
                <a:gd name="T0" fmla="*/ 351 w 723"/>
                <a:gd name="T1" fmla="*/ 416 h 903"/>
                <a:gd name="T2" fmla="*/ 348 w 723"/>
                <a:gd name="T3" fmla="*/ 400 h 903"/>
                <a:gd name="T4" fmla="*/ 362 w 723"/>
                <a:gd name="T5" fmla="*/ 391 h 903"/>
                <a:gd name="T6" fmla="*/ 525 w 723"/>
                <a:gd name="T7" fmla="*/ 398 h 903"/>
                <a:gd name="T8" fmla="*/ 525 w 723"/>
                <a:gd name="T9" fmla="*/ 414 h 903"/>
                <a:gd name="T10" fmla="*/ 513 w 723"/>
                <a:gd name="T11" fmla="*/ 572 h 903"/>
                <a:gd name="T12" fmla="*/ 349 w 723"/>
                <a:gd name="T13" fmla="*/ 565 h 903"/>
                <a:gd name="T14" fmla="*/ 349 w 723"/>
                <a:gd name="T15" fmla="*/ 548 h 903"/>
                <a:gd name="T16" fmla="*/ 513 w 723"/>
                <a:gd name="T17" fmla="*/ 542 h 903"/>
                <a:gd name="T18" fmla="*/ 526 w 723"/>
                <a:gd name="T19" fmla="*/ 551 h 903"/>
                <a:gd name="T20" fmla="*/ 523 w 723"/>
                <a:gd name="T21" fmla="*/ 568 h 903"/>
                <a:gd name="T22" fmla="*/ 362 w 723"/>
                <a:gd name="T23" fmla="*/ 722 h 903"/>
                <a:gd name="T24" fmla="*/ 348 w 723"/>
                <a:gd name="T25" fmla="*/ 713 h 903"/>
                <a:gd name="T26" fmla="*/ 351 w 723"/>
                <a:gd name="T27" fmla="*/ 696 h 903"/>
                <a:gd name="T28" fmla="*/ 515 w 723"/>
                <a:gd name="T29" fmla="*/ 693 h 903"/>
                <a:gd name="T30" fmla="*/ 528 w 723"/>
                <a:gd name="T31" fmla="*/ 704 h 903"/>
                <a:gd name="T32" fmla="*/ 521 w 723"/>
                <a:gd name="T33" fmla="*/ 720 h 903"/>
                <a:gd name="T34" fmla="*/ 232 w 723"/>
                <a:gd name="T35" fmla="*/ 405 h 903"/>
                <a:gd name="T36" fmla="*/ 198 w 723"/>
                <a:gd name="T37" fmla="*/ 381 h 903"/>
                <a:gd name="T38" fmla="*/ 200 w 723"/>
                <a:gd name="T39" fmla="*/ 365 h 903"/>
                <a:gd name="T40" fmla="*/ 217 w 723"/>
                <a:gd name="T41" fmla="*/ 362 h 903"/>
                <a:gd name="T42" fmla="*/ 296 w 723"/>
                <a:gd name="T43" fmla="*/ 302 h 903"/>
                <a:gd name="T44" fmla="*/ 312 w 723"/>
                <a:gd name="T45" fmla="*/ 306 h 903"/>
                <a:gd name="T46" fmla="*/ 315 w 723"/>
                <a:gd name="T47" fmla="*/ 321 h 903"/>
                <a:gd name="T48" fmla="*/ 226 w 723"/>
                <a:gd name="T49" fmla="*/ 556 h 903"/>
                <a:gd name="T50" fmla="*/ 197 w 723"/>
                <a:gd name="T51" fmla="*/ 529 h 903"/>
                <a:gd name="T52" fmla="*/ 203 w 723"/>
                <a:gd name="T53" fmla="*/ 514 h 903"/>
                <a:gd name="T54" fmla="*/ 219 w 723"/>
                <a:gd name="T55" fmla="*/ 514 h 903"/>
                <a:gd name="T56" fmla="*/ 298 w 723"/>
                <a:gd name="T57" fmla="*/ 451 h 903"/>
                <a:gd name="T58" fmla="*/ 314 w 723"/>
                <a:gd name="T59" fmla="*/ 458 h 903"/>
                <a:gd name="T60" fmla="*/ 314 w 723"/>
                <a:gd name="T61" fmla="*/ 475 h 903"/>
                <a:gd name="T62" fmla="*/ 155 w 723"/>
                <a:gd name="T63" fmla="*/ 238 h 903"/>
                <a:gd name="T64" fmla="*/ 208 w 723"/>
                <a:gd name="T65" fmla="*/ 197 h 903"/>
                <a:gd name="T66" fmla="*/ 164 w 723"/>
                <a:gd name="T67" fmla="*/ 236 h 903"/>
                <a:gd name="T68" fmla="*/ 31 w 723"/>
                <a:gd name="T69" fmla="*/ 125 h 903"/>
                <a:gd name="T70" fmla="*/ 53 w 723"/>
                <a:gd name="T71" fmla="*/ 68 h 903"/>
                <a:gd name="T72" fmla="*/ 101 w 723"/>
                <a:gd name="T73" fmla="*/ 35 h 903"/>
                <a:gd name="T74" fmla="*/ 150 w 723"/>
                <a:gd name="T75" fmla="*/ 36 h 903"/>
                <a:gd name="T76" fmla="*/ 210 w 723"/>
                <a:gd name="T77" fmla="*/ 80 h 903"/>
                <a:gd name="T78" fmla="*/ 226 w 723"/>
                <a:gd name="T79" fmla="*/ 143 h 903"/>
                <a:gd name="T80" fmla="*/ 125 w 723"/>
                <a:gd name="T81" fmla="*/ 154 h 903"/>
                <a:gd name="T82" fmla="*/ 136 w 723"/>
                <a:gd name="T83" fmla="*/ 0 h 903"/>
                <a:gd name="T84" fmla="*/ 104 w 723"/>
                <a:gd name="T85" fmla="*/ 2 h 903"/>
                <a:gd name="T86" fmla="*/ 39 w 723"/>
                <a:gd name="T87" fmla="*/ 40 h 903"/>
                <a:gd name="T88" fmla="*/ 4 w 723"/>
                <a:gd name="T89" fmla="*/ 108 h 903"/>
                <a:gd name="T90" fmla="*/ 4 w 723"/>
                <a:gd name="T91" fmla="*/ 625 h 903"/>
                <a:gd name="T92" fmla="*/ 121 w 723"/>
                <a:gd name="T93" fmla="*/ 632 h 903"/>
                <a:gd name="T94" fmla="*/ 128 w 723"/>
                <a:gd name="T95" fmla="*/ 901 h 903"/>
                <a:gd name="T96" fmla="*/ 593 w 723"/>
                <a:gd name="T97" fmla="*/ 902 h 903"/>
                <a:gd name="T98" fmla="*/ 603 w 723"/>
                <a:gd name="T99" fmla="*/ 888 h 903"/>
                <a:gd name="T100" fmla="*/ 660 w 723"/>
                <a:gd name="T101" fmla="*/ 248 h 903"/>
                <a:gd name="T102" fmla="*/ 708 w 723"/>
                <a:gd name="T103" fmla="*/ 194 h 903"/>
                <a:gd name="T104" fmla="*/ 723 w 723"/>
                <a:gd name="T105" fmla="*/ 121 h 903"/>
                <a:gd name="T106" fmla="*/ 691 w 723"/>
                <a:gd name="T107" fmla="*/ 50 h 903"/>
                <a:gd name="T108" fmla="*/ 627 w 723"/>
                <a:gd name="T109" fmla="*/ 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3" h="903">
                  <a:moveTo>
                    <a:pt x="513" y="421"/>
                  </a:moveTo>
                  <a:lnTo>
                    <a:pt x="362" y="421"/>
                  </a:lnTo>
                  <a:lnTo>
                    <a:pt x="359" y="421"/>
                  </a:lnTo>
                  <a:lnTo>
                    <a:pt x="356" y="420"/>
                  </a:lnTo>
                  <a:lnTo>
                    <a:pt x="354" y="418"/>
                  </a:lnTo>
                  <a:lnTo>
                    <a:pt x="351" y="416"/>
                  </a:lnTo>
                  <a:lnTo>
                    <a:pt x="349" y="414"/>
                  </a:lnTo>
                  <a:lnTo>
                    <a:pt x="348" y="412"/>
                  </a:lnTo>
                  <a:lnTo>
                    <a:pt x="347" y="409"/>
                  </a:lnTo>
                  <a:lnTo>
                    <a:pt x="347" y="406"/>
                  </a:lnTo>
                  <a:lnTo>
                    <a:pt x="347" y="403"/>
                  </a:lnTo>
                  <a:lnTo>
                    <a:pt x="348" y="400"/>
                  </a:lnTo>
                  <a:lnTo>
                    <a:pt x="349" y="398"/>
                  </a:lnTo>
                  <a:lnTo>
                    <a:pt x="351" y="396"/>
                  </a:lnTo>
                  <a:lnTo>
                    <a:pt x="354" y="394"/>
                  </a:lnTo>
                  <a:lnTo>
                    <a:pt x="356" y="393"/>
                  </a:lnTo>
                  <a:lnTo>
                    <a:pt x="359" y="391"/>
                  </a:lnTo>
                  <a:lnTo>
                    <a:pt x="362" y="391"/>
                  </a:lnTo>
                  <a:lnTo>
                    <a:pt x="513" y="391"/>
                  </a:lnTo>
                  <a:lnTo>
                    <a:pt x="515" y="391"/>
                  </a:lnTo>
                  <a:lnTo>
                    <a:pt x="519" y="393"/>
                  </a:lnTo>
                  <a:lnTo>
                    <a:pt x="521" y="394"/>
                  </a:lnTo>
                  <a:lnTo>
                    <a:pt x="523" y="396"/>
                  </a:lnTo>
                  <a:lnTo>
                    <a:pt x="525" y="398"/>
                  </a:lnTo>
                  <a:lnTo>
                    <a:pt x="526" y="400"/>
                  </a:lnTo>
                  <a:lnTo>
                    <a:pt x="528" y="403"/>
                  </a:lnTo>
                  <a:lnTo>
                    <a:pt x="528" y="406"/>
                  </a:lnTo>
                  <a:lnTo>
                    <a:pt x="528" y="409"/>
                  </a:lnTo>
                  <a:lnTo>
                    <a:pt x="526" y="412"/>
                  </a:lnTo>
                  <a:lnTo>
                    <a:pt x="525" y="414"/>
                  </a:lnTo>
                  <a:lnTo>
                    <a:pt x="523" y="416"/>
                  </a:lnTo>
                  <a:lnTo>
                    <a:pt x="521" y="418"/>
                  </a:lnTo>
                  <a:lnTo>
                    <a:pt x="519" y="420"/>
                  </a:lnTo>
                  <a:lnTo>
                    <a:pt x="515" y="421"/>
                  </a:lnTo>
                  <a:lnTo>
                    <a:pt x="513" y="421"/>
                  </a:lnTo>
                  <a:close/>
                  <a:moveTo>
                    <a:pt x="513" y="572"/>
                  </a:moveTo>
                  <a:lnTo>
                    <a:pt x="362" y="572"/>
                  </a:lnTo>
                  <a:lnTo>
                    <a:pt x="359" y="571"/>
                  </a:lnTo>
                  <a:lnTo>
                    <a:pt x="356" y="571"/>
                  </a:lnTo>
                  <a:lnTo>
                    <a:pt x="354" y="569"/>
                  </a:lnTo>
                  <a:lnTo>
                    <a:pt x="351" y="568"/>
                  </a:lnTo>
                  <a:lnTo>
                    <a:pt x="349" y="565"/>
                  </a:lnTo>
                  <a:lnTo>
                    <a:pt x="348" y="563"/>
                  </a:lnTo>
                  <a:lnTo>
                    <a:pt x="347" y="560"/>
                  </a:lnTo>
                  <a:lnTo>
                    <a:pt x="347" y="556"/>
                  </a:lnTo>
                  <a:lnTo>
                    <a:pt x="347" y="554"/>
                  </a:lnTo>
                  <a:lnTo>
                    <a:pt x="348" y="551"/>
                  </a:lnTo>
                  <a:lnTo>
                    <a:pt x="349" y="548"/>
                  </a:lnTo>
                  <a:lnTo>
                    <a:pt x="351" y="546"/>
                  </a:lnTo>
                  <a:lnTo>
                    <a:pt x="354" y="544"/>
                  </a:lnTo>
                  <a:lnTo>
                    <a:pt x="356" y="543"/>
                  </a:lnTo>
                  <a:lnTo>
                    <a:pt x="359" y="542"/>
                  </a:lnTo>
                  <a:lnTo>
                    <a:pt x="362" y="542"/>
                  </a:lnTo>
                  <a:lnTo>
                    <a:pt x="513" y="542"/>
                  </a:lnTo>
                  <a:lnTo>
                    <a:pt x="515" y="542"/>
                  </a:lnTo>
                  <a:lnTo>
                    <a:pt x="519" y="543"/>
                  </a:lnTo>
                  <a:lnTo>
                    <a:pt x="521" y="544"/>
                  </a:lnTo>
                  <a:lnTo>
                    <a:pt x="523" y="546"/>
                  </a:lnTo>
                  <a:lnTo>
                    <a:pt x="525" y="548"/>
                  </a:lnTo>
                  <a:lnTo>
                    <a:pt x="526" y="551"/>
                  </a:lnTo>
                  <a:lnTo>
                    <a:pt x="528" y="554"/>
                  </a:lnTo>
                  <a:lnTo>
                    <a:pt x="528" y="556"/>
                  </a:lnTo>
                  <a:lnTo>
                    <a:pt x="528" y="560"/>
                  </a:lnTo>
                  <a:lnTo>
                    <a:pt x="526" y="563"/>
                  </a:lnTo>
                  <a:lnTo>
                    <a:pt x="525" y="565"/>
                  </a:lnTo>
                  <a:lnTo>
                    <a:pt x="523" y="568"/>
                  </a:lnTo>
                  <a:lnTo>
                    <a:pt x="521" y="569"/>
                  </a:lnTo>
                  <a:lnTo>
                    <a:pt x="519" y="571"/>
                  </a:lnTo>
                  <a:lnTo>
                    <a:pt x="515" y="571"/>
                  </a:lnTo>
                  <a:lnTo>
                    <a:pt x="513" y="572"/>
                  </a:lnTo>
                  <a:close/>
                  <a:moveTo>
                    <a:pt x="513" y="722"/>
                  </a:moveTo>
                  <a:lnTo>
                    <a:pt x="362" y="722"/>
                  </a:lnTo>
                  <a:lnTo>
                    <a:pt x="359" y="722"/>
                  </a:lnTo>
                  <a:lnTo>
                    <a:pt x="356" y="721"/>
                  </a:lnTo>
                  <a:lnTo>
                    <a:pt x="354" y="720"/>
                  </a:lnTo>
                  <a:lnTo>
                    <a:pt x="351" y="718"/>
                  </a:lnTo>
                  <a:lnTo>
                    <a:pt x="349" y="716"/>
                  </a:lnTo>
                  <a:lnTo>
                    <a:pt x="348" y="713"/>
                  </a:lnTo>
                  <a:lnTo>
                    <a:pt x="347" y="710"/>
                  </a:lnTo>
                  <a:lnTo>
                    <a:pt x="347" y="708"/>
                  </a:lnTo>
                  <a:lnTo>
                    <a:pt x="347" y="704"/>
                  </a:lnTo>
                  <a:lnTo>
                    <a:pt x="348" y="702"/>
                  </a:lnTo>
                  <a:lnTo>
                    <a:pt x="349" y="699"/>
                  </a:lnTo>
                  <a:lnTo>
                    <a:pt x="351" y="696"/>
                  </a:lnTo>
                  <a:lnTo>
                    <a:pt x="354" y="695"/>
                  </a:lnTo>
                  <a:lnTo>
                    <a:pt x="356" y="693"/>
                  </a:lnTo>
                  <a:lnTo>
                    <a:pt x="359" y="693"/>
                  </a:lnTo>
                  <a:lnTo>
                    <a:pt x="362" y="692"/>
                  </a:lnTo>
                  <a:lnTo>
                    <a:pt x="513" y="692"/>
                  </a:lnTo>
                  <a:lnTo>
                    <a:pt x="515" y="693"/>
                  </a:lnTo>
                  <a:lnTo>
                    <a:pt x="519" y="693"/>
                  </a:lnTo>
                  <a:lnTo>
                    <a:pt x="521" y="695"/>
                  </a:lnTo>
                  <a:lnTo>
                    <a:pt x="523" y="696"/>
                  </a:lnTo>
                  <a:lnTo>
                    <a:pt x="525" y="699"/>
                  </a:lnTo>
                  <a:lnTo>
                    <a:pt x="526" y="702"/>
                  </a:lnTo>
                  <a:lnTo>
                    <a:pt x="528" y="704"/>
                  </a:lnTo>
                  <a:lnTo>
                    <a:pt x="528" y="708"/>
                  </a:lnTo>
                  <a:lnTo>
                    <a:pt x="528" y="710"/>
                  </a:lnTo>
                  <a:lnTo>
                    <a:pt x="526" y="713"/>
                  </a:lnTo>
                  <a:lnTo>
                    <a:pt x="525" y="716"/>
                  </a:lnTo>
                  <a:lnTo>
                    <a:pt x="523" y="718"/>
                  </a:lnTo>
                  <a:lnTo>
                    <a:pt x="521" y="720"/>
                  </a:lnTo>
                  <a:lnTo>
                    <a:pt x="519" y="721"/>
                  </a:lnTo>
                  <a:lnTo>
                    <a:pt x="515" y="722"/>
                  </a:lnTo>
                  <a:lnTo>
                    <a:pt x="513" y="722"/>
                  </a:lnTo>
                  <a:close/>
                  <a:moveTo>
                    <a:pt x="312" y="326"/>
                  </a:moveTo>
                  <a:lnTo>
                    <a:pt x="237" y="402"/>
                  </a:lnTo>
                  <a:lnTo>
                    <a:pt x="232" y="405"/>
                  </a:lnTo>
                  <a:lnTo>
                    <a:pt x="226" y="406"/>
                  </a:lnTo>
                  <a:lnTo>
                    <a:pt x="220" y="405"/>
                  </a:lnTo>
                  <a:lnTo>
                    <a:pt x="216" y="402"/>
                  </a:lnTo>
                  <a:lnTo>
                    <a:pt x="200" y="387"/>
                  </a:lnTo>
                  <a:lnTo>
                    <a:pt x="199" y="385"/>
                  </a:lnTo>
                  <a:lnTo>
                    <a:pt x="198" y="381"/>
                  </a:lnTo>
                  <a:lnTo>
                    <a:pt x="197" y="379"/>
                  </a:lnTo>
                  <a:lnTo>
                    <a:pt x="197" y="376"/>
                  </a:lnTo>
                  <a:lnTo>
                    <a:pt x="197" y="373"/>
                  </a:lnTo>
                  <a:lnTo>
                    <a:pt x="198" y="370"/>
                  </a:lnTo>
                  <a:lnTo>
                    <a:pt x="199" y="368"/>
                  </a:lnTo>
                  <a:lnTo>
                    <a:pt x="200" y="365"/>
                  </a:lnTo>
                  <a:lnTo>
                    <a:pt x="203" y="363"/>
                  </a:lnTo>
                  <a:lnTo>
                    <a:pt x="206" y="362"/>
                  </a:lnTo>
                  <a:lnTo>
                    <a:pt x="208" y="361"/>
                  </a:lnTo>
                  <a:lnTo>
                    <a:pt x="211" y="361"/>
                  </a:lnTo>
                  <a:lnTo>
                    <a:pt x="214" y="361"/>
                  </a:lnTo>
                  <a:lnTo>
                    <a:pt x="217" y="362"/>
                  </a:lnTo>
                  <a:lnTo>
                    <a:pt x="219" y="363"/>
                  </a:lnTo>
                  <a:lnTo>
                    <a:pt x="221" y="365"/>
                  </a:lnTo>
                  <a:lnTo>
                    <a:pt x="226" y="370"/>
                  </a:lnTo>
                  <a:lnTo>
                    <a:pt x="290" y="306"/>
                  </a:lnTo>
                  <a:lnTo>
                    <a:pt x="294" y="303"/>
                  </a:lnTo>
                  <a:lnTo>
                    <a:pt x="296" y="302"/>
                  </a:lnTo>
                  <a:lnTo>
                    <a:pt x="298" y="301"/>
                  </a:lnTo>
                  <a:lnTo>
                    <a:pt x="302" y="301"/>
                  </a:lnTo>
                  <a:lnTo>
                    <a:pt x="304" y="301"/>
                  </a:lnTo>
                  <a:lnTo>
                    <a:pt x="307" y="302"/>
                  </a:lnTo>
                  <a:lnTo>
                    <a:pt x="310" y="303"/>
                  </a:lnTo>
                  <a:lnTo>
                    <a:pt x="312" y="306"/>
                  </a:lnTo>
                  <a:lnTo>
                    <a:pt x="314" y="308"/>
                  </a:lnTo>
                  <a:lnTo>
                    <a:pt x="315" y="310"/>
                  </a:lnTo>
                  <a:lnTo>
                    <a:pt x="316" y="312"/>
                  </a:lnTo>
                  <a:lnTo>
                    <a:pt x="316" y="316"/>
                  </a:lnTo>
                  <a:lnTo>
                    <a:pt x="316" y="319"/>
                  </a:lnTo>
                  <a:lnTo>
                    <a:pt x="315" y="321"/>
                  </a:lnTo>
                  <a:lnTo>
                    <a:pt x="314" y="324"/>
                  </a:lnTo>
                  <a:lnTo>
                    <a:pt x="312" y="326"/>
                  </a:lnTo>
                  <a:close/>
                  <a:moveTo>
                    <a:pt x="312" y="477"/>
                  </a:moveTo>
                  <a:lnTo>
                    <a:pt x="237" y="552"/>
                  </a:lnTo>
                  <a:lnTo>
                    <a:pt x="232" y="555"/>
                  </a:lnTo>
                  <a:lnTo>
                    <a:pt x="226" y="556"/>
                  </a:lnTo>
                  <a:lnTo>
                    <a:pt x="220" y="555"/>
                  </a:lnTo>
                  <a:lnTo>
                    <a:pt x="216" y="552"/>
                  </a:lnTo>
                  <a:lnTo>
                    <a:pt x="200" y="537"/>
                  </a:lnTo>
                  <a:lnTo>
                    <a:pt x="199" y="535"/>
                  </a:lnTo>
                  <a:lnTo>
                    <a:pt x="198" y="533"/>
                  </a:lnTo>
                  <a:lnTo>
                    <a:pt x="197" y="529"/>
                  </a:lnTo>
                  <a:lnTo>
                    <a:pt x="197" y="527"/>
                  </a:lnTo>
                  <a:lnTo>
                    <a:pt x="197" y="524"/>
                  </a:lnTo>
                  <a:lnTo>
                    <a:pt x="198" y="521"/>
                  </a:lnTo>
                  <a:lnTo>
                    <a:pt x="199" y="518"/>
                  </a:lnTo>
                  <a:lnTo>
                    <a:pt x="200" y="516"/>
                  </a:lnTo>
                  <a:lnTo>
                    <a:pt x="203" y="514"/>
                  </a:lnTo>
                  <a:lnTo>
                    <a:pt x="206" y="512"/>
                  </a:lnTo>
                  <a:lnTo>
                    <a:pt x="208" y="512"/>
                  </a:lnTo>
                  <a:lnTo>
                    <a:pt x="211" y="511"/>
                  </a:lnTo>
                  <a:lnTo>
                    <a:pt x="214" y="512"/>
                  </a:lnTo>
                  <a:lnTo>
                    <a:pt x="217" y="512"/>
                  </a:lnTo>
                  <a:lnTo>
                    <a:pt x="219" y="514"/>
                  </a:lnTo>
                  <a:lnTo>
                    <a:pt x="221" y="516"/>
                  </a:lnTo>
                  <a:lnTo>
                    <a:pt x="226" y="520"/>
                  </a:lnTo>
                  <a:lnTo>
                    <a:pt x="290" y="456"/>
                  </a:lnTo>
                  <a:lnTo>
                    <a:pt x="294" y="454"/>
                  </a:lnTo>
                  <a:lnTo>
                    <a:pt x="296" y="452"/>
                  </a:lnTo>
                  <a:lnTo>
                    <a:pt x="298" y="451"/>
                  </a:lnTo>
                  <a:lnTo>
                    <a:pt x="302" y="451"/>
                  </a:lnTo>
                  <a:lnTo>
                    <a:pt x="304" y="451"/>
                  </a:lnTo>
                  <a:lnTo>
                    <a:pt x="307" y="452"/>
                  </a:lnTo>
                  <a:lnTo>
                    <a:pt x="310" y="454"/>
                  </a:lnTo>
                  <a:lnTo>
                    <a:pt x="312" y="456"/>
                  </a:lnTo>
                  <a:lnTo>
                    <a:pt x="314" y="458"/>
                  </a:lnTo>
                  <a:lnTo>
                    <a:pt x="315" y="460"/>
                  </a:lnTo>
                  <a:lnTo>
                    <a:pt x="316" y="464"/>
                  </a:lnTo>
                  <a:lnTo>
                    <a:pt x="316" y="466"/>
                  </a:lnTo>
                  <a:lnTo>
                    <a:pt x="316" y="469"/>
                  </a:lnTo>
                  <a:lnTo>
                    <a:pt x="315" y="472"/>
                  </a:lnTo>
                  <a:lnTo>
                    <a:pt x="314" y="475"/>
                  </a:lnTo>
                  <a:lnTo>
                    <a:pt x="312" y="477"/>
                  </a:lnTo>
                  <a:close/>
                  <a:moveTo>
                    <a:pt x="164" y="236"/>
                  </a:moveTo>
                  <a:lnTo>
                    <a:pt x="162" y="237"/>
                  </a:lnTo>
                  <a:lnTo>
                    <a:pt x="158" y="238"/>
                  </a:lnTo>
                  <a:lnTo>
                    <a:pt x="157" y="238"/>
                  </a:lnTo>
                  <a:lnTo>
                    <a:pt x="155" y="238"/>
                  </a:lnTo>
                  <a:lnTo>
                    <a:pt x="153" y="239"/>
                  </a:lnTo>
                  <a:lnTo>
                    <a:pt x="151" y="239"/>
                  </a:lnTo>
                  <a:lnTo>
                    <a:pt x="151" y="180"/>
                  </a:lnTo>
                  <a:lnTo>
                    <a:pt x="217" y="180"/>
                  </a:lnTo>
                  <a:lnTo>
                    <a:pt x="214" y="188"/>
                  </a:lnTo>
                  <a:lnTo>
                    <a:pt x="208" y="197"/>
                  </a:lnTo>
                  <a:lnTo>
                    <a:pt x="203" y="205"/>
                  </a:lnTo>
                  <a:lnTo>
                    <a:pt x="197" y="212"/>
                  </a:lnTo>
                  <a:lnTo>
                    <a:pt x="190" y="220"/>
                  </a:lnTo>
                  <a:lnTo>
                    <a:pt x="182" y="225"/>
                  </a:lnTo>
                  <a:lnTo>
                    <a:pt x="173" y="231"/>
                  </a:lnTo>
                  <a:lnTo>
                    <a:pt x="164" y="236"/>
                  </a:lnTo>
                  <a:close/>
                  <a:moveTo>
                    <a:pt x="121" y="166"/>
                  </a:moveTo>
                  <a:lnTo>
                    <a:pt x="121" y="256"/>
                  </a:lnTo>
                  <a:lnTo>
                    <a:pt x="121" y="601"/>
                  </a:lnTo>
                  <a:lnTo>
                    <a:pt x="31" y="601"/>
                  </a:lnTo>
                  <a:lnTo>
                    <a:pt x="31" y="135"/>
                  </a:lnTo>
                  <a:lnTo>
                    <a:pt x="31" y="125"/>
                  </a:lnTo>
                  <a:lnTo>
                    <a:pt x="33" y="115"/>
                  </a:lnTo>
                  <a:lnTo>
                    <a:pt x="35" y="105"/>
                  </a:lnTo>
                  <a:lnTo>
                    <a:pt x="39" y="94"/>
                  </a:lnTo>
                  <a:lnTo>
                    <a:pt x="43" y="85"/>
                  </a:lnTo>
                  <a:lnTo>
                    <a:pt x="48" y="77"/>
                  </a:lnTo>
                  <a:lnTo>
                    <a:pt x="53" y="68"/>
                  </a:lnTo>
                  <a:lnTo>
                    <a:pt x="60" y="62"/>
                  </a:lnTo>
                  <a:lnTo>
                    <a:pt x="67" y="55"/>
                  </a:lnTo>
                  <a:lnTo>
                    <a:pt x="75" y="48"/>
                  </a:lnTo>
                  <a:lnTo>
                    <a:pt x="83" y="42"/>
                  </a:lnTo>
                  <a:lnTo>
                    <a:pt x="92" y="38"/>
                  </a:lnTo>
                  <a:lnTo>
                    <a:pt x="101" y="35"/>
                  </a:lnTo>
                  <a:lnTo>
                    <a:pt x="110" y="32"/>
                  </a:lnTo>
                  <a:lnTo>
                    <a:pt x="120" y="30"/>
                  </a:lnTo>
                  <a:lnTo>
                    <a:pt x="129" y="30"/>
                  </a:lnTo>
                  <a:lnTo>
                    <a:pt x="132" y="30"/>
                  </a:lnTo>
                  <a:lnTo>
                    <a:pt x="135" y="30"/>
                  </a:lnTo>
                  <a:lnTo>
                    <a:pt x="150" y="36"/>
                  </a:lnTo>
                  <a:lnTo>
                    <a:pt x="164" y="41"/>
                  </a:lnTo>
                  <a:lnTo>
                    <a:pt x="176" y="48"/>
                  </a:lnTo>
                  <a:lnTo>
                    <a:pt x="188" y="56"/>
                  </a:lnTo>
                  <a:lnTo>
                    <a:pt x="197" y="63"/>
                  </a:lnTo>
                  <a:lnTo>
                    <a:pt x="205" y="71"/>
                  </a:lnTo>
                  <a:lnTo>
                    <a:pt x="210" y="80"/>
                  </a:lnTo>
                  <a:lnTo>
                    <a:pt x="216" y="88"/>
                  </a:lnTo>
                  <a:lnTo>
                    <a:pt x="220" y="99"/>
                  </a:lnTo>
                  <a:lnTo>
                    <a:pt x="224" y="110"/>
                  </a:lnTo>
                  <a:lnTo>
                    <a:pt x="226" y="123"/>
                  </a:lnTo>
                  <a:lnTo>
                    <a:pt x="226" y="135"/>
                  </a:lnTo>
                  <a:lnTo>
                    <a:pt x="226" y="143"/>
                  </a:lnTo>
                  <a:lnTo>
                    <a:pt x="225" y="150"/>
                  </a:lnTo>
                  <a:lnTo>
                    <a:pt x="136" y="150"/>
                  </a:lnTo>
                  <a:lnTo>
                    <a:pt x="133" y="151"/>
                  </a:lnTo>
                  <a:lnTo>
                    <a:pt x="130" y="151"/>
                  </a:lnTo>
                  <a:lnTo>
                    <a:pt x="128" y="153"/>
                  </a:lnTo>
                  <a:lnTo>
                    <a:pt x="125" y="154"/>
                  </a:lnTo>
                  <a:lnTo>
                    <a:pt x="123" y="156"/>
                  </a:lnTo>
                  <a:lnTo>
                    <a:pt x="122" y="160"/>
                  </a:lnTo>
                  <a:lnTo>
                    <a:pt x="121" y="162"/>
                  </a:lnTo>
                  <a:lnTo>
                    <a:pt x="121" y="166"/>
                  </a:lnTo>
                  <a:close/>
                  <a:moveTo>
                    <a:pt x="587" y="0"/>
                  </a:moveTo>
                  <a:lnTo>
                    <a:pt x="136" y="0"/>
                  </a:lnTo>
                  <a:lnTo>
                    <a:pt x="136" y="0"/>
                  </a:lnTo>
                  <a:lnTo>
                    <a:pt x="135" y="0"/>
                  </a:lnTo>
                  <a:lnTo>
                    <a:pt x="132" y="0"/>
                  </a:lnTo>
                  <a:lnTo>
                    <a:pt x="129" y="0"/>
                  </a:lnTo>
                  <a:lnTo>
                    <a:pt x="116" y="1"/>
                  </a:lnTo>
                  <a:lnTo>
                    <a:pt x="104" y="2"/>
                  </a:lnTo>
                  <a:lnTo>
                    <a:pt x="92" y="5"/>
                  </a:lnTo>
                  <a:lnTo>
                    <a:pt x="80" y="11"/>
                  </a:lnTo>
                  <a:lnTo>
                    <a:pt x="69" y="16"/>
                  </a:lnTo>
                  <a:lnTo>
                    <a:pt x="58" y="23"/>
                  </a:lnTo>
                  <a:lnTo>
                    <a:pt x="48" y="31"/>
                  </a:lnTo>
                  <a:lnTo>
                    <a:pt x="39" y="40"/>
                  </a:lnTo>
                  <a:lnTo>
                    <a:pt x="31" y="49"/>
                  </a:lnTo>
                  <a:lnTo>
                    <a:pt x="23" y="59"/>
                  </a:lnTo>
                  <a:lnTo>
                    <a:pt x="16" y="71"/>
                  </a:lnTo>
                  <a:lnTo>
                    <a:pt x="10" y="83"/>
                  </a:lnTo>
                  <a:lnTo>
                    <a:pt x="6" y="95"/>
                  </a:lnTo>
                  <a:lnTo>
                    <a:pt x="4" y="108"/>
                  </a:lnTo>
                  <a:lnTo>
                    <a:pt x="1" y="121"/>
                  </a:lnTo>
                  <a:lnTo>
                    <a:pt x="0" y="135"/>
                  </a:lnTo>
                  <a:lnTo>
                    <a:pt x="0" y="617"/>
                  </a:lnTo>
                  <a:lnTo>
                    <a:pt x="1" y="620"/>
                  </a:lnTo>
                  <a:lnTo>
                    <a:pt x="1" y="623"/>
                  </a:lnTo>
                  <a:lnTo>
                    <a:pt x="4" y="625"/>
                  </a:lnTo>
                  <a:lnTo>
                    <a:pt x="5" y="627"/>
                  </a:lnTo>
                  <a:lnTo>
                    <a:pt x="7" y="630"/>
                  </a:lnTo>
                  <a:lnTo>
                    <a:pt x="9" y="631"/>
                  </a:lnTo>
                  <a:lnTo>
                    <a:pt x="13" y="632"/>
                  </a:lnTo>
                  <a:lnTo>
                    <a:pt x="16" y="632"/>
                  </a:lnTo>
                  <a:lnTo>
                    <a:pt x="121" y="632"/>
                  </a:lnTo>
                  <a:lnTo>
                    <a:pt x="121" y="888"/>
                  </a:lnTo>
                  <a:lnTo>
                    <a:pt x="121" y="891"/>
                  </a:lnTo>
                  <a:lnTo>
                    <a:pt x="122" y="894"/>
                  </a:lnTo>
                  <a:lnTo>
                    <a:pt x="123" y="896"/>
                  </a:lnTo>
                  <a:lnTo>
                    <a:pt x="125" y="898"/>
                  </a:lnTo>
                  <a:lnTo>
                    <a:pt x="128" y="901"/>
                  </a:lnTo>
                  <a:lnTo>
                    <a:pt x="130" y="902"/>
                  </a:lnTo>
                  <a:lnTo>
                    <a:pt x="133" y="903"/>
                  </a:lnTo>
                  <a:lnTo>
                    <a:pt x="136" y="903"/>
                  </a:lnTo>
                  <a:lnTo>
                    <a:pt x="587" y="903"/>
                  </a:lnTo>
                  <a:lnTo>
                    <a:pt x="591" y="903"/>
                  </a:lnTo>
                  <a:lnTo>
                    <a:pt x="593" y="902"/>
                  </a:lnTo>
                  <a:lnTo>
                    <a:pt x="596" y="901"/>
                  </a:lnTo>
                  <a:lnTo>
                    <a:pt x="599" y="898"/>
                  </a:lnTo>
                  <a:lnTo>
                    <a:pt x="600" y="896"/>
                  </a:lnTo>
                  <a:lnTo>
                    <a:pt x="602" y="894"/>
                  </a:lnTo>
                  <a:lnTo>
                    <a:pt x="602" y="891"/>
                  </a:lnTo>
                  <a:lnTo>
                    <a:pt x="603" y="888"/>
                  </a:lnTo>
                  <a:lnTo>
                    <a:pt x="603" y="269"/>
                  </a:lnTo>
                  <a:lnTo>
                    <a:pt x="615" y="267"/>
                  </a:lnTo>
                  <a:lnTo>
                    <a:pt x="627" y="264"/>
                  </a:lnTo>
                  <a:lnTo>
                    <a:pt x="638" y="259"/>
                  </a:lnTo>
                  <a:lnTo>
                    <a:pt x="648" y="255"/>
                  </a:lnTo>
                  <a:lnTo>
                    <a:pt x="660" y="248"/>
                  </a:lnTo>
                  <a:lnTo>
                    <a:pt x="670" y="241"/>
                  </a:lnTo>
                  <a:lnTo>
                    <a:pt x="679" y="232"/>
                  </a:lnTo>
                  <a:lnTo>
                    <a:pt x="687" y="224"/>
                  </a:lnTo>
                  <a:lnTo>
                    <a:pt x="695" y="214"/>
                  </a:lnTo>
                  <a:lnTo>
                    <a:pt x="703" y="204"/>
                  </a:lnTo>
                  <a:lnTo>
                    <a:pt x="708" y="194"/>
                  </a:lnTo>
                  <a:lnTo>
                    <a:pt x="714" y="182"/>
                  </a:lnTo>
                  <a:lnTo>
                    <a:pt x="717" y="171"/>
                  </a:lnTo>
                  <a:lnTo>
                    <a:pt x="721" y="160"/>
                  </a:lnTo>
                  <a:lnTo>
                    <a:pt x="723" y="147"/>
                  </a:lnTo>
                  <a:lnTo>
                    <a:pt x="723" y="135"/>
                  </a:lnTo>
                  <a:lnTo>
                    <a:pt x="723" y="121"/>
                  </a:lnTo>
                  <a:lnTo>
                    <a:pt x="721" y="109"/>
                  </a:lnTo>
                  <a:lnTo>
                    <a:pt x="717" y="97"/>
                  </a:lnTo>
                  <a:lnTo>
                    <a:pt x="712" y="84"/>
                  </a:lnTo>
                  <a:lnTo>
                    <a:pt x="706" y="72"/>
                  </a:lnTo>
                  <a:lnTo>
                    <a:pt x="699" y="60"/>
                  </a:lnTo>
                  <a:lnTo>
                    <a:pt x="691" y="50"/>
                  </a:lnTo>
                  <a:lnTo>
                    <a:pt x="682" y="40"/>
                  </a:lnTo>
                  <a:lnTo>
                    <a:pt x="672" y="32"/>
                  </a:lnTo>
                  <a:lnTo>
                    <a:pt x="662" y="23"/>
                  </a:lnTo>
                  <a:lnTo>
                    <a:pt x="651" y="16"/>
                  </a:lnTo>
                  <a:lnTo>
                    <a:pt x="638" y="11"/>
                  </a:lnTo>
                  <a:lnTo>
                    <a:pt x="627" y="6"/>
                  </a:lnTo>
                  <a:lnTo>
                    <a:pt x="613" y="3"/>
                  </a:lnTo>
                  <a:lnTo>
                    <a:pt x="601" y="1"/>
                  </a:lnTo>
                  <a:lnTo>
                    <a:pt x="587" y="0"/>
                  </a:lnTo>
                  <a:lnTo>
                    <a:pt x="5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164" name="Полилиния 4605">
              <a:extLst>
                <a:ext uri="{FF2B5EF4-FFF2-40B4-BE49-F238E27FC236}">
                  <a16:creationId xmlns:a16="http://schemas.microsoft.com/office/drawing/2014/main" xmlns="" id="{15640447-21BA-483E-AD33-E186BD68A744}"/>
                </a:ext>
              </a:extLst>
            </p:cNvPr>
            <p:cNvSpPr>
              <a:spLocks/>
            </p:cNvSpPr>
            <p:nvPr/>
          </p:nvSpPr>
          <p:spPr bwMode="auto">
            <a:xfrm>
              <a:off x="7239000" y="4722813"/>
              <a:ext cx="66675" cy="128588"/>
            </a:xfrm>
            <a:custGeom>
              <a:avLst/>
              <a:gdLst>
                <a:gd name="T0" fmla="*/ 123 w 210"/>
                <a:gd name="T1" fmla="*/ 1 h 407"/>
                <a:gd name="T2" fmla="*/ 101 w 210"/>
                <a:gd name="T3" fmla="*/ 8 h 407"/>
                <a:gd name="T4" fmla="*/ 82 w 210"/>
                <a:gd name="T5" fmla="*/ 21 h 407"/>
                <a:gd name="T6" fmla="*/ 67 w 210"/>
                <a:gd name="T7" fmla="*/ 37 h 407"/>
                <a:gd name="T8" fmla="*/ 50 w 210"/>
                <a:gd name="T9" fmla="*/ 47 h 407"/>
                <a:gd name="T10" fmla="*/ 33 w 210"/>
                <a:gd name="T11" fmla="*/ 54 h 407"/>
                <a:gd name="T12" fmla="*/ 23 w 210"/>
                <a:gd name="T13" fmla="*/ 61 h 407"/>
                <a:gd name="T14" fmla="*/ 14 w 210"/>
                <a:gd name="T15" fmla="*/ 70 h 407"/>
                <a:gd name="T16" fmla="*/ 7 w 210"/>
                <a:gd name="T17" fmla="*/ 81 h 407"/>
                <a:gd name="T18" fmla="*/ 2 w 210"/>
                <a:gd name="T19" fmla="*/ 95 h 407"/>
                <a:gd name="T20" fmla="*/ 0 w 210"/>
                <a:gd name="T21" fmla="*/ 110 h 407"/>
                <a:gd name="T22" fmla="*/ 0 w 210"/>
                <a:gd name="T23" fmla="*/ 393 h 407"/>
                <a:gd name="T24" fmla="*/ 1 w 210"/>
                <a:gd name="T25" fmla="*/ 398 h 407"/>
                <a:gd name="T26" fmla="*/ 3 w 210"/>
                <a:gd name="T27" fmla="*/ 403 h 407"/>
                <a:gd name="T28" fmla="*/ 9 w 210"/>
                <a:gd name="T29" fmla="*/ 406 h 407"/>
                <a:gd name="T30" fmla="*/ 14 w 210"/>
                <a:gd name="T31" fmla="*/ 407 h 407"/>
                <a:gd name="T32" fmla="*/ 20 w 210"/>
                <a:gd name="T33" fmla="*/ 406 h 407"/>
                <a:gd name="T34" fmla="*/ 24 w 210"/>
                <a:gd name="T35" fmla="*/ 403 h 407"/>
                <a:gd name="T36" fmla="*/ 28 w 210"/>
                <a:gd name="T37" fmla="*/ 398 h 407"/>
                <a:gd name="T38" fmla="*/ 29 w 210"/>
                <a:gd name="T39" fmla="*/ 393 h 407"/>
                <a:gd name="T40" fmla="*/ 30 w 210"/>
                <a:gd name="T41" fmla="*/ 110 h 407"/>
                <a:gd name="T42" fmla="*/ 35 w 210"/>
                <a:gd name="T43" fmla="*/ 95 h 407"/>
                <a:gd name="T44" fmla="*/ 42 w 210"/>
                <a:gd name="T45" fmla="*/ 84 h 407"/>
                <a:gd name="T46" fmla="*/ 54 w 210"/>
                <a:gd name="T47" fmla="*/ 78 h 407"/>
                <a:gd name="T48" fmla="*/ 59 w 210"/>
                <a:gd name="T49" fmla="*/ 331 h 407"/>
                <a:gd name="T50" fmla="*/ 210 w 210"/>
                <a:gd name="T51" fmla="*/ 60 h 407"/>
                <a:gd name="T52" fmla="*/ 209 w 210"/>
                <a:gd name="T53" fmla="*/ 49 h 407"/>
                <a:gd name="T54" fmla="*/ 203 w 210"/>
                <a:gd name="T55" fmla="*/ 39 h 407"/>
                <a:gd name="T56" fmla="*/ 186 w 210"/>
                <a:gd name="T57" fmla="*/ 20 h 407"/>
                <a:gd name="T58" fmla="*/ 162 w 210"/>
                <a:gd name="T59" fmla="*/ 5 h 407"/>
                <a:gd name="T60" fmla="*/ 149 w 210"/>
                <a:gd name="T61" fmla="*/ 1 h 407"/>
                <a:gd name="T62" fmla="*/ 135 w 210"/>
                <a:gd name="T6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0" h="407">
                  <a:moveTo>
                    <a:pt x="135" y="0"/>
                  </a:moveTo>
                  <a:lnTo>
                    <a:pt x="123" y="1"/>
                  </a:lnTo>
                  <a:lnTo>
                    <a:pt x="111" y="3"/>
                  </a:lnTo>
                  <a:lnTo>
                    <a:pt x="101" y="8"/>
                  </a:lnTo>
                  <a:lnTo>
                    <a:pt x="91" y="14"/>
                  </a:lnTo>
                  <a:lnTo>
                    <a:pt x="82" y="21"/>
                  </a:lnTo>
                  <a:lnTo>
                    <a:pt x="74" y="29"/>
                  </a:lnTo>
                  <a:lnTo>
                    <a:pt x="67" y="37"/>
                  </a:lnTo>
                  <a:lnTo>
                    <a:pt x="63" y="45"/>
                  </a:lnTo>
                  <a:lnTo>
                    <a:pt x="50" y="47"/>
                  </a:lnTo>
                  <a:lnTo>
                    <a:pt x="39" y="52"/>
                  </a:lnTo>
                  <a:lnTo>
                    <a:pt x="33" y="54"/>
                  </a:lnTo>
                  <a:lnTo>
                    <a:pt x="28" y="57"/>
                  </a:lnTo>
                  <a:lnTo>
                    <a:pt x="23" y="61"/>
                  </a:lnTo>
                  <a:lnTo>
                    <a:pt x="19" y="65"/>
                  </a:lnTo>
                  <a:lnTo>
                    <a:pt x="14" y="70"/>
                  </a:lnTo>
                  <a:lnTo>
                    <a:pt x="11" y="75"/>
                  </a:lnTo>
                  <a:lnTo>
                    <a:pt x="7" y="81"/>
                  </a:lnTo>
                  <a:lnTo>
                    <a:pt x="4" y="88"/>
                  </a:lnTo>
                  <a:lnTo>
                    <a:pt x="2" y="95"/>
                  </a:lnTo>
                  <a:lnTo>
                    <a:pt x="1" y="102"/>
                  </a:lnTo>
                  <a:lnTo>
                    <a:pt x="0" y="110"/>
                  </a:lnTo>
                  <a:lnTo>
                    <a:pt x="0" y="119"/>
                  </a:lnTo>
                  <a:lnTo>
                    <a:pt x="0" y="393"/>
                  </a:lnTo>
                  <a:lnTo>
                    <a:pt x="0" y="395"/>
                  </a:lnTo>
                  <a:lnTo>
                    <a:pt x="1" y="398"/>
                  </a:lnTo>
                  <a:lnTo>
                    <a:pt x="2" y="401"/>
                  </a:lnTo>
                  <a:lnTo>
                    <a:pt x="3" y="403"/>
                  </a:lnTo>
                  <a:lnTo>
                    <a:pt x="5" y="405"/>
                  </a:lnTo>
                  <a:lnTo>
                    <a:pt x="9" y="406"/>
                  </a:lnTo>
                  <a:lnTo>
                    <a:pt x="11" y="407"/>
                  </a:lnTo>
                  <a:lnTo>
                    <a:pt x="14" y="407"/>
                  </a:lnTo>
                  <a:lnTo>
                    <a:pt x="18" y="407"/>
                  </a:lnTo>
                  <a:lnTo>
                    <a:pt x="20" y="406"/>
                  </a:lnTo>
                  <a:lnTo>
                    <a:pt x="22" y="405"/>
                  </a:lnTo>
                  <a:lnTo>
                    <a:pt x="24" y="403"/>
                  </a:lnTo>
                  <a:lnTo>
                    <a:pt x="27" y="401"/>
                  </a:lnTo>
                  <a:lnTo>
                    <a:pt x="28" y="398"/>
                  </a:lnTo>
                  <a:lnTo>
                    <a:pt x="29" y="395"/>
                  </a:lnTo>
                  <a:lnTo>
                    <a:pt x="29" y="393"/>
                  </a:lnTo>
                  <a:lnTo>
                    <a:pt x="29" y="119"/>
                  </a:lnTo>
                  <a:lnTo>
                    <a:pt x="30" y="110"/>
                  </a:lnTo>
                  <a:lnTo>
                    <a:pt x="31" y="101"/>
                  </a:lnTo>
                  <a:lnTo>
                    <a:pt x="35" y="95"/>
                  </a:lnTo>
                  <a:lnTo>
                    <a:pt x="38" y="89"/>
                  </a:lnTo>
                  <a:lnTo>
                    <a:pt x="42" y="84"/>
                  </a:lnTo>
                  <a:lnTo>
                    <a:pt x="48" y="81"/>
                  </a:lnTo>
                  <a:lnTo>
                    <a:pt x="54" y="78"/>
                  </a:lnTo>
                  <a:lnTo>
                    <a:pt x="59" y="76"/>
                  </a:lnTo>
                  <a:lnTo>
                    <a:pt x="59" y="331"/>
                  </a:lnTo>
                  <a:lnTo>
                    <a:pt x="210" y="331"/>
                  </a:lnTo>
                  <a:lnTo>
                    <a:pt x="210" y="60"/>
                  </a:lnTo>
                  <a:lnTo>
                    <a:pt x="210" y="55"/>
                  </a:lnTo>
                  <a:lnTo>
                    <a:pt x="209" y="49"/>
                  </a:lnTo>
                  <a:lnTo>
                    <a:pt x="206" y="45"/>
                  </a:lnTo>
                  <a:lnTo>
                    <a:pt x="203" y="39"/>
                  </a:lnTo>
                  <a:lnTo>
                    <a:pt x="196" y="29"/>
                  </a:lnTo>
                  <a:lnTo>
                    <a:pt x="186" y="20"/>
                  </a:lnTo>
                  <a:lnTo>
                    <a:pt x="175" y="12"/>
                  </a:lnTo>
                  <a:lnTo>
                    <a:pt x="162" y="5"/>
                  </a:lnTo>
                  <a:lnTo>
                    <a:pt x="155" y="3"/>
                  </a:lnTo>
                  <a:lnTo>
                    <a:pt x="149" y="1"/>
                  </a:lnTo>
                  <a:lnTo>
                    <a:pt x="142" y="0"/>
                  </a:lnTo>
                  <a:lnTo>
                    <a:pt x="135" y="0"/>
                  </a:lnTo>
                  <a:lnTo>
                    <a:pt x="1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165" name="Полилиния 4606">
              <a:extLst>
                <a:ext uri="{FF2B5EF4-FFF2-40B4-BE49-F238E27FC236}">
                  <a16:creationId xmlns:a16="http://schemas.microsoft.com/office/drawing/2014/main" xmlns="" id="{62C9B6C1-8369-4602-91DA-09AEC520225E}"/>
                </a:ext>
              </a:extLst>
            </p:cNvPr>
            <p:cNvSpPr>
              <a:spLocks/>
            </p:cNvSpPr>
            <p:nvPr/>
          </p:nvSpPr>
          <p:spPr bwMode="auto">
            <a:xfrm>
              <a:off x="7258050" y="4913313"/>
              <a:ext cx="47625" cy="28575"/>
            </a:xfrm>
            <a:custGeom>
              <a:avLst/>
              <a:gdLst>
                <a:gd name="T0" fmla="*/ 0 w 151"/>
                <a:gd name="T1" fmla="*/ 14 h 90"/>
                <a:gd name="T2" fmla="*/ 0 w 151"/>
                <a:gd name="T3" fmla="*/ 22 h 90"/>
                <a:gd name="T4" fmla="*/ 2 w 151"/>
                <a:gd name="T5" fmla="*/ 29 h 90"/>
                <a:gd name="T6" fmla="*/ 4 w 151"/>
                <a:gd name="T7" fmla="*/ 37 h 90"/>
                <a:gd name="T8" fmla="*/ 6 w 151"/>
                <a:gd name="T9" fmla="*/ 44 h 90"/>
                <a:gd name="T10" fmla="*/ 9 w 151"/>
                <a:gd name="T11" fmla="*/ 50 h 90"/>
                <a:gd name="T12" fmla="*/ 14 w 151"/>
                <a:gd name="T13" fmla="*/ 56 h 90"/>
                <a:gd name="T14" fmla="*/ 18 w 151"/>
                <a:gd name="T15" fmla="*/ 62 h 90"/>
                <a:gd name="T16" fmla="*/ 23 w 151"/>
                <a:gd name="T17" fmla="*/ 67 h 90"/>
                <a:gd name="T18" fmla="*/ 29 w 151"/>
                <a:gd name="T19" fmla="*/ 72 h 90"/>
                <a:gd name="T20" fmla="*/ 34 w 151"/>
                <a:gd name="T21" fmla="*/ 76 h 90"/>
                <a:gd name="T22" fmla="*/ 40 w 151"/>
                <a:gd name="T23" fmla="*/ 81 h 90"/>
                <a:gd name="T24" fmla="*/ 47 w 151"/>
                <a:gd name="T25" fmla="*/ 84 h 90"/>
                <a:gd name="T26" fmla="*/ 54 w 151"/>
                <a:gd name="T27" fmla="*/ 87 h 90"/>
                <a:gd name="T28" fmla="*/ 61 w 151"/>
                <a:gd name="T29" fmla="*/ 89 h 90"/>
                <a:gd name="T30" fmla="*/ 68 w 151"/>
                <a:gd name="T31" fmla="*/ 90 h 90"/>
                <a:gd name="T32" fmla="*/ 76 w 151"/>
                <a:gd name="T33" fmla="*/ 90 h 90"/>
                <a:gd name="T34" fmla="*/ 83 w 151"/>
                <a:gd name="T35" fmla="*/ 90 h 90"/>
                <a:gd name="T36" fmla="*/ 90 w 151"/>
                <a:gd name="T37" fmla="*/ 89 h 90"/>
                <a:gd name="T38" fmla="*/ 96 w 151"/>
                <a:gd name="T39" fmla="*/ 87 h 90"/>
                <a:gd name="T40" fmla="*/ 103 w 151"/>
                <a:gd name="T41" fmla="*/ 83 h 90"/>
                <a:gd name="T42" fmla="*/ 109 w 151"/>
                <a:gd name="T43" fmla="*/ 80 h 90"/>
                <a:gd name="T44" fmla="*/ 116 w 151"/>
                <a:gd name="T45" fmla="*/ 76 h 90"/>
                <a:gd name="T46" fmla="*/ 121 w 151"/>
                <a:gd name="T47" fmla="*/ 71 h 90"/>
                <a:gd name="T48" fmla="*/ 127 w 151"/>
                <a:gd name="T49" fmla="*/ 65 h 90"/>
                <a:gd name="T50" fmla="*/ 131 w 151"/>
                <a:gd name="T51" fmla="*/ 60 h 90"/>
                <a:gd name="T52" fmla="*/ 137 w 151"/>
                <a:gd name="T53" fmla="*/ 53 h 90"/>
                <a:gd name="T54" fmla="*/ 140 w 151"/>
                <a:gd name="T55" fmla="*/ 45 h 90"/>
                <a:gd name="T56" fmla="*/ 144 w 151"/>
                <a:gd name="T57" fmla="*/ 37 h 90"/>
                <a:gd name="T58" fmla="*/ 147 w 151"/>
                <a:gd name="T59" fmla="*/ 29 h 90"/>
                <a:gd name="T60" fmla="*/ 150 w 151"/>
                <a:gd name="T61" fmla="*/ 20 h 90"/>
                <a:gd name="T62" fmla="*/ 151 w 151"/>
                <a:gd name="T63" fmla="*/ 10 h 90"/>
                <a:gd name="T64" fmla="*/ 151 w 151"/>
                <a:gd name="T65" fmla="*/ 0 h 90"/>
                <a:gd name="T66" fmla="*/ 0 w 151"/>
                <a:gd name="T67" fmla="*/ 0 h 90"/>
                <a:gd name="T68" fmla="*/ 0 w 151"/>
                <a:gd name="T69"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90">
                  <a:moveTo>
                    <a:pt x="0" y="14"/>
                  </a:moveTo>
                  <a:lnTo>
                    <a:pt x="0" y="22"/>
                  </a:lnTo>
                  <a:lnTo>
                    <a:pt x="2" y="29"/>
                  </a:lnTo>
                  <a:lnTo>
                    <a:pt x="4" y="37"/>
                  </a:lnTo>
                  <a:lnTo>
                    <a:pt x="6" y="44"/>
                  </a:lnTo>
                  <a:lnTo>
                    <a:pt x="9" y="50"/>
                  </a:lnTo>
                  <a:lnTo>
                    <a:pt x="14" y="56"/>
                  </a:lnTo>
                  <a:lnTo>
                    <a:pt x="18" y="62"/>
                  </a:lnTo>
                  <a:lnTo>
                    <a:pt x="23" y="67"/>
                  </a:lnTo>
                  <a:lnTo>
                    <a:pt x="29" y="72"/>
                  </a:lnTo>
                  <a:lnTo>
                    <a:pt x="34" y="76"/>
                  </a:lnTo>
                  <a:lnTo>
                    <a:pt x="40" y="81"/>
                  </a:lnTo>
                  <a:lnTo>
                    <a:pt x="47" y="84"/>
                  </a:lnTo>
                  <a:lnTo>
                    <a:pt x="54" y="87"/>
                  </a:lnTo>
                  <a:lnTo>
                    <a:pt x="61" y="89"/>
                  </a:lnTo>
                  <a:lnTo>
                    <a:pt x="68" y="90"/>
                  </a:lnTo>
                  <a:lnTo>
                    <a:pt x="76" y="90"/>
                  </a:lnTo>
                  <a:lnTo>
                    <a:pt x="83" y="90"/>
                  </a:lnTo>
                  <a:lnTo>
                    <a:pt x="90" y="89"/>
                  </a:lnTo>
                  <a:lnTo>
                    <a:pt x="96" y="87"/>
                  </a:lnTo>
                  <a:lnTo>
                    <a:pt x="103" y="83"/>
                  </a:lnTo>
                  <a:lnTo>
                    <a:pt x="109" y="80"/>
                  </a:lnTo>
                  <a:lnTo>
                    <a:pt x="116" y="76"/>
                  </a:lnTo>
                  <a:lnTo>
                    <a:pt x="121" y="71"/>
                  </a:lnTo>
                  <a:lnTo>
                    <a:pt x="127" y="65"/>
                  </a:lnTo>
                  <a:lnTo>
                    <a:pt x="131" y="60"/>
                  </a:lnTo>
                  <a:lnTo>
                    <a:pt x="137" y="53"/>
                  </a:lnTo>
                  <a:lnTo>
                    <a:pt x="140" y="45"/>
                  </a:lnTo>
                  <a:lnTo>
                    <a:pt x="144" y="37"/>
                  </a:lnTo>
                  <a:lnTo>
                    <a:pt x="147" y="29"/>
                  </a:lnTo>
                  <a:lnTo>
                    <a:pt x="150" y="20"/>
                  </a:lnTo>
                  <a:lnTo>
                    <a:pt x="151" y="10"/>
                  </a:lnTo>
                  <a:lnTo>
                    <a:pt x="151" y="0"/>
                  </a:lnTo>
                  <a:lnTo>
                    <a:pt x="0"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
          <p:nvSpPr>
            <p:cNvPr id="166" name="Прямоугольник 4607">
              <a:extLst>
                <a:ext uri="{FF2B5EF4-FFF2-40B4-BE49-F238E27FC236}">
                  <a16:creationId xmlns:a16="http://schemas.microsoft.com/office/drawing/2014/main" xmlns="" id="{FAFE3EE4-8EC8-4735-B429-8DFE7550BBF0}"/>
                </a:ext>
              </a:extLst>
            </p:cNvPr>
            <p:cNvSpPr>
              <a:spLocks noChangeArrowheads="1"/>
            </p:cNvSpPr>
            <p:nvPr/>
          </p:nvSpPr>
          <p:spPr bwMode="auto">
            <a:xfrm>
              <a:off x="7258050" y="4837113"/>
              <a:ext cx="4762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grpSp>
      <p:sp>
        <p:nvSpPr>
          <p:cNvPr id="37" name="Полилиния 5">
            <a:extLst>
              <a:ext uri="{FF2B5EF4-FFF2-40B4-BE49-F238E27FC236}">
                <a16:creationId xmlns:a16="http://schemas.microsoft.com/office/drawing/2014/main" xmlns="" id="{1668D5A2-EF9D-4989-B9DD-E4070CBD9C20}"/>
              </a:ext>
              <a:ext uri="{C183D7F6-B498-43B3-948B-1728B52AA6E4}">
                <adec:decorative xmlns:adec="http://schemas.microsoft.com/office/drawing/2017/decorative" xmlns="" val="1"/>
              </a:ext>
            </a:extLst>
          </p:cNvPr>
          <p:cNvSpPr>
            <a:spLocks/>
          </p:cNvSpPr>
          <p:nvPr/>
        </p:nvSpPr>
        <p:spPr bwMode="auto">
          <a:xfrm>
            <a:off x="473946" y="1308618"/>
            <a:ext cx="6228420" cy="4461503"/>
          </a:xfrm>
          <a:custGeom>
            <a:avLst/>
            <a:gdLst>
              <a:gd name="T0" fmla="*/ 406 w 2747"/>
              <a:gd name="T1" fmla="*/ 1820 h 1968"/>
              <a:gd name="T2" fmla="*/ 679 w 2747"/>
              <a:gd name="T3" fmla="*/ 1968 h 1968"/>
              <a:gd name="T4" fmla="*/ 852 w 2747"/>
              <a:gd name="T5" fmla="*/ 1919 h 1968"/>
              <a:gd name="T6" fmla="*/ 971 w 2747"/>
              <a:gd name="T7" fmla="*/ 1941 h 1968"/>
              <a:gd name="T8" fmla="*/ 1245 w 2747"/>
              <a:gd name="T9" fmla="*/ 1792 h 1968"/>
              <a:gd name="T10" fmla="*/ 1251 w 2747"/>
              <a:gd name="T11" fmla="*/ 1792 h 1968"/>
              <a:gd name="T12" fmla="*/ 1571 w 2747"/>
              <a:gd name="T13" fmla="*/ 1530 h 1968"/>
              <a:gd name="T14" fmla="*/ 1692 w 2747"/>
              <a:gd name="T15" fmla="*/ 1554 h 1968"/>
              <a:gd name="T16" fmla="*/ 1994 w 2747"/>
              <a:gd name="T17" fmla="*/ 1351 h 1968"/>
              <a:gd name="T18" fmla="*/ 2160 w 2747"/>
              <a:gd name="T19" fmla="*/ 1397 h 1968"/>
              <a:gd name="T20" fmla="*/ 2456 w 2747"/>
              <a:gd name="T21" fmla="*/ 1207 h 1968"/>
              <a:gd name="T22" fmla="*/ 2747 w 2747"/>
              <a:gd name="T23" fmla="*/ 882 h 1968"/>
              <a:gd name="T24" fmla="*/ 2505 w 2747"/>
              <a:gd name="T25" fmla="*/ 567 h 1968"/>
              <a:gd name="T26" fmla="*/ 2114 w 2747"/>
              <a:gd name="T27" fmla="*/ 230 h 1968"/>
              <a:gd name="T28" fmla="*/ 2036 w 2747"/>
              <a:gd name="T29" fmla="*/ 238 h 1968"/>
              <a:gd name="T30" fmla="*/ 1884 w 2747"/>
              <a:gd name="T31" fmla="*/ 138 h 1968"/>
              <a:gd name="T32" fmla="*/ 1831 w 2747"/>
              <a:gd name="T33" fmla="*/ 147 h 1968"/>
              <a:gd name="T34" fmla="*/ 1523 w 2747"/>
              <a:gd name="T35" fmla="*/ 0 h 1968"/>
              <a:gd name="T36" fmla="*/ 1196 w 2747"/>
              <a:gd name="T37" fmla="*/ 174 h 1968"/>
              <a:gd name="T38" fmla="*/ 956 w 2747"/>
              <a:gd name="T39" fmla="*/ 92 h 1968"/>
              <a:gd name="T40" fmla="*/ 593 w 2747"/>
              <a:gd name="T41" fmla="*/ 330 h 1968"/>
              <a:gd name="T42" fmla="*/ 576 w 2747"/>
              <a:gd name="T43" fmla="*/ 330 h 1968"/>
              <a:gd name="T44" fmla="*/ 181 w 2747"/>
              <a:gd name="T45" fmla="*/ 725 h 1968"/>
              <a:gd name="T46" fmla="*/ 186 w 2747"/>
              <a:gd name="T47" fmla="*/ 789 h 1968"/>
              <a:gd name="T48" fmla="*/ 77 w 2747"/>
              <a:gd name="T49" fmla="*/ 944 h 1968"/>
              <a:gd name="T50" fmla="*/ 126 w 2747"/>
              <a:gd name="T51" fmla="*/ 1062 h 1968"/>
              <a:gd name="T52" fmla="*/ 0 w 2747"/>
              <a:gd name="T53" fmla="*/ 1374 h 1968"/>
              <a:gd name="T54" fmla="*/ 406 w 2747"/>
              <a:gd name="T55" fmla="*/ 182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47" h="1968">
                <a:moveTo>
                  <a:pt x="406" y="1820"/>
                </a:moveTo>
                <a:cubicBezTo>
                  <a:pt x="465" y="1909"/>
                  <a:pt x="565" y="1968"/>
                  <a:pt x="679" y="1968"/>
                </a:cubicBezTo>
                <a:cubicBezTo>
                  <a:pt x="743" y="1968"/>
                  <a:pt x="802" y="1950"/>
                  <a:pt x="852" y="1919"/>
                </a:cubicBezTo>
                <a:cubicBezTo>
                  <a:pt x="889" y="1933"/>
                  <a:pt x="929" y="1941"/>
                  <a:pt x="971" y="1941"/>
                </a:cubicBezTo>
                <a:cubicBezTo>
                  <a:pt x="1086" y="1941"/>
                  <a:pt x="1187" y="1882"/>
                  <a:pt x="1245" y="1792"/>
                </a:cubicBezTo>
                <a:cubicBezTo>
                  <a:pt x="1247" y="1792"/>
                  <a:pt x="1249" y="1792"/>
                  <a:pt x="1251" y="1792"/>
                </a:cubicBezTo>
                <a:cubicBezTo>
                  <a:pt x="1409" y="1792"/>
                  <a:pt x="1541" y="1679"/>
                  <a:pt x="1571" y="1530"/>
                </a:cubicBezTo>
                <a:cubicBezTo>
                  <a:pt x="1608" y="1545"/>
                  <a:pt x="1649" y="1554"/>
                  <a:pt x="1692" y="1554"/>
                </a:cubicBezTo>
                <a:cubicBezTo>
                  <a:pt x="1829" y="1554"/>
                  <a:pt x="1945" y="1470"/>
                  <a:pt x="1994" y="1351"/>
                </a:cubicBezTo>
                <a:cubicBezTo>
                  <a:pt x="2043" y="1380"/>
                  <a:pt x="2099" y="1397"/>
                  <a:pt x="2160" y="1397"/>
                </a:cubicBezTo>
                <a:cubicBezTo>
                  <a:pt x="2292" y="1397"/>
                  <a:pt x="2405" y="1319"/>
                  <a:pt x="2456" y="1207"/>
                </a:cubicBezTo>
                <a:cubicBezTo>
                  <a:pt x="2620" y="1189"/>
                  <a:pt x="2747" y="1051"/>
                  <a:pt x="2747" y="882"/>
                </a:cubicBezTo>
                <a:cubicBezTo>
                  <a:pt x="2747" y="731"/>
                  <a:pt x="2644" y="604"/>
                  <a:pt x="2505" y="567"/>
                </a:cubicBezTo>
                <a:cubicBezTo>
                  <a:pt x="2477" y="377"/>
                  <a:pt x="2313" y="230"/>
                  <a:pt x="2114" y="230"/>
                </a:cubicBezTo>
                <a:cubicBezTo>
                  <a:pt x="2087" y="230"/>
                  <a:pt x="2061" y="233"/>
                  <a:pt x="2036" y="238"/>
                </a:cubicBezTo>
                <a:cubicBezTo>
                  <a:pt x="2010" y="179"/>
                  <a:pt x="1952" y="138"/>
                  <a:pt x="1884" y="138"/>
                </a:cubicBezTo>
                <a:cubicBezTo>
                  <a:pt x="1865" y="138"/>
                  <a:pt x="1847" y="141"/>
                  <a:pt x="1831" y="147"/>
                </a:cubicBezTo>
                <a:cubicBezTo>
                  <a:pt x="1758" y="57"/>
                  <a:pt x="1648" y="0"/>
                  <a:pt x="1523" y="0"/>
                </a:cubicBezTo>
                <a:cubicBezTo>
                  <a:pt x="1387" y="0"/>
                  <a:pt x="1267" y="69"/>
                  <a:pt x="1196" y="174"/>
                </a:cubicBezTo>
                <a:cubicBezTo>
                  <a:pt x="1129" y="123"/>
                  <a:pt x="1046" y="92"/>
                  <a:pt x="956" y="92"/>
                </a:cubicBezTo>
                <a:cubicBezTo>
                  <a:pt x="793" y="92"/>
                  <a:pt x="653" y="190"/>
                  <a:pt x="593" y="330"/>
                </a:cubicBezTo>
                <a:cubicBezTo>
                  <a:pt x="587" y="330"/>
                  <a:pt x="581" y="330"/>
                  <a:pt x="576" y="330"/>
                </a:cubicBezTo>
                <a:cubicBezTo>
                  <a:pt x="357" y="330"/>
                  <a:pt x="181" y="507"/>
                  <a:pt x="181" y="725"/>
                </a:cubicBezTo>
                <a:cubicBezTo>
                  <a:pt x="181" y="747"/>
                  <a:pt x="182" y="768"/>
                  <a:pt x="186" y="789"/>
                </a:cubicBezTo>
                <a:cubicBezTo>
                  <a:pt x="122" y="812"/>
                  <a:pt x="77" y="873"/>
                  <a:pt x="77" y="944"/>
                </a:cubicBezTo>
                <a:cubicBezTo>
                  <a:pt x="77" y="990"/>
                  <a:pt x="96" y="1032"/>
                  <a:pt x="126" y="1062"/>
                </a:cubicBezTo>
                <a:cubicBezTo>
                  <a:pt x="48" y="1142"/>
                  <a:pt x="0" y="1252"/>
                  <a:pt x="0" y="1374"/>
                </a:cubicBezTo>
                <a:cubicBezTo>
                  <a:pt x="0" y="1607"/>
                  <a:pt x="178" y="1799"/>
                  <a:pt x="406" y="1820"/>
                </a:cubicBezTo>
                <a:close/>
              </a:path>
            </a:pathLst>
          </a:custGeom>
          <a:noFill/>
          <a:ln w="57150" cap="flat">
            <a:solidFill>
              <a:schemeClr val="bg2"/>
            </a:solidFill>
            <a:prstDash val="solid"/>
            <a:miter lim="800000"/>
            <a:headEnd/>
            <a:tailEnd/>
          </a:ln>
          <a:effectLst/>
        </p:spPr>
        <p:txBody>
          <a:bodyPr vert="horz" wrap="square" lIns="91440" tIns="45720" rIns="91440" bIns="45720" numCol="1" rtlCol="0" anchor="t" anchorCtr="0" compatLnSpc="1">
            <a:prstTxWarp prst="textNoShape">
              <a:avLst/>
            </a:prstTxWarp>
          </a:bodyPr>
          <a:lstStyle/>
          <a:p>
            <a:pPr rtl="0"/>
            <a:endParaRPr lang="ru-RU" dirty="0">
              <a:solidFill>
                <a:prstClr val="black"/>
              </a:solidFill>
            </a:endParaRPr>
          </a:p>
        </p:txBody>
      </p:sp>
    </p:spTree>
    <p:extLst>
      <p:ext uri="{BB962C8B-B14F-4D97-AF65-F5344CB8AC3E}">
        <p14:creationId xmlns:p14="http://schemas.microsoft.com/office/powerpoint/2010/main" val="2222085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300"/>
                                        <p:tgtEl>
                                          <p:spTgt spid="134"/>
                                        </p:tgtEl>
                                      </p:cBhvr>
                                    </p:animEffect>
                                  </p:childTnLst>
                                </p:cTn>
                              </p:par>
                            </p:childTnLst>
                          </p:cTn>
                        </p:par>
                        <p:par>
                          <p:cTn id="11" fill="hold">
                            <p:stCondLst>
                              <p:cond delay="300"/>
                            </p:stCondLst>
                            <p:childTnLst>
                              <p:par>
                                <p:cTn id="12" presetID="8" presetClass="emph" presetSubtype="0" accel="40000" decel="60000" autoRev="1" fill="hold" grpId="0" nodeType="afterEffect">
                                  <p:stCondLst>
                                    <p:cond delay="0"/>
                                  </p:stCondLst>
                                  <p:childTnLst>
                                    <p:animRot by="21600000">
                                      <p:cBhvr>
                                        <p:cTn id="13" dur="1200" fill="hold"/>
                                        <p:tgtEl>
                                          <p:spTgt spid="72"/>
                                        </p:tgtEl>
                                        <p:attrNameLst>
                                          <p:attrName>r</p:attrName>
                                        </p:attrNameLst>
                                      </p:cBhvr>
                                    </p:animRot>
                                  </p:childTnLst>
                                </p:cTn>
                              </p:par>
                              <p:par>
                                <p:cTn id="14" presetID="8" presetClass="emph" presetSubtype="0" fill="hold" grpId="0" nodeType="withEffect">
                                  <p:stCondLst>
                                    <p:cond delay="0"/>
                                  </p:stCondLst>
                                  <p:childTnLst>
                                    <p:animRot by="21600000">
                                      <p:cBhvr>
                                        <p:cTn id="15" dur="2000" fill="hold"/>
                                        <p:tgtEl>
                                          <p:spTgt spid="74"/>
                                        </p:tgtEl>
                                        <p:attrNameLst>
                                          <p:attrName>r</p:attrName>
                                        </p:attrNameLst>
                                      </p:cBhvr>
                                    </p:animRot>
                                  </p:childTnLst>
                                </p:cTn>
                              </p:par>
                              <p:par>
                                <p:cTn id="16" presetID="8" presetClass="emph" presetSubtype="0" fill="hold" grpId="0" nodeType="withEffect">
                                  <p:stCondLst>
                                    <p:cond delay="0"/>
                                  </p:stCondLst>
                                  <p:childTnLst>
                                    <p:animRot by="21600000">
                                      <p:cBhvr>
                                        <p:cTn id="17" dur="1600" fill="hold"/>
                                        <p:tgtEl>
                                          <p:spTgt spid="73"/>
                                        </p:tgtEl>
                                        <p:attrNameLst>
                                          <p:attrName>r</p:attrName>
                                        </p:attrNameLst>
                                      </p:cBhvr>
                                    </p:animRot>
                                  </p:childTnLst>
                                </p:cTn>
                              </p:par>
                              <p:par>
                                <p:cTn id="18" presetID="8" presetClass="emph" presetSubtype="0" fill="hold" grpId="0" nodeType="withEffect">
                                  <p:stCondLst>
                                    <p:cond delay="0"/>
                                  </p:stCondLst>
                                  <p:childTnLst>
                                    <p:animRot by="21600000">
                                      <p:cBhvr>
                                        <p:cTn id="19" dur="2400" fill="hold"/>
                                        <p:tgtEl>
                                          <p:spTgt spid="71"/>
                                        </p:tgtEl>
                                        <p:attrNameLst>
                                          <p:attrName>r</p:attrName>
                                        </p:attrNameLst>
                                      </p:cBhvr>
                                    </p:animRot>
                                  </p:childTnLst>
                                </p:cTn>
                              </p:par>
                              <p:par>
                                <p:cTn id="20" presetID="10" presetClass="entr" presetSubtype="0" fill="hold" grpId="0" nodeType="withEffect">
                                  <p:stCondLst>
                                    <p:cond delay="3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300"/>
                                  </p:stCondLst>
                                  <p:childTnLst>
                                    <p:set>
                                      <p:cBhvr>
                                        <p:cTn id="24" dur="1" fill="hold">
                                          <p:stCondLst>
                                            <p:cond delay="0"/>
                                          </p:stCondLst>
                                        </p:cTn>
                                        <p:tgtEl>
                                          <p:spTgt spid="162"/>
                                        </p:tgtEl>
                                        <p:attrNameLst>
                                          <p:attrName>style.visibility</p:attrName>
                                        </p:attrNameLst>
                                      </p:cBhvr>
                                      <p:to>
                                        <p:strVal val="visible"/>
                                      </p:to>
                                    </p:set>
                                    <p:animEffect transition="in" filter="fade">
                                      <p:cBhvr>
                                        <p:cTn id="25" dur="500"/>
                                        <p:tgtEl>
                                          <p:spTgt spid="162"/>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168"/>
                                        </p:tgtEl>
                                        <p:attrNameLst>
                                          <p:attrName>style.visibility</p:attrName>
                                        </p:attrNameLst>
                                      </p:cBhvr>
                                      <p:to>
                                        <p:strVal val="visible"/>
                                      </p:to>
                                    </p:set>
                                    <p:animEffect transition="in" filter="fade">
                                      <p:cBhvr>
                                        <p:cTn id="28" dur="500"/>
                                        <p:tgtEl>
                                          <p:spTgt spid="168"/>
                                        </p:tgtEl>
                                      </p:cBhvr>
                                    </p:animEffect>
                                  </p:childTnLst>
                                </p:cTn>
                              </p:par>
                              <p:par>
                                <p:cTn id="29" presetID="10" presetClass="entr" presetSubtype="0" fill="hold" nodeType="withEffect">
                                  <p:stCondLst>
                                    <p:cond delay="10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69"/>
                                        </p:tgtEl>
                                        <p:attrNameLst>
                                          <p:attrName>style.visibility</p:attrName>
                                        </p:attrNameLst>
                                      </p:cBhvr>
                                      <p:to>
                                        <p:strVal val="visible"/>
                                      </p:to>
                                    </p:set>
                                    <p:animEffect transition="in" filter="fade">
                                      <p:cBhvr>
                                        <p:cTn id="34" dur="500"/>
                                        <p:tgtEl>
                                          <p:spTgt spid="169"/>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70"/>
                                        </p:tgtEl>
                                        <p:attrNameLst>
                                          <p:attrName>style.visibility</p:attrName>
                                        </p:attrNameLst>
                                      </p:cBhvr>
                                      <p:to>
                                        <p:strVal val="visible"/>
                                      </p:to>
                                    </p:set>
                                    <p:animEffect transition="in" filter="fade">
                                      <p:cBhvr>
                                        <p:cTn id="37" dur="500"/>
                                        <p:tgtEl>
                                          <p:spTgt spid="170"/>
                                        </p:tgtEl>
                                      </p:cBhvr>
                                    </p:animEffect>
                                  </p:childTnLst>
                                </p:cTn>
                              </p:par>
                              <p:par>
                                <p:cTn id="38" presetID="10" presetClass="entr" presetSubtype="0" fill="hold" nodeType="withEffect">
                                  <p:stCondLst>
                                    <p:cond delay="15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71"/>
                                        </p:tgtEl>
                                        <p:attrNameLst>
                                          <p:attrName>style.visibility</p:attrName>
                                        </p:attrNameLst>
                                      </p:cBhvr>
                                      <p:to>
                                        <p:strVal val="visible"/>
                                      </p:to>
                                    </p:set>
                                    <p:animEffect transition="in" filter="fade">
                                      <p:cBhvr>
                                        <p:cTn id="43" dur="500"/>
                                        <p:tgtEl>
                                          <p:spTgt spid="171"/>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10" presetClass="entr" presetSubtype="0" fill="hold" nodeType="withEffect">
                                  <p:stCondLst>
                                    <p:cond delay="20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2000"/>
                                  </p:stCondLst>
                                  <p:childTnLst>
                                    <p:set>
                                      <p:cBhvr>
                                        <p:cTn id="51" dur="1" fill="hold">
                                          <p:stCondLst>
                                            <p:cond delay="0"/>
                                          </p:stCondLst>
                                        </p:cTn>
                                        <p:tgtEl>
                                          <p:spTgt spid="173"/>
                                        </p:tgtEl>
                                        <p:attrNameLst>
                                          <p:attrName>style.visibility</p:attrName>
                                        </p:attrNameLst>
                                      </p:cBhvr>
                                      <p:to>
                                        <p:strVal val="visible"/>
                                      </p:to>
                                    </p:set>
                                    <p:animEffect transition="in" filter="fade">
                                      <p:cBhvr>
                                        <p:cTn id="52" dur="500"/>
                                        <p:tgtEl>
                                          <p:spTgt spid="173"/>
                                        </p:tgtEl>
                                      </p:cBhvr>
                                    </p:animEffect>
                                  </p:childTnLst>
                                </p:cTn>
                              </p:par>
                              <p:par>
                                <p:cTn id="53" presetID="10" presetClass="entr" presetSubtype="0" fill="hold" grpId="0" nodeType="withEffect">
                                  <p:stCondLst>
                                    <p:cond delay="2000"/>
                                  </p:stCondLst>
                                  <p:childTnLst>
                                    <p:set>
                                      <p:cBhvr>
                                        <p:cTn id="54" dur="1" fill="hold">
                                          <p:stCondLst>
                                            <p:cond delay="0"/>
                                          </p:stCondLst>
                                        </p:cTn>
                                        <p:tgtEl>
                                          <p:spTgt spid="174"/>
                                        </p:tgtEl>
                                        <p:attrNameLst>
                                          <p:attrName>style.visibility</p:attrName>
                                        </p:attrNameLst>
                                      </p:cBhvr>
                                      <p:to>
                                        <p:strVal val="visible"/>
                                      </p:to>
                                    </p:set>
                                    <p:animEffect transition="in" filter="fade">
                                      <p:cBhvr>
                                        <p:cTn id="55"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70" grpId="0"/>
      <p:bldP spid="174" grpId="0"/>
      <p:bldP spid="4" grpId="0"/>
      <p:bldP spid="168" grpId="0"/>
      <p:bldP spid="71" grpId="0" animBg="1"/>
      <p:bldP spid="72" grpId="0" animBg="1"/>
      <p:bldP spid="73" grpId="0" animBg="1"/>
      <p:bldP spid="74" grpId="0" animBg="1"/>
      <p:bldP spid="169" grpId="0" animBg="1"/>
      <p:bldP spid="171" grpId="0" animBg="1"/>
      <p:bldP spid="17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Рисунок 44">
            <a:extLst>
              <a:ext uri="{FF2B5EF4-FFF2-40B4-BE49-F238E27FC236}">
                <a16:creationId xmlns:a16="http://schemas.microsoft.com/office/drawing/2014/main" xmlns="" id="{2C1D5EC9-CF4D-4730-8144-DEC40E670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074" y="1260266"/>
            <a:ext cx="5256645" cy="3911700"/>
          </a:xfrm>
          <a:prstGeom prst="rect">
            <a:avLst/>
          </a:prstGeom>
        </p:spPr>
      </p:pic>
      <p:pic>
        <p:nvPicPr>
          <p:cNvPr id="36" name="Рисунок 35">
            <a:extLst>
              <a:ext uri="{FF2B5EF4-FFF2-40B4-BE49-F238E27FC236}">
                <a16:creationId xmlns:a16="http://schemas.microsoft.com/office/drawing/2014/main" xmlns="" id="{218F3E74-56E3-4C03-AEE1-B4A94CB92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5594" y="1189676"/>
            <a:ext cx="2570571" cy="3967830"/>
          </a:xfrm>
          <a:prstGeom prst="rect">
            <a:avLst/>
          </a:prstGeom>
        </p:spPr>
      </p:pic>
      <p:pic>
        <p:nvPicPr>
          <p:cNvPr id="32" name="Рисунок 31">
            <a:extLst>
              <a:ext uri="{FF2B5EF4-FFF2-40B4-BE49-F238E27FC236}">
                <a16:creationId xmlns:a16="http://schemas.microsoft.com/office/drawing/2014/main" xmlns="" id="{8252F150-4098-4437-A9FA-722F91C02F1D}"/>
              </a:ext>
            </a:extLst>
          </p:cNvPr>
          <p:cNvPicPr preferRelativeResize="0">
            <a:picLocks/>
          </p:cNvPicPr>
          <p:nvPr/>
        </p:nvPicPr>
        <p:blipFill rotWithShape="1">
          <a:blip r:embed="rId5">
            <a:extLst>
              <a:ext uri="{28A0092B-C50C-407E-A947-70E740481C1C}">
                <a14:useLocalDpi xmlns:a14="http://schemas.microsoft.com/office/drawing/2010/main" val="0"/>
              </a:ext>
            </a:extLst>
          </a:blip>
          <a:srcRect l="-95" r="251"/>
          <a:stretch/>
        </p:blipFill>
        <p:spPr>
          <a:xfrm>
            <a:off x="125260" y="1208593"/>
            <a:ext cx="4026406" cy="3954677"/>
          </a:xfrm>
          <a:prstGeom prst="rect">
            <a:avLst/>
          </a:prstGeom>
        </p:spPr>
      </p:pic>
      <p:sp>
        <p:nvSpPr>
          <p:cNvPr id="2" name="Прямоугольник 1">
            <a:extLst>
              <a:ext uri="{FF2B5EF4-FFF2-40B4-BE49-F238E27FC236}">
                <a16:creationId xmlns:a16="http://schemas.microsoft.com/office/drawing/2014/main" xmlns="" id="{7A5D2A43-E613-4861-B777-A0FBFF474536}"/>
              </a:ext>
              <a:ext uri="{C183D7F6-B498-43B3-948B-1728B52AA6E4}">
                <adec:decorative xmlns:adec="http://schemas.microsoft.com/office/drawing/2017/decorative" xmlns="" val="1"/>
              </a:ext>
            </a:extLst>
          </p:cNvPr>
          <p:cNvSpPr/>
          <p:nvPr/>
        </p:nvSpPr>
        <p:spPr>
          <a:xfrm>
            <a:off x="11607800" y="0"/>
            <a:ext cx="584200" cy="584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 name="Прямоугольник 9">
            <a:extLst>
              <a:ext uri="{FF2B5EF4-FFF2-40B4-BE49-F238E27FC236}">
                <a16:creationId xmlns:a16="http://schemas.microsoft.com/office/drawing/2014/main" xmlns="" id="{878E9E76-0170-4D84-BCC3-07E8CC1CF330}"/>
              </a:ext>
              <a:ext uri="{C183D7F6-B498-43B3-948B-1728B52AA6E4}">
                <adec:decorative xmlns:adec="http://schemas.microsoft.com/office/drawing/2017/decorative" xmlns="" val="1"/>
              </a:ext>
            </a:extLst>
          </p:cNvPr>
          <p:cNvSpPr/>
          <p:nvPr/>
        </p:nvSpPr>
        <p:spPr>
          <a:xfrm>
            <a:off x="0" y="6273800"/>
            <a:ext cx="5842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 name="Дата 2">
            <a:extLst>
              <a:ext uri="{FF2B5EF4-FFF2-40B4-BE49-F238E27FC236}">
                <a16:creationId xmlns:a16="http://schemas.microsoft.com/office/drawing/2014/main" xmlns="" id="{51A4CD4B-F87F-4BE9-AEF5-4E68C5D5552F}"/>
              </a:ext>
            </a:extLst>
          </p:cNvPr>
          <p:cNvSpPr>
            <a:spLocks noGrp="1"/>
          </p:cNvSpPr>
          <p:nvPr>
            <p:ph type="dt" sz="half" idx="10"/>
          </p:nvPr>
        </p:nvSpPr>
        <p:spPr>
          <a:xfrm>
            <a:off x="838200" y="6356350"/>
            <a:ext cx="2743200" cy="365125"/>
          </a:xfrm>
        </p:spPr>
        <p:txBody>
          <a:bodyPr rtlCol="0"/>
          <a:lstStyle/>
          <a:p>
            <a:endParaRPr lang="ru-RU" i="1" dirty="0"/>
          </a:p>
          <a:p>
            <a:r>
              <a:rPr lang="en-US" i="1" dirty="0"/>
              <a:t>California  Apostles</a:t>
            </a:r>
            <a:endParaRPr lang="ru-RU" i="1" dirty="0"/>
          </a:p>
          <a:p>
            <a:pPr rtl="0"/>
            <a:endParaRPr lang="ru-RU" dirty="0"/>
          </a:p>
        </p:txBody>
      </p:sp>
      <p:sp>
        <p:nvSpPr>
          <p:cNvPr id="5" name="Заголовок 4" hidden="1">
            <a:extLst>
              <a:ext uri="{FF2B5EF4-FFF2-40B4-BE49-F238E27FC236}">
                <a16:creationId xmlns:a16="http://schemas.microsoft.com/office/drawing/2014/main" xmlns="" id="{5EAEA38E-A85B-4034-B49D-36862302342F}"/>
              </a:ext>
            </a:extLst>
          </p:cNvPr>
          <p:cNvSpPr>
            <a:spLocks noGrp="1"/>
          </p:cNvSpPr>
          <p:nvPr>
            <p:ph type="title" idx="4294967295"/>
          </p:nvPr>
        </p:nvSpPr>
        <p:spPr>
          <a:xfrm>
            <a:off x="0" y="365125"/>
            <a:ext cx="10515600" cy="1325563"/>
          </a:xfrm>
        </p:spPr>
        <p:txBody>
          <a:bodyPr rtlCol="0"/>
          <a:lstStyle/>
          <a:p>
            <a:pPr rtl="0"/>
            <a:r>
              <a:rPr lang="ru-RU" dirty="0"/>
              <a:t>Слайд 6 сбалансированной системы показателей</a:t>
            </a:r>
          </a:p>
        </p:txBody>
      </p:sp>
      <p:sp>
        <p:nvSpPr>
          <p:cNvPr id="13" name="Надпись 12">
            <a:extLst>
              <a:ext uri="{FF2B5EF4-FFF2-40B4-BE49-F238E27FC236}">
                <a16:creationId xmlns:a16="http://schemas.microsoft.com/office/drawing/2014/main" xmlns="" id="{63C92C2E-8888-42AB-A36D-D6F2B362B0CD}"/>
              </a:ext>
            </a:extLst>
          </p:cNvPr>
          <p:cNvSpPr txBox="1"/>
          <p:nvPr/>
        </p:nvSpPr>
        <p:spPr>
          <a:xfrm>
            <a:off x="-735482" y="261162"/>
            <a:ext cx="9264193" cy="553998"/>
          </a:xfrm>
          <a:prstGeom prst="rect">
            <a:avLst/>
          </a:prstGeom>
          <a:noFill/>
        </p:spPr>
        <p:txBody>
          <a:bodyPr wrap="square" lIns="0" tIns="0" rIns="0" bIns="0" rtlCol="0" anchor="ctr">
            <a:spAutoFit/>
          </a:bodyPr>
          <a:lstStyle/>
          <a:p>
            <a:pPr algn="ctr" rtl="0"/>
            <a:r>
              <a:rPr lang="ru-RU" sz="3600" dirty="0">
                <a:latin typeface="+mj-lt"/>
              </a:rPr>
              <a:t>Описание </a:t>
            </a:r>
            <a:r>
              <a:rPr lang="ru-RU" sz="3600" b="1" dirty="0">
                <a:latin typeface="+mj-lt"/>
              </a:rPr>
              <a:t>процесса работы </a:t>
            </a:r>
          </a:p>
        </p:txBody>
      </p:sp>
      <p:sp>
        <p:nvSpPr>
          <p:cNvPr id="111" name="Прямоугольник 110">
            <a:extLst>
              <a:ext uri="{FF2B5EF4-FFF2-40B4-BE49-F238E27FC236}">
                <a16:creationId xmlns:a16="http://schemas.microsoft.com/office/drawing/2014/main" xmlns="" id="{9388A474-93BB-447A-97FB-53185800DC17}"/>
              </a:ext>
              <a:ext uri="{C183D7F6-B498-43B3-948B-1728B52AA6E4}">
                <adec:decorative xmlns:adec="http://schemas.microsoft.com/office/drawing/2017/decorative" xmlns="" val="1"/>
              </a:ext>
            </a:extLst>
          </p:cNvPr>
          <p:cNvSpPr/>
          <p:nvPr/>
        </p:nvSpPr>
        <p:spPr>
          <a:xfrm>
            <a:off x="4492450" y="5462276"/>
            <a:ext cx="3292430" cy="760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200" dirty="0">
              <a:solidFill>
                <a:prstClr val="white"/>
              </a:solidFill>
            </a:endParaRPr>
          </a:p>
        </p:txBody>
      </p:sp>
      <p:sp>
        <p:nvSpPr>
          <p:cNvPr id="117" name="Полилиния 3518" descr="Это изображение содержит значок папки &quot;Входящие&quot;. ">
            <a:extLst>
              <a:ext uri="{FF2B5EF4-FFF2-40B4-BE49-F238E27FC236}">
                <a16:creationId xmlns:a16="http://schemas.microsoft.com/office/drawing/2014/main" xmlns="" id="{21764520-7BD4-46C9-89F1-B8816020D453}"/>
              </a:ext>
            </a:extLst>
          </p:cNvPr>
          <p:cNvSpPr>
            <a:spLocks noEditPoints="1"/>
          </p:cNvSpPr>
          <p:nvPr/>
        </p:nvSpPr>
        <p:spPr bwMode="auto">
          <a:xfrm>
            <a:off x="8926407" y="5676232"/>
            <a:ext cx="287337" cy="276225"/>
          </a:xfrm>
          <a:custGeom>
            <a:avLst/>
            <a:gdLst>
              <a:gd name="T0" fmla="*/ 482 w 720"/>
              <a:gd name="T1" fmla="*/ 464 h 696"/>
              <a:gd name="T2" fmla="*/ 476 w 720"/>
              <a:gd name="T3" fmla="*/ 523 h 696"/>
              <a:gd name="T4" fmla="*/ 451 w 720"/>
              <a:gd name="T5" fmla="*/ 549 h 696"/>
              <a:gd name="T6" fmla="*/ 295 w 720"/>
              <a:gd name="T7" fmla="*/ 553 h 696"/>
              <a:gd name="T8" fmla="*/ 275 w 720"/>
              <a:gd name="T9" fmla="*/ 542 h 696"/>
              <a:gd name="T10" fmla="*/ 264 w 720"/>
              <a:gd name="T11" fmla="*/ 512 h 696"/>
              <a:gd name="T12" fmla="*/ 261 w 720"/>
              <a:gd name="T13" fmla="*/ 460 h 696"/>
              <a:gd name="T14" fmla="*/ 127 w 720"/>
              <a:gd name="T15" fmla="*/ 312 h 696"/>
              <a:gd name="T16" fmla="*/ 148 w 720"/>
              <a:gd name="T17" fmla="*/ 416 h 696"/>
              <a:gd name="T18" fmla="*/ 569 w 720"/>
              <a:gd name="T19" fmla="*/ 419 h 696"/>
              <a:gd name="T20" fmla="*/ 577 w 720"/>
              <a:gd name="T21" fmla="*/ 312 h 696"/>
              <a:gd name="T22" fmla="*/ 254 w 720"/>
              <a:gd name="T23" fmla="*/ 339 h 696"/>
              <a:gd name="T24" fmla="*/ 478 w 720"/>
              <a:gd name="T25" fmla="*/ 347 h 696"/>
              <a:gd name="T26" fmla="*/ 471 w 720"/>
              <a:gd name="T27" fmla="*/ 363 h 696"/>
              <a:gd name="T28" fmla="*/ 245 w 720"/>
              <a:gd name="T29" fmla="*/ 360 h 696"/>
              <a:gd name="T30" fmla="*/ 245 w 720"/>
              <a:gd name="T31" fmla="*/ 343 h 696"/>
              <a:gd name="T32" fmla="*/ 466 w 720"/>
              <a:gd name="T33" fmla="*/ 265 h 696"/>
              <a:gd name="T34" fmla="*/ 479 w 720"/>
              <a:gd name="T35" fmla="*/ 276 h 696"/>
              <a:gd name="T36" fmla="*/ 466 w 720"/>
              <a:gd name="T37" fmla="*/ 288 h 696"/>
              <a:gd name="T38" fmla="*/ 243 w 720"/>
              <a:gd name="T39" fmla="*/ 282 h 696"/>
              <a:gd name="T40" fmla="*/ 249 w 720"/>
              <a:gd name="T41" fmla="*/ 265 h 696"/>
              <a:gd name="T42" fmla="*/ 471 w 720"/>
              <a:gd name="T43" fmla="*/ 193 h 696"/>
              <a:gd name="T44" fmla="*/ 478 w 720"/>
              <a:gd name="T45" fmla="*/ 208 h 696"/>
              <a:gd name="T46" fmla="*/ 254 w 720"/>
              <a:gd name="T47" fmla="*/ 216 h 696"/>
              <a:gd name="T48" fmla="*/ 243 w 720"/>
              <a:gd name="T49" fmla="*/ 205 h 696"/>
              <a:gd name="T50" fmla="*/ 254 w 720"/>
              <a:gd name="T51" fmla="*/ 192 h 696"/>
              <a:gd name="T52" fmla="*/ 293 w 720"/>
              <a:gd name="T53" fmla="*/ 76 h 696"/>
              <a:gd name="T54" fmla="*/ 293 w 720"/>
              <a:gd name="T55" fmla="*/ 93 h 696"/>
              <a:gd name="T56" fmla="*/ 249 w 720"/>
              <a:gd name="T57" fmla="*/ 95 h 696"/>
              <a:gd name="T58" fmla="*/ 243 w 720"/>
              <a:gd name="T59" fmla="*/ 80 h 696"/>
              <a:gd name="T60" fmla="*/ 315 w 720"/>
              <a:gd name="T61" fmla="*/ 120 h 696"/>
              <a:gd name="T62" fmla="*/ 478 w 720"/>
              <a:gd name="T63" fmla="*/ 128 h 696"/>
              <a:gd name="T64" fmla="*/ 471 w 720"/>
              <a:gd name="T65" fmla="*/ 143 h 696"/>
              <a:gd name="T66" fmla="*/ 307 w 720"/>
              <a:gd name="T67" fmla="*/ 140 h 696"/>
              <a:gd name="T68" fmla="*/ 307 w 720"/>
              <a:gd name="T69" fmla="*/ 124 h 696"/>
              <a:gd name="T70" fmla="*/ 720 w 720"/>
              <a:gd name="T71" fmla="*/ 467 h 696"/>
              <a:gd name="T72" fmla="*/ 719 w 720"/>
              <a:gd name="T73" fmla="*/ 463 h 696"/>
              <a:gd name="T74" fmla="*/ 606 w 720"/>
              <a:gd name="T75" fmla="*/ 289 h 696"/>
              <a:gd name="T76" fmla="*/ 577 w 720"/>
              <a:gd name="T77" fmla="*/ 12 h 696"/>
              <a:gd name="T78" fmla="*/ 565 w 720"/>
              <a:gd name="T79" fmla="*/ 0 h 696"/>
              <a:gd name="T80" fmla="*/ 145 w 720"/>
              <a:gd name="T81" fmla="*/ 7 h 696"/>
              <a:gd name="T82" fmla="*/ 117 w 720"/>
              <a:gd name="T83" fmla="*/ 289 h 696"/>
              <a:gd name="T84" fmla="*/ 1 w 720"/>
              <a:gd name="T85" fmla="*/ 463 h 696"/>
              <a:gd name="T86" fmla="*/ 0 w 720"/>
              <a:gd name="T87" fmla="*/ 465 h 696"/>
              <a:gd name="T88" fmla="*/ 0 w 720"/>
              <a:gd name="T89" fmla="*/ 469 h 696"/>
              <a:gd name="T90" fmla="*/ 8 w 720"/>
              <a:gd name="T91" fmla="*/ 696 h 696"/>
              <a:gd name="T92" fmla="*/ 718 w 720"/>
              <a:gd name="T93" fmla="*/ 694 h 696"/>
              <a:gd name="T94" fmla="*/ 720 w 720"/>
              <a:gd name="T95" fmla="*/ 46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0" h="696">
                <a:moveTo>
                  <a:pt x="493" y="456"/>
                </a:moveTo>
                <a:lnTo>
                  <a:pt x="488" y="458"/>
                </a:lnTo>
                <a:lnTo>
                  <a:pt x="484" y="460"/>
                </a:lnTo>
                <a:lnTo>
                  <a:pt x="482" y="464"/>
                </a:lnTo>
                <a:lnTo>
                  <a:pt x="480" y="469"/>
                </a:lnTo>
                <a:lnTo>
                  <a:pt x="480" y="505"/>
                </a:lnTo>
                <a:lnTo>
                  <a:pt x="479" y="514"/>
                </a:lnTo>
                <a:lnTo>
                  <a:pt x="476" y="523"/>
                </a:lnTo>
                <a:lnTo>
                  <a:pt x="473" y="532"/>
                </a:lnTo>
                <a:lnTo>
                  <a:pt x="466" y="538"/>
                </a:lnTo>
                <a:lnTo>
                  <a:pt x="460" y="545"/>
                </a:lnTo>
                <a:lnTo>
                  <a:pt x="451" y="549"/>
                </a:lnTo>
                <a:lnTo>
                  <a:pt x="442" y="551"/>
                </a:lnTo>
                <a:lnTo>
                  <a:pt x="433" y="553"/>
                </a:lnTo>
                <a:lnTo>
                  <a:pt x="300" y="553"/>
                </a:lnTo>
                <a:lnTo>
                  <a:pt x="295" y="553"/>
                </a:lnTo>
                <a:lnTo>
                  <a:pt x="290" y="551"/>
                </a:lnTo>
                <a:lnTo>
                  <a:pt x="285" y="550"/>
                </a:lnTo>
                <a:lnTo>
                  <a:pt x="281" y="547"/>
                </a:lnTo>
                <a:lnTo>
                  <a:pt x="275" y="542"/>
                </a:lnTo>
                <a:lnTo>
                  <a:pt x="271" y="536"/>
                </a:lnTo>
                <a:lnTo>
                  <a:pt x="267" y="528"/>
                </a:lnTo>
                <a:lnTo>
                  <a:pt x="266" y="519"/>
                </a:lnTo>
                <a:lnTo>
                  <a:pt x="264" y="512"/>
                </a:lnTo>
                <a:lnTo>
                  <a:pt x="264" y="505"/>
                </a:lnTo>
                <a:lnTo>
                  <a:pt x="264" y="469"/>
                </a:lnTo>
                <a:lnTo>
                  <a:pt x="263" y="464"/>
                </a:lnTo>
                <a:lnTo>
                  <a:pt x="261" y="460"/>
                </a:lnTo>
                <a:lnTo>
                  <a:pt x="257" y="458"/>
                </a:lnTo>
                <a:lnTo>
                  <a:pt x="252" y="456"/>
                </a:lnTo>
                <a:lnTo>
                  <a:pt x="33" y="456"/>
                </a:lnTo>
                <a:lnTo>
                  <a:pt x="127" y="312"/>
                </a:lnTo>
                <a:lnTo>
                  <a:pt x="144" y="312"/>
                </a:lnTo>
                <a:lnTo>
                  <a:pt x="144" y="409"/>
                </a:lnTo>
                <a:lnTo>
                  <a:pt x="145" y="413"/>
                </a:lnTo>
                <a:lnTo>
                  <a:pt x="148" y="416"/>
                </a:lnTo>
                <a:lnTo>
                  <a:pt x="151" y="419"/>
                </a:lnTo>
                <a:lnTo>
                  <a:pt x="157" y="420"/>
                </a:lnTo>
                <a:lnTo>
                  <a:pt x="565" y="420"/>
                </a:lnTo>
                <a:lnTo>
                  <a:pt x="569" y="419"/>
                </a:lnTo>
                <a:lnTo>
                  <a:pt x="573" y="416"/>
                </a:lnTo>
                <a:lnTo>
                  <a:pt x="575" y="413"/>
                </a:lnTo>
                <a:lnTo>
                  <a:pt x="577" y="409"/>
                </a:lnTo>
                <a:lnTo>
                  <a:pt x="577" y="312"/>
                </a:lnTo>
                <a:lnTo>
                  <a:pt x="595" y="312"/>
                </a:lnTo>
                <a:lnTo>
                  <a:pt x="687" y="456"/>
                </a:lnTo>
                <a:lnTo>
                  <a:pt x="493" y="456"/>
                </a:lnTo>
                <a:close/>
                <a:moveTo>
                  <a:pt x="254" y="339"/>
                </a:moveTo>
                <a:lnTo>
                  <a:pt x="466" y="339"/>
                </a:lnTo>
                <a:lnTo>
                  <a:pt x="471" y="341"/>
                </a:lnTo>
                <a:lnTo>
                  <a:pt x="475" y="343"/>
                </a:lnTo>
                <a:lnTo>
                  <a:pt x="478" y="347"/>
                </a:lnTo>
                <a:lnTo>
                  <a:pt x="479" y="351"/>
                </a:lnTo>
                <a:lnTo>
                  <a:pt x="478" y="356"/>
                </a:lnTo>
                <a:lnTo>
                  <a:pt x="475" y="360"/>
                </a:lnTo>
                <a:lnTo>
                  <a:pt x="471" y="363"/>
                </a:lnTo>
                <a:lnTo>
                  <a:pt x="466" y="364"/>
                </a:lnTo>
                <a:lnTo>
                  <a:pt x="254" y="364"/>
                </a:lnTo>
                <a:lnTo>
                  <a:pt x="249" y="363"/>
                </a:lnTo>
                <a:lnTo>
                  <a:pt x="245" y="360"/>
                </a:lnTo>
                <a:lnTo>
                  <a:pt x="243" y="356"/>
                </a:lnTo>
                <a:lnTo>
                  <a:pt x="243" y="351"/>
                </a:lnTo>
                <a:lnTo>
                  <a:pt x="243" y="347"/>
                </a:lnTo>
                <a:lnTo>
                  <a:pt x="245" y="343"/>
                </a:lnTo>
                <a:lnTo>
                  <a:pt x="249" y="341"/>
                </a:lnTo>
                <a:lnTo>
                  <a:pt x="254" y="339"/>
                </a:lnTo>
                <a:close/>
                <a:moveTo>
                  <a:pt x="254" y="265"/>
                </a:moveTo>
                <a:lnTo>
                  <a:pt x="466" y="265"/>
                </a:lnTo>
                <a:lnTo>
                  <a:pt x="471" y="265"/>
                </a:lnTo>
                <a:lnTo>
                  <a:pt x="475" y="268"/>
                </a:lnTo>
                <a:lnTo>
                  <a:pt x="478" y="271"/>
                </a:lnTo>
                <a:lnTo>
                  <a:pt x="479" y="276"/>
                </a:lnTo>
                <a:lnTo>
                  <a:pt x="478" y="282"/>
                </a:lnTo>
                <a:lnTo>
                  <a:pt x="475" y="285"/>
                </a:lnTo>
                <a:lnTo>
                  <a:pt x="471" y="288"/>
                </a:lnTo>
                <a:lnTo>
                  <a:pt x="466" y="288"/>
                </a:lnTo>
                <a:lnTo>
                  <a:pt x="254" y="288"/>
                </a:lnTo>
                <a:lnTo>
                  <a:pt x="249" y="288"/>
                </a:lnTo>
                <a:lnTo>
                  <a:pt x="245" y="284"/>
                </a:lnTo>
                <a:lnTo>
                  <a:pt x="243" y="282"/>
                </a:lnTo>
                <a:lnTo>
                  <a:pt x="243" y="276"/>
                </a:lnTo>
                <a:lnTo>
                  <a:pt x="243" y="271"/>
                </a:lnTo>
                <a:lnTo>
                  <a:pt x="245" y="268"/>
                </a:lnTo>
                <a:lnTo>
                  <a:pt x="249" y="265"/>
                </a:lnTo>
                <a:lnTo>
                  <a:pt x="254" y="265"/>
                </a:lnTo>
                <a:close/>
                <a:moveTo>
                  <a:pt x="254" y="192"/>
                </a:moveTo>
                <a:lnTo>
                  <a:pt x="466" y="192"/>
                </a:lnTo>
                <a:lnTo>
                  <a:pt x="471" y="193"/>
                </a:lnTo>
                <a:lnTo>
                  <a:pt x="475" y="196"/>
                </a:lnTo>
                <a:lnTo>
                  <a:pt x="478" y="199"/>
                </a:lnTo>
                <a:lnTo>
                  <a:pt x="479" y="205"/>
                </a:lnTo>
                <a:lnTo>
                  <a:pt x="478" y="208"/>
                </a:lnTo>
                <a:lnTo>
                  <a:pt x="475" y="212"/>
                </a:lnTo>
                <a:lnTo>
                  <a:pt x="471" y="215"/>
                </a:lnTo>
                <a:lnTo>
                  <a:pt x="466" y="216"/>
                </a:lnTo>
                <a:lnTo>
                  <a:pt x="254" y="216"/>
                </a:lnTo>
                <a:lnTo>
                  <a:pt x="249" y="215"/>
                </a:lnTo>
                <a:lnTo>
                  <a:pt x="245" y="212"/>
                </a:lnTo>
                <a:lnTo>
                  <a:pt x="243" y="208"/>
                </a:lnTo>
                <a:lnTo>
                  <a:pt x="243" y="205"/>
                </a:lnTo>
                <a:lnTo>
                  <a:pt x="243" y="199"/>
                </a:lnTo>
                <a:lnTo>
                  <a:pt x="245" y="196"/>
                </a:lnTo>
                <a:lnTo>
                  <a:pt x="249" y="193"/>
                </a:lnTo>
                <a:lnTo>
                  <a:pt x="254" y="192"/>
                </a:lnTo>
                <a:close/>
                <a:moveTo>
                  <a:pt x="254" y="72"/>
                </a:moveTo>
                <a:lnTo>
                  <a:pt x="285" y="72"/>
                </a:lnTo>
                <a:lnTo>
                  <a:pt x="289" y="74"/>
                </a:lnTo>
                <a:lnTo>
                  <a:pt x="293" y="76"/>
                </a:lnTo>
                <a:lnTo>
                  <a:pt x="295" y="80"/>
                </a:lnTo>
                <a:lnTo>
                  <a:pt x="297" y="84"/>
                </a:lnTo>
                <a:lnTo>
                  <a:pt x="295" y="89"/>
                </a:lnTo>
                <a:lnTo>
                  <a:pt x="293" y="93"/>
                </a:lnTo>
                <a:lnTo>
                  <a:pt x="289" y="95"/>
                </a:lnTo>
                <a:lnTo>
                  <a:pt x="285" y="97"/>
                </a:lnTo>
                <a:lnTo>
                  <a:pt x="254" y="95"/>
                </a:lnTo>
                <a:lnTo>
                  <a:pt x="249" y="95"/>
                </a:lnTo>
                <a:lnTo>
                  <a:pt x="245" y="93"/>
                </a:lnTo>
                <a:lnTo>
                  <a:pt x="243" y="89"/>
                </a:lnTo>
                <a:lnTo>
                  <a:pt x="243" y="84"/>
                </a:lnTo>
                <a:lnTo>
                  <a:pt x="243" y="80"/>
                </a:lnTo>
                <a:lnTo>
                  <a:pt x="245" y="76"/>
                </a:lnTo>
                <a:lnTo>
                  <a:pt x="249" y="74"/>
                </a:lnTo>
                <a:lnTo>
                  <a:pt x="254" y="72"/>
                </a:lnTo>
                <a:close/>
                <a:moveTo>
                  <a:pt x="315" y="120"/>
                </a:moveTo>
                <a:lnTo>
                  <a:pt x="466" y="120"/>
                </a:lnTo>
                <a:lnTo>
                  <a:pt x="471" y="121"/>
                </a:lnTo>
                <a:lnTo>
                  <a:pt x="475" y="124"/>
                </a:lnTo>
                <a:lnTo>
                  <a:pt x="478" y="128"/>
                </a:lnTo>
                <a:lnTo>
                  <a:pt x="479" y="133"/>
                </a:lnTo>
                <a:lnTo>
                  <a:pt x="478" y="137"/>
                </a:lnTo>
                <a:lnTo>
                  <a:pt x="475" y="140"/>
                </a:lnTo>
                <a:lnTo>
                  <a:pt x="471" y="143"/>
                </a:lnTo>
                <a:lnTo>
                  <a:pt x="466" y="144"/>
                </a:lnTo>
                <a:lnTo>
                  <a:pt x="315" y="144"/>
                </a:lnTo>
                <a:lnTo>
                  <a:pt x="311" y="143"/>
                </a:lnTo>
                <a:lnTo>
                  <a:pt x="307" y="140"/>
                </a:lnTo>
                <a:lnTo>
                  <a:pt x="304" y="137"/>
                </a:lnTo>
                <a:lnTo>
                  <a:pt x="303" y="133"/>
                </a:lnTo>
                <a:lnTo>
                  <a:pt x="304" y="128"/>
                </a:lnTo>
                <a:lnTo>
                  <a:pt x="307" y="124"/>
                </a:lnTo>
                <a:lnTo>
                  <a:pt x="311" y="121"/>
                </a:lnTo>
                <a:lnTo>
                  <a:pt x="315" y="120"/>
                </a:lnTo>
                <a:close/>
                <a:moveTo>
                  <a:pt x="720" y="468"/>
                </a:moveTo>
                <a:lnTo>
                  <a:pt x="720" y="467"/>
                </a:lnTo>
                <a:lnTo>
                  <a:pt x="720" y="465"/>
                </a:lnTo>
                <a:lnTo>
                  <a:pt x="720" y="464"/>
                </a:lnTo>
                <a:lnTo>
                  <a:pt x="719" y="463"/>
                </a:lnTo>
                <a:lnTo>
                  <a:pt x="719" y="463"/>
                </a:lnTo>
                <a:lnTo>
                  <a:pt x="719" y="463"/>
                </a:lnTo>
                <a:lnTo>
                  <a:pt x="611" y="294"/>
                </a:lnTo>
                <a:lnTo>
                  <a:pt x="609" y="292"/>
                </a:lnTo>
                <a:lnTo>
                  <a:pt x="606" y="289"/>
                </a:lnTo>
                <a:lnTo>
                  <a:pt x="604" y="289"/>
                </a:lnTo>
                <a:lnTo>
                  <a:pt x="601" y="288"/>
                </a:lnTo>
                <a:lnTo>
                  <a:pt x="577" y="288"/>
                </a:lnTo>
                <a:lnTo>
                  <a:pt x="577" y="12"/>
                </a:lnTo>
                <a:lnTo>
                  <a:pt x="575" y="7"/>
                </a:lnTo>
                <a:lnTo>
                  <a:pt x="573" y="3"/>
                </a:lnTo>
                <a:lnTo>
                  <a:pt x="569" y="0"/>
                </a:lnTo>
                <a:lnTo>
                  <a:pt x="565" y="0"/>
                </a:lnTo>
                <a:lnTo>
                  <a:pt x="157" y="0"/>
                </a:lnTo>
                <a:lnTo>
                  <a:pt x="151" y="0"/>
                </a:lnTo>
                <a:lnTo>
                  <a:pt x="148" y="3"/>
                </a:lnTo>
                <a:lnTo>
                  <a:pt x="145" y="7"/>
                </a:lnTo>
                <a:lnTo>
                  <a:pt x="144" y="12"/>
                </a:lnTo>
                <a:lnTo>
                  <a:pt x="144" y="288"/>
                </a:lnTo>
                <a:lnTo>
                  <a:pt x="119" y="288"/>
                </a:lnTo>
                <a:lnTo>
                  <a:pt x="117" y="289"/>
                </a:lnTo>
                <a:lnTo>
                  <a:pt x="114" y="289"/>
                </a:lnTo>
                <a:lnTo>
                  <a:pt x="112" y="292"/>
                </a:lnTo>
                <a:lnTo>
                  <a:pt x="110" y="294"/>
                </a:lnTo>
                <a:lnTo>
                  <a:pt x="1" y="463"/>
                </a:lnTo>
                <a:lnTo>
                  <a:pt x="1" y="463"/>
                </a:lnTo>
                <a:lnTo>
                  <a:pt x="1" y="463"/>
                </a:lnTo>
                <a:lnTo>
                  <a:pt x="1" y="464"/>
                </a:lnTo>
                <a:lnTo>
                  <a:pt x="0" y="465"/>
                </a:lnTo>
                <a:lnTo>
                  <a:pt x="0" y="467"/>
                </a:lnTo>
                <a:lnTo>
                  <a:pt x="0" y="468"/>
                </a:lnTo>
                <a:lnTo>
                  <a:pt x="0" y="468"/>
                </a:lnTo>
                <a:lnTo>
                  <a:pt x="0" y="469"/>
                </a:lnTo>
                <a:lnTo>
                  <a:pt x="0" y="685"/>
                </a:lnTo>
                <a:lnTo>
                  <a:pt x="1" y="690"/>
                </a:lnTo>
                <a:lnTo>
                  <a:pt x="4" y="694"/>
                </a:lnTo>
                <a:lnTo>
                  <a:pt x="8" y="696"/>
                </a:lnTo>
                <a:lnTo>
                  <a:pt x="11" y="696"/>
                </a:lnTo>
                <a:lnTo>
                  <a:pt x="709" y="696"/>
                </a:lnTo>
                <a:lnTo>
                  <a:pt x="714" y="696"/>
                </a:lnTo>
                <a:lnTo>
                  <a:pt x="718" y="694"/>
                </a:lnTo>
                <a:lnTo>
                  <a:pt x="720" y="690"/>
                </a:lnTo>
                <a:lnTo>
                  <a:pt x="720" y="685"/>
                </a:lnTo>
                <a:lnTo>
                  <a:pt x="720" y="469"/>
                </a:lnTo>
                <a:lnTo>
                  <a:pt x="720" y="468"/>
                </a:lnTo>
                <a:lnTo>
                  <a:pt x="720" y="468"/>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dirty="0"/>
          </a:p>
        </p:txBody>
      </p:sp>
      <p:sp>
        <p:nvSpPr>
          <p:cNvPr id="6" name="Овал 5">
            <a:extLst>
              <a:ext uri="{FF2B5EF4-FFF2-40B4-BE49-F238E27FC236}">
                <a16:creationId xmlns:a16="http://schemas.microsoft.com/office/drawing/2014/main" xmlns="" id="{3962C27C-2780-421B-A554-79F4655F0D26}"/>
              </a:ext>
              <a:ext uri="{C183D7F6-B498-43B3-948B-1728B52AA6E4}">
                <adec:decorative xmlns:adec="http://schemas.microsoft.com/office/drawing/2017/decorative" xmlns="" val="1"/>
              </a:ext>
            </a:extLst>
          </p:cNvPr>
          <p:cNvSpPr/>
          <p:nvPr/>
        </p:nvSpPr>
        <p:spPr>
          <a:xfrm>
            <a:off x="4615769" y="5487683"/>
            <a:ext cx="680229" cy="6802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9" name="Прямоугольник 38">
            <a:extLst>
              <a:ext uri="{FF2B5EF4-FFF2-40B4-BE49-F238E27FC236}">
                <a16:creationId xmlns:a16="http://schemas.microsoft.com/office/drawing/2014/main" xmlns="" id="{0DBDE3F3-D787-4DC3-B16C-EFD4FBD860BF}"/>
              </a:ext>
              <a:ext uri="{C183D7F6-B498-43B3-948B-1728B52AA6E4}">
                <adec:decorative xmlns:adec="http://schemas.microsoft.com/office/drawing/2017/decorative" xmlns="" val="1"/>
              </a:ext>
            </a:extLst>
          </p:cNvPr>
          <p:cNvSpPr/>
          <p:nvPr/>
        </p:nvSpPr>
        <p:spPr>
          <a:xfrm>
            <a:off x="359803" y="1105470"/>
            <a:ext cx="11829050" cy="4079611"/>
          </a:xfrm>
          <a:prstGeom prst="rect">
            <a:avLst/>
          </a:prstGeom>
          <a:solidFill>
            <a:schemeClr val="tx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93" name="Прямоугольник 192">
            <a:extLst>
              <a:ext uri="{FF2B5EF4-FFF2-40B4-BE49-F238E27FC236}">
                <a16:creationId xmlns:a16="http://schemas.microsoft.com/office/drawing/2014/main" xmlns="" id="{4C1A0A9D-A5F1-4313-8F13-5288341E1C2D}"/>
              </a:ext>
            </a:extLst>
          </p:cNvPr>
          <p:cNvSpPr/>
          <p:nvPr/>
        </p:nvSpPr>
        <p:spPr>
          <a:xfrm>
            <a:off x="10594159" y="3307616"/>
            <a:ext cx="1222035" cy="4191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1400" dirty="0">
                <a:solidFill>
                  <a:prstClr val="white"/>
                </a:solidFill>
                <a:effectLst>
                  <a:outerShdw blurRad="50800" dist="50800" dir="5400000" algn="ctr" rotWithShape="0">
                    <a:schemeClr val="tx1">
                      <a:lumMod val="85000"/>
                      <a:lumOff val="15000"/>
                    </a:schemeClr>
                  </a:outerShdw>
                </a:effectLst>
              </a:rPr>
              <a:t>Экзамен</a:t>
            </a:r>
          </a:p>
        </p:txBody>
      </p:sp>
      <p:sp>
        <p:nvSpPr>
          <p:cNvPr id="87" name="Прямоугольник 86">
            <a:extLst>
              <a:ext uri="{FF2B5EF4-FFF2-40B4-BE49-F238E27FC236}">
                <a16:creationId xmlns:a16="http://schemas.microsoft.com/office/drawing/2014/main" xmlns="" id="{CF18BD6A-7A50-4D14-99B3-5C321D74392B}"/>
              </a:ext>
            </a:extLst>
          </p:cNvPr>
          <p:cNvSpPr/>
          <p:nvPr/>
        </p:nvSpPr>
        <p:spPr>
          <a:xfrm>
            <a:off x="449836" y="1877549"/>
            <a:ext cx="1222035" cy="419100"/>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1400" dirty="0">
                <a:solidFill>
                  <a:prstClr val="white"/>
                </a:solidFill>
                <a:effectLst>
                  <a:outerShdw blurRad="50800" dist="50800" dir="5400000" algn="ctr" rotWithShape="0">
                    <a:schemeClr val="tx1">
                      <a:lumMod val="85000"/>
                      <a:lumOff val="15000"/>
                    </a:schemeClr>
                  </a:outerShdw>
                </a:effectLst>
              </a:rPr>
              <a:t>Материал Часть 1</a:t>
            </a:r>
          </a:p>
        </p:txBody>
      </p:sp>
      <p:sp>
        <p:nvSpPr>
          <p:cNvPr id="88" name="Прямоугольник 87">
            <a:extLst>
              <a:ext uri="{FF2B5EF4-FFF2-40B4-BE49-F238E27FC236}">
                <a16:creationId xmlns:a16="http://schemas.microsoft.com/office/drawing/2014/main" xmlns="" id="{42121974-F50C-417B-BF7F-C5A2E6127C52}"/>
              </a:ext>
            </a:extLst>
          </p:cNvPr>
          <p:cNvSpPr/>
          <p:nvPr/>
        </p:nvSpPr>
        <p:spPr>
          <a:xfrm>
            <a:off x="475097" y="2701666"/>
            <a:ext cx="1222035" cy="4191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1400" dirty="0">
                <a:solidFill>
                  <a:prstClr val="white"/>
                </a:solidFill>
                <a:effectLst>
                  <a:outerShdw blurRad="50800" dist="50800" dir="5400000" algn="ctr" rotWithShape="0">
                    <a:schemeClr val="tx1">
                      <a:lumMod val="85000"/>
                      <a:lumOff val="15000"/>
                    </a:schemeClr>
                  </a:outerShdw>
                </a:effectLst>
              </a:rPr>
              <a:t>Практика Части 1</a:t>
            </a:r>
          </a:p>
        </p:txBody>
      </p:sp>
      <p:sp>
        <p:nvSpPr>
          <p:cNvPr id="89" name="Прямоугольник 88">
            <a:extLst>
              <a:ext uri="{FF2B5EF4-FFF2-40B4-BE49-F238E27FC236}">
                <a16:creationId xmlns:a16="http://schemas.microsoft.com/office/drawing/2014/main" xmlns="" id="{A1C54160-E82D-4FDD-B13C-7088B9F50E97}"/>
              </a:ext>
            </a:extLst>
          </p:cNvPr>
          <p:cNvSpPr/>
          <p:nvPr/>
        </p:nvSpPr>
        <p:spPr>
          <a:xfrm>
            <a:off x="6253806" y="4360030"/>
            <a:ext cx="1419225" cy="419100"/>
          </a:xfrm>
          <a:prstGeom prst="rect">
            <a:avLst/>
          </a:prstGeom>
          <a:solidFill>
            <a:schemeClr val="accent1">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1400" dirty="0">
                <a:solidFill>
                  <a:prstClr val="white"/>
                </a:solidFill>
                <a:effectLst>
                  <a:outerShdw blurRad="50800" dist="50800" dir="5400000" algn="ctr" rotWithShape="0">
                    <a:schemeClr val="bg2">
                      <a:lumMod val="50000"/>
                    </a:schemeClr>
                  </a:outerShdw>
                </a:effectLst>
              </a:rPr>
              <a:t>Простая задача</a:t>
            </a:r>
          </a:p>
        </p:txBody>
      </p:sp>
      <p:sp>
        <p:nvSpPr>
          <p:cNvPr id="91" name="Прямоугольник 90">
            <a:extLst>
              <a:ext uri="{FF2B5EF4-FFF2-40B4-BE49-F238E27FC236}">
                <a16:creationId xmlns:a16="http://schemas.microsoft.com/office/drawing/2014/main" xmlns="" id="{462D02FB-C308-4ACF-94D8-8906D7A3A925}"/>
              </a:ext>
            </a:extLst>
          </p:cNvPr>
          <p:cNvSpPr/>
          <p:nvPr/>
        </p:nvSpPr>
        <p:spPr>
          <a:xfrm>
            <a:off x="4438007" y="2559587"/>
            <a:ext cx="1222035" cy="493832"/>
          </a:xfrm>
          <a:prstGeom prst="rect">
            <a:avLst/>
          </a:prstGeom>
          <a:solidFill>
            <a:srgbClr val="ED4D68"/>
          </a:solidFill>
          <a:ln>
            <a:solidFill>
              <a:schemeClr val="bg1"/>
            </a:solid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dirty="0">
                <a:solidFill>
                  <a:prstClr val="white"/>
                </a:solidFill>
                <a:effectLst>
                  <a:outerShdw blurRad="50800" dist="50800" dir="5400000" algn="ctr" rotWithShape="0">
                    <a:schemeClr val="tx1">
                      <a:lumMod val="75000"/>
                      <a:lumOff val="25000"/>
                    </a:schemeClr>
                  </a:outerShdw>
                </a:effectLst>
              </a:rPr>
              <a:t>“</a:t>
            </a:r>
            <a:r>
              <a:rPr lang="ru-RU" sz="1400">
                <a:solidFill>
                  <a:prstClr val="white"/>
                </a:solidFill>
                <a:effectLst>
                  <a:outerShdw blurRad="50800" dist="50800" dir="5400000" algn="ctr" rotWithShape="0">
                    <a:schemeClr val="tx1">
                      <a:lumMod val="65000"/>
                      <a:lumOff val="35000"/>
                    </a:schemeClr>
                  </a:outerShdw>
                </a:effectLst>
              </a:rPr>
              <a:t>Нормаль</a:t>
            </a:r>
            <a:r>
              <a:rPr lang="en-US" sz="1400">
                <a:solidFill>
                  <a:prstClr val="white"/>
                </a:solidFill>
                <a:effectLst>
                  <a:outerShdw blurRad="50800" dist="50800" dir="5400000" algn="ctr" rotWithShape="0">
                    <a:schemeClr val="tx1">
                      <a:lumMod val="95000"/>
                      <a:lumOff val="5000"/>
                    </a:schemeClr>
                  </a:outerShdw>
                </a:effectLst>
              </a:rPr>
              <a:t>”</a:t>
            </a:r>
            <a:endParaRPr lang="ru-RU" sz="1400" dirty="0">
              <a:solidFill>
                <a:prstClr val="white"/>
              </a:solidFill>
              <a:effectLst>
                <a:outerShdw blurRad="50800" dist="50800" dir="5400000" algn="ctr" rotWithShape="0">
                  <a:schemeClr val="tx1">
                    <a:lumMod val="95000"/>
                    <a:lumOff val="5000"/>
                  </a:schemeClr>
                </a:outerShdw>
              </a:effectLst>
            </a:endParaRPr>
          </a:p>
        </p:txBody>
      </p:sp>
      <p:sp>
        <p:nvSpPr>
          <p:cNvPr id="92" name="Прямоугольник 91">
            <a:extLst>
              <a:ext uri="{FF2B5EF4-FFF2-40B4-BE49-F238E27FC236}">
                <a16:creationId xmlns:a16="http://schemas.microsoft.com/office/drawing/2014/main" xmlns="" id="{E929685B-1D4E-4B07-96C2-023D2EFA61DE}"/>
              </a:ext>
            </a:extLst>
          </p:cNvPr>
          <p:cNvSpPr/>
          <p:nvPr/>
        </p:nvSpPr>
        <p:spPr>
          <a:xfrm>
            <a:off x="6143826" y="2537998"/>
            <a:ext cx="1419225" cy="519269"/>
          </a:xfrm>
          <a:prstGeom prst="rect">
            <a:avLst/>
          </a:prstGeom>
          <a:solidFill>
            <a:schemeClr val="accent1">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1400" dirty="0">
                <a:solidFill>
                  <a:prstClr val="white"/>
                </a:solidFill>
                <a:effectLst>
                  <a:outerShdw blurRad="50800" dist="50800" dir="5400000" algn="ctr" rotWithShape="0">
                    <a:schemeClr val="bg2">
                      <a:lumMod val="50000"/>
                    </a:schemeClr>
                  </a:outerShdw>
                </a:effectLst>
              </a:rPr>
              <a:t>Задача</a:t>
            </a:r>
          </a:p>
        </p:txBody>
      </p:sp>
      <p:sp>
        <p:nvSpPr>
          <p:cNvPr id="93" name="Прямоугольник 92">
            <a:extLst>
              <a:ext uri="{FF2B5EF4-FFF2-40B4-BE49-F238E27FC236}">
                <a16:creationId xmlns:a16="http://schemas.microsoft.com/office/drawing/2014/main" xmlns="" id="{93E1D3EB-19C6-463C-BA3C-70912EBA3AA7}"/>
              </a:ext>
            </a:extLst>
          </p:cNvPr>
          <p:cNvSpPr/>
          <p:nvPr/>
        </p:nvSpPr>
        <p:spPr>
          <a:xfrm>
            <a:off x="4215630" y="3566247"/>
            <a:ext cx="1222035" cy="419100"/>
          </a:xfrm>
          <a:prstGeom prst="rect">
            <a:avLst/>
          </a:prstGeom>
          <a:solidFill>
            <a:srgbClr val="ED4D68"/>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1400" dirty="0">
                <a:solidFill>
                  <a:schemeClr val="bg1"/>
                </a:solidFill>
                <a:effectLst>
                  <a:outerShdw blurRad="50800" dist="50800" dir="5400000" algn="ctr" rotWithShape="0">
                    <a:schemeClr val="bg2">
                      <a:lumMod val="50000"/>
                    </a:schemeClr>
                  </a:outerShdw>
                </a:effectLst>
              </a:rPr>
              <a:t>Задачи</a:t>
            </a:r>
          </a:p>
        </p:txBody>
      </p:sp>
      <p:sp>
        <p:nvSpPr>
          <p:cNvPr id="94" name="Прямоугольник 93">
            <a:extLst>
              <a:ext uri="{FF2B5EF4-FFF2-40B4-BE49-F238E27FC236}">
                <a16:creationId xmlns:a16="http://schemas.microsoft.com/office/drawing/2014/main" xmlns="" id="{71856F54-C247-481E-B645-9912A2CB5CB1}"/>
              </a:ext>
            </a:extLst>
          </p:cNvPr>
          <p:cNvSpPr/>
          <p:nvPr/>
        </p:nvSpPr>
        <p:spPr>
          <a:xfrm>
            <a:off x="2355566" y="2748557"/>
            <a:ext cx="1222035" cy="419100"/>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1400" dirty="0">
                <a:solidFill>
                  <a:prstClr val="white"/>
                </a:solidFill>
                <a:effectLst>
                  <a:outerShdw blurRad="50800" dist="50800" dir="5400000" algn="ctr" rotWithShape="0">
                    <a:schemeClr val="tx1">
                      <a:lumMod val="85000"/>
                      <a:lumOff val="15000"/>
                    </a:schemeClr>
                  </a:outerShdw>
                </a:effectLst>
              </a:rPr>
              <a:t>Материал Часть 2</a:t>
            </a:r>
          </a:p>
        </p:txBody>
      </p:sp>
      <p:sp>
        <p:nvSpPr>
          <p:cNvPr id="95" name="Прямоугольник 94">
            <a:extLst>
              <a:ext uri="{FF2B5EF4-FFF2-40B4-BE49-F238E27FC236}">
                <a16:creationId xmlns:a16="http://schemas.microsoft.com/office/drawing/2014/main" xmlns="" id="{5C5C719B-F6E5-4316-904E-AFF9BE7AFF86}"/>
              </a:ext>
            </a:extLst>
          </p:cNvPr>
          <p:cNvSpPr/>
          <p:nvPr/>
        </p:nvSpPr>
        <p:spPr>
          <a:xfrm>
            <a:off x="8046369" y="2895290"/>
            <a:ext cx="1448172" cy="493832"/>
          </a:xfrm>
          <a:prstGeom prst="rect">
            <a:avLst/>
          </a:prstGeom>
          <a:solidFill>
            <a:schemeClr val="accent1">
              <a:lumMod val="60000"/>
              <a:lumOff val="4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1400" dirty="0">
                <a:solidFill>
                  <a:prstClr val="white"/>
                </a:solidFill>
                <a:effectLst>
                  <a:outerShdw blurRad="50800" dist="50800" dir="5400000" algn="ctr" rotWithShape="0">
                    <a:schemeClr val="bg2">
                      <a:lumMod val="25000"/>
                    </a:schemeClr>
                  </a:outerShdw>
                </a:effectLst>
              </a:rPr>
              <a:t>Боле простые задачи</a:t>
            </a:r>
          </a:p>
        </p:txBody>
      </p:sp>
      <p:sp>
        <p:nvSpPr>
          <p:cNvPr id="96" name="Прямоугольник 95">
            <a:extLst>
              <a:ext uri="{FF2B5EF4-FFF2-40B4-BE49-F238E27FC236}">
                <a16:creationId xmlns:a16="http://schemas.microsoft.com/office/drawing/2014/main" xmlns="" id="{B858982C-C418-4017-A439-9781F01ED7E3}"/>
              </a:ext>
            </a:extLst>
          </p:cNvPr>
          <p:cNvSpPr/>
          <p:nvPr/>
        </p:nvSpPr>
        <p:spPr>
          <a:xfrm>
            <a:off x="4492450" y="4362885"/>
            <a:ext cx="1208861" cy="419100"/>
          </a:xfrm>
          <a:prstGeom prst="rect">
            <a:avLst/>
          </a:prstGeom>
          <a:solidFill>
            <a:srgbClr val="ED4D6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dirty="0">
                <a:solidFill>
                  <a:prstClr val="white"/>
                </a:solidFill>
                <a:effectLst>
                  <a:outerShdw blurRad="50800" dist="50800" dir="5400000" algn="ctr" rotWithShape="0">
                    <a:schemeClr val="tx1">
                      <a:lumMod val="85000"/>
                      <a:lumOff val="15000"/>
                    </a:schemeClr>
                  </a:outerShdw>
                </a:effectLst>
              </a:rPr>
              <a:t>“</a:t>
            </a:r>
            <a:r>
              <a:rPr lang="ru-RU" sz="1400" dirty="0">
                <a:solidFill>
                  <a:prstClr val="white"/>
                </a:solidFill>
                <a:effectLst>
                  <a:outerShdw blurRad="50800" dist="50800" dir="5400000" algn="ctr" rotWithShape="0">
                    <a:schemeClr val="tx1">
                      <a:lumMod val="85000"/>
                      <a:lumOff val="15000"/>
                    </a:schemeClr>
                  </a:outerShdw>
                </a:effectLst>
              </a:rPr>
              <a:t>Лестница</a:t>
            </a:r>
            <a:r>
              <a:rPr lang="en-US" sz="1400" dirty="0">
                <a:solidFill>
                  <a:prstClr val="white"/>
                </a:solidFill>
                <a:effectLst>
                  <a:outerShdw blurRad="50800" dist="50800" dir="5400000" algn="ctr" rotWithShape="0">
                    <a:schemeClr val="tx1">
                      <a:lumMod val="85000"/>
                      <a:lumOff val="15000"/>
                    </a:schemeClr>
                  </a:outerShdw>
                </a:effectLst>
              </a:rPr>
              <a:t>”</a:t>
            </a:r>
            <a:endParaRPr lang="ru-RU" sz="1400" dirty="0">
              <a:solidFill>
                <a:prstClr val="white"/>
              </a:solidFill>
              <a:effectLst>
                <a:outerShdw blurRad="50800" dist="50800" dir="5400000" algn="ctr" rotWithShape="0">
                  <a:schemeClr val="tx1">
                    <a:lumMod val="85000"/>
                    <a:lumOff val="15000"/>
                  </a:schemeClr>
                </a:outerShdw>
              </a:effectLst>
            </a:endParaRPr>
          </a:p>
        </p:txBody>
      </p:sp>
      <p:sp>
        <p:nvSpPr>
          <p:cNvPr id="97" name="Прямоугольник 96">
            <a:extLst>
              <a:ext uri="{FF2B5EF4-FFF2-40B4-BE49-F238E27FC236}">
                <a16:creationId xmlns:a16="http://schemas.microsoft.com/office/drawing/2014/main" xmlns="" id="{BB3D2411-3E3C-4333-B637-78F73AB788B8}"/>
              </a:ext>
            </a:extLst>
          </p:cNvPr>
          <p:cNvSpPr/>
          <p:nvPr/>
        </p:nvSpPr>
        <p:spPr>
          <a:xfrm>
            <a:off x="8046834" y="2233297"/>
            <a:ext cx="1419226" cy="493832"/>
          </a:xfrm>
          <a:prstGeom prst="rect">
            <a:avLst/>
          </a:prstGeom>
          <a:solidFill>
            <a:srgbClr val="EE546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1400" dirty="0">
                <a:solidFill>
                  <a:prstClr val="white"/>
                </a:solidFill>
                <a:effectLst>
                  <a:outerShdw blurRad="50800" dist="50800" dir="5400000" algn="ctr" rotWithShape="0">
                    <a:schemeClr val="bg2">
                      <a:lumMod val="25000"/>
                    </a:schemeClr>
                  </a:outerShdw>
                </a:effectLst>
              </a:rPr>
              <a:t>Более сложные задачи</a:t>
            </a:r>
          </a:p>
        </p:txBody>
      </p:sp>
      <p:sp>
        <p:nvSpPr>
          <p:cNvPr id="98" name="Прямоугольник 97">
            <a:extLst>
              <a:ext uri="{FF2B5EF4-FFF2-40B4-BE49-F238E27FC236}">
                <a16:creationId xmlns:a16="http://schemas.microsoft.com/office/drawing/2014/main" xmlns="" id="{B6CA5371-C167-4D69-82A1-5F7BD8001E16}"/>
              </a:ext>
            </a:extLst>
          </p:cNvPr>
          <p:cNvSpPr/>
          <p:nvPr/>
        </p:nvSpPr>
        <p:spPr>
          <a:xfrm>
            <a:off x="8103411" y="4360030"/>
            <a:ext cx="1419225" cy="419100"/>
          </a:xfrm>
          <a:prstGeom prst="rect">
            <a:avLst/>
          </a:prstGeom>
          <a:solidFill>
            <a:srgbClr val="EE546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1400" dirty="0">
                <a:solidFill>
                  <a:prstClr val="white"/>
                </a:solidFill>
                <a:effectLst>
                  <a:outerShdw blurRad="50800" dist="50800" dir="5400000" algn="ctr" rotWithShape="0">
                    <a:schemeClr val="tx1">
                      <a:lumMod val="85000"/>
                      <a:lumOff val="15000"/>
                    </a:schemeClr>
                  </a:outerShdw>
                </a:effectLst>
              </a:rPr>
              <a:t>Более сложные задачи</a:t>
            </a:r>
          </a:p>
        </p:txBody>
      </p:sp>
      <p:cxnSp>
        <p:nvCxnSpPr>
          <p:cNvPr id="99" name="Прямая соединительная линия со стрелкой 98">
            <a:extLst>
              <a:ext uri="{FF2B5EF4-FFF2-40B4-BE49-F238E27FC236}">
                <a16:creationId xmlns:a16="http://schemas.microsoft.com/office/drawing/2014/main" xmlns="" id="{A5D12A48-D06E-451A-A587-30F165FF0D48}"/>
              </a:ext>
              <a:ext uri="{C183D7F6-B498-43B3-948B-1728B52AA6E4}">
                <adec:decorative xmlns:adec="http://schemas.microsoft.com/office/drawing/2017/decorative" xmlns="" val="1"/>
              </a:ext>
            </a:extLst>
          </p:cNvPr>
          <p:cNvCxnSpPr>
            <a:cxnSpLocks/>
            <a:stCxn id="87" idx="2"/>
          </p:cNvCxnSpPr>
          <p:nvPr/>
        </p:nvCxnSpPr>
        <p:spPr>
          <a:xfrm>
            <a:off x="1060854" y="2296649"/>
            <a:ext cx="0" cy="402099"/>
          </a:xfrm>
          <a:prstGeom prst="straightConnector1">
            <a:avLst/>
          </a:prstGeom>
          <a:ln>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a:extLst>
              <a:ext uri="{FF2B5EF4-FFF2-40B4-BE49-F238E27FC236}">
                <a16:creationId xmlns:a16="http://schemas.microsoft.com/office/drawing/2014/main" xmlns="" id="{6032CE92-3197-44A3-A31A-981D7C2CE8D8}"/>
              </a:ext>
              <a:ext uri="{C183D7F6-B498-43B3-948B-1728B52AA6E4}">
                <adec:decorative xmlns:adec="http://schemas.microsoft.com/office/drawing/2017/decorative" xmlns="" val="1"/>
              </a:ext>
            </a:extLst>
          </p:cNvPr>
          <p:cNvCxnSpPr>
            <a:cxnSpLocks/>
            <a:endCxn id="91" idx="3"/>
          </p:cNvCxnSpPr>
          <p:nvPr/>
        </p:nvCxnSpPr>
        <p:spPr>
          <a:xfrm flipH="1">
            <a:off x="5660042" y="2769137"/>
            <a:ext cx="483784" cy="37366"/>
          </a:xfrm>
          <a:prstGeom prst="line">
            <a:avLst/>
          </a:prstGeom>
          <a:ln>
            <a:solidFill>
              <a:srgbClr val="FFFFFF"/>
            </a:solidFill>
            <a:headEnd type="arrow"/>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a:extLst>
              <a:ext uri="{FF2B5EF4-FFF2-40B4-BE49-F238E27FC236}">
                <a16:creationId xmlns:a16="http://schemas.microsoft.com/office/drawing/2014/main" xmlns="" id="{1341F916-074E-4920-B358-4BFFAA4876BA}"/>
              </a:ext>
              <a:ext uri="{C183D7F6-B498-43B3-948B-1728B52AA6E4}">
                <adec:decorative xmlns:adec="http://schemas.microsoft.com/office/drawing/2017/decorative" xmlns="" val="1"/>
              </a:ext>
            </a:extLst>
          </p:cNvPr>
          <p:cNvCxnSpPr>
            <a:cxnSpLocks/>
            <a:stCxn id="88" idx="3"/>
          </p:cNvCxnSpPr>
          <p:nvPr/>
        </p:nvCxnSpPr>
        <p:spPr>
          <a:xfrm>
            <a:off x="1697132" y="2911216"/>
            <a:ext cx="658434" cy="0"/>
          </a:xfrm>
          <a:prstGeom prst="line">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со стрелкой 102">
            <a:extLst>
              <a:ext uri="{FF2B5EF4-FFF2-40B4-BE49-F238E27FC236}">
                <a16:creationId xmlns:a16="http://schemas.microsoft.com/office/drawing/2014/main" xmlns="" id="{BC3B028D-85D5-4E3C-98E6-C2DDA408C863}"/>
              </a:ext>
              <a:ext uri="{C183D7F6-B498-43B3-948B-1728B52AA6E4}">
                <adec:decorative xmlns:adec="http://schemas.microsoft.com/office/drawing/2017/decorative" xmlns="" val="1"/>
              </a:ext>
            </a:extLst>
          </p:cNvPr>
          <p:cNvCxnSpPr>
            <a:cxnSpLocks/>
            <a:stCxn id="93" idx="0"/>
            <a:endCxn id="91" idx="2"/>
          </p:cNvCxnSpPr>
          <p:nvPr/>
        </p:nvCxnSpPr>
        <p:spPr>
          <a:xfrm flipV="1">
            <a:off x="4826648" y="3053419"/>
            <a:ext cx="222377" cy="512828"/>
          </a:xfrm>
          <a:prstGeom prst="straightConnector1">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со стрелкой 103">
            <a:extLst>
              <a:ext uri="{FF2B5EF4-FFF2-40B4-BE49-F238E27FC236}">
                <a16:creationId xmlns:a16="http://schemas.microsoft.com/office/drawing/2014/main" xmlns="" id="{9711ED3C-D7AD-42D4-9687-292E16267E75}"/>
              </a:ext>
              <a:ext uri="{C183D7F6-B498-43B3-948B-1728B52AA6E4}">
                <adec:decorative xmlns:adec="http://schemas.microsoft.com/office/drawing/2017/decorative" xmlns="" val="1"/>
              </a:ext>
            </a:extLst>
          </p:cNvPr>
          <p:cNvCxnSpPr>
            <a:cxnSpLocks/>
            <a:stCxn id="92" idx="3"/>
          </p:cNvCxnSpPr>
          <p:nvPr/>
        </p:nvCxnSpPr>
        <p:spPr>
          <a:xfrm flipV="1">
            <a:off x="7563051" y="2453641"/>
            <a:ext cx="483784" cy="343992"/>
          </a:xfrm>
          <a:prstGeom prst="straightConnector1">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a:extLst>
              <a:ext uri="{FF2B5EF4-FFF2-40B4-BE49-F238E27FC236}">
                <a16:creationId xmlns:a16="http://schemas.microsoft.com/office/drawing/2014/main" xmlns="" id="{D1EB989A-9896-4B3F-B92F-B042472E839D}"/>
              </a:ext>
              <a:ext uri="{C183D7F6-B498-43B3-948B-1728B52AA6E4}">
                <adec:decorative xmlns:adec="http://schemas.microsoft.com/office/drawing/2017/decorative" xmlns="" val="1"/>
              </a:ext>
            </a:extLst>
          </p:cNvPr>
          <p:cNvCxnSpPr>
            <a:cxnSpLocks/>
            <a:stCxn id="93" idx="1"/>
            <a:endCxn id="115" idx="3"/>
          </p:cNvCxnSpPr>
          <p:nvPr/>
        </p:nvCxnSpPr>
        <p:spPr>
          <a:xfrm flipH="1" flipV="1">
            <a:off x="3577600" y="3768141"/>
            <a:ext cx="638030" cy="7656"/>
          </a:xfrm>
          <a:prstGeom prst="line">
            <a:avLst/>
          </a:prstGeom>
          <a:ln>
            <a:solidFill>
              <a:srgbClr val="FFFFFF"/>
            </a:solidFill>
            <a:headEnd type="arrow"/>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106">
            <a:extLst>
              <a:ext uri="{FF2B5EF4-FFF2-40B4-BE49-F238E27FC236}">
                <a16:creationId xmlns:a16="http://schemas.microsoft.com/office/drawing/2014/main" xmlns="" id="{630D6D37-FAFB-4A48-B319-2DCDD9B56DE7}"/>
              </a:ext>
              <a:ext uri="{C183D7F6-B498-43B3-948B-1728B52AA6E4}">
                <adec:decorative xmlns:adec="http://schemas.microsoft.com/office/drawing/2017/decorative" xmlns="" val="1"/>
              </a:ext>
            </a:extLst>
          </p:cNvPr>
          <p:cNvCxnSpPr>
            <a:cxnSpLocks/>
            <a:stCxn id="95" idx="1"/>
          </p:cNvCxnSpPr>
          <p:nvPr/>
        </p:nvCxnSpPr>
        <p:spPr>
          <a:xfrm flipH="1" flipV="1">
            <a:off x="7563053" y="2815744"/>
            <a:ext cx="483316" cy="326462"/>
          </a:xfrm>
          <a:prstGeom prst="line">
            <a:avLst/>
          </a:prstGeom>
          <a:ln>
            <a:solidFill>
              <a:srgbClr val="FFFFFF"/>
            </a:solidFill>
            <a:headEnd type="arrow"/>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a:extLst>
              <a:ext uri="{FF2B5EF4-FFF2-40B4-BE49-F238E27FC236}">
                <a16:creationId xmlns:a16="http://schemas.microsoft.com/office/drawing/2014/main" xmlns="" id="{80BF3C12-5670-4E5D-93BA-D74D49061DE9}"/>
              </a:ext>
              <a:ext uri="{C183D7F6-B498-43B3-948B-1728B52AA6E4}">
                <adec:decorative xmlns:adec="http://schemas.microsoft.com/office/drawing/2017/decorative" xmlns="" val="1"/>
              </a:ext>
            </a:extLst>
          </p:cNvPr>
          <p:cNvCxnSpPr>
            <a:cxnSpLocks/>
            <a:stCxn id="89" idx="1"/>
            <a:endCxn id="96" idx="3"/>
          </p:cNvCxnSpPr>
          <p:nvPr/>
        </p:nvCxnSpPr>
        <p:spPr>
          <a:xfrm flipH="1">
            <a:off x="5701311" y="4569580"/>
            <a:ext cx="552495" cy="2855"/>
          </a:xfrm>
          <a:prstGeom prst="line">
            <a:avLst/>
          </a:prstGeom>
          <a:ln>
            <a:solidFill>
              <a:srgbClr val="FFFFFF"/>
            </a:solidFill>
            <a:headEnd type="arrow"/>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a:extLst>
              <a:ext uri="{FF2B5EF4-FFF2-40B4-BE49-F238E27FC236}">
                <a16:creationId xmlns:a16="http://schemas.microsoft.com/office/drawing/2014/main" xmlns="" id="{B05A11C5-8898-4D6C-AFD1-BFA7B629DF54}"/>
              </a:ext>
              <a:ext uri="{C183D7F6-B498-43B3-948B-1728B52AA6E4}">
                <adec:decorative xmlns:adec="http://schemas.microsoft.com/office/drawing/2017/decorative" xmlns="" val="1"/>
              </a:ext>
            </a:extLst>
          </p:cNvPr>
          <p:cNvCxnSpPr>
            <a:cxnSpLocks/>
            <a:stCxn id="94" idx="2"/>
          </p:cNvCxnSpPr>
          <p:nvPr/>
        </p:nvCxnSpPr>
        <p:spPr>
          <a:xfrm>
            <a:off x="2966584" y="3167657"/>
            <a:ext cx="0" cy="398590"/>
          </a:xfrm>
          <a:prstGeom prst="line">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со стрелкой 109">
            <a:extLst>
              <a:ext uri="{FF2B5EF4-FFF2-40B4-BE49-F238E27FC236}">
                <a16:creationId xmlns:a16="http://schemas.microsoft.com/office/drawing/2014/main" xmlns="" id="{24BDC773-99C9-4AA8-8028-E8372CB25DE1}"/>
              </a:ext>
              <a:ext uri="{C183D7F6-B498-43B3-948B-1728B52AA6E4}">
                <adec:decorative xmlns:adec="http://schemas.microsoft.com/office/drawing/2017/decorative" xmlns="" val="1"/>
              </a:ext>
            </a:extLst>
          </p:cNvPr>
          <p:cNvCxnSpPr>
            <a:cxnSpLocks/>
            <a:stCxn id="93" idx="2"/>
            <a:endCxn id="96" idx="0"/>
          </p:cNvCxnSpPr>
          <p:nvPr/>
        </p:nvCxnSpPr>
        <p:spPr>
          <a:xfrm>
            <a:off x="4826648" y="3985347"/>
            <a:ext cx="270233" cy="377538"/>
          </a:xfrm>
          <a:prstGeom prst="straightConnector1">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со стрелкой 111">
            <a:extLst>
              <a:ext uri="{FF2B5EF4-FFF2-40B4-BE49-F238E27FC236}">
                <a16:creationId xmlns:a16="http://schemas.microsoft.com/office/drawing/2014/main" xmlns="" id="{374D43FD-18AD-46B6-9289-88193B4F4E8A}"/>
              </a:ext>
              <a:ext uri="{C183D7F6-B498-43B3-948B-1728B52AA6E4}">
                <adec:decorative xmlns:adec="http://schemas.microsoft.com/office/drawing/2017/decorative" xmlns="" val="1"/>
              </a:ext>
            </a:extLst>
          </p:cNvPr>
          <p:cNvCxnSpPr>
            <a:cxnSpLocks/>
            <a:stCxn id="89" idx="3"/>
          </p:cNvCxnSpPr>
          <p:nvPr/>
        </p:nvCxnSpPr>
        <p:spPr>
          <a:xfrm>
            <a:off x="7673031" y="4569580"/>
            <a:ext cx="401898" cy="0"/>
          </a:xfrm>
          <a:prstGeom prst="straightConnector1">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a:extLst>
              <a:ext uri="{FF2B5EF4-FFF2-40B4-BE49-F238E27FC236}">
                <a16:creationId xmlns:a16="http://schemas.microsoft.com/office/drawing/2014/main" xmlns="" id="{1730D50C-E6DF-4A6F-9623-CAE98D24CDD1}"/>
              </a:ext>
            </a:extLst>
          </p:cNvPr>
          <p:cNvCxnSpPr>
            <a:cxnSpLocks/>
            <a:stCxn id="97" idx="3"/>
            <a:endCxn id="193" idx="1"/>
          </p:cNvCxnSpPr>
          <p:nvPr/>
        </p:nvCxnSpPr>
        <p:spPr>
          <a:xfrm>
            <a:off x="9466060" y="2480213"/>
            <a:ext cx="1128099" cy="1036953"/>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115" name="Прямоугольник 114">
            <a:extLst>
              <a:ext uri="{FF2B5EF4-FFF2-40B4-BE49-F238E27FC236}">
                <a16:creationId xmlns:a16="http://schemas.microsoft.com/office/drawing/2014/main" xmlns="" id="{059FFE5F-AC48-403E-9E12-5A9C9939A8F5}"/>
              </a:ext>
            </a:extLst>
          </p:cNvPr>
          <p:cNvSpPr/>
          <p:nvPr/>
        </p:nvSpPr>
        <p:spPr>
          <a:xfrm>
            <a:off x="2355565" y="3558591"/>
            <a:ext cx="1222035" cy="4191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1400" dirty="0">
                <a:solidFill>
                  <a:prstClr val="white"/>
                </a:solidFill>
                <a:effectLst>
                  <a:outerShdw blurRad="50800" dist="50800" dir="5400000" algn="ctr" rotWithShape="0">
                    <a:schemeClr val="tx1">
                      <a:lumMod val="85000"/>
                      <a:lumOff val="15000"/>
                    </a:schemeClr>
                  </a:outerShdw>
                </a:effectLst>
              </a:rPr>
              <a:t>Практика Части 2</a:t>
            </a:r>
          </a:p>
        </p:txBody>
      </p:sp>
      <p:cxnSp>
        <p:nvCxnSpPr>
          <p:cNvPr id="185" name="Прямая со стрелкой 184">
            <a:extLst>
              <a:ext uri="{FF2B5EF4-FFF2-40B4-BE49-F238E27FC236}">
                <a16:creationId xmlns:a16="http://schemas.microsoft.com/office/drawing/2014/main" xmlns="" id="{CEB697A3-1A94-44E3-8D22-DC5680283F20}"/>
              </a:ext>
            </a:extLst>
          </p:cNvPr>
          <p:cNvCxnSpPr>
            <a:cxnSpLocks/>
            <a:stCxn id="95" idx="3"/>
            <a:endCxn id="193" idx="1"/>
          </p:cNvCxnSpPr>
          <p:nvPr/>
        </p:nvCxnSpPr>
        <p:spPr>
          <a:xfrm>
            <a:off x="9494541" y="3142206"/>
            <a:ext cx="1099618" cy="374960"/>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Прямая со стрелкой 189">
            <a:extLst>
              <a:ext uri="{FF2B5EF4-FFF2-40B4-BE49-F238E27FC236}">
                <a16:creationId xmlns:a16="http://schemas.microsoft.com/office/drawing/2014/main" xmlns="" id="{2854F28A-AB0A-4CE7-BC19-79140857D059}"/>
              </a:ext>
            </a:extLst>
          </p:cNvPr>
          <p:cNvCxnSpPr>
            <a:cxnSpLocks/>
            <a:stCxn id="98" idx="3"/>
            <a:endCxn id="193" idx="1"/>
          </p:cNvCxnSpPr>
          <p:nvPr/>
        </p:nvCxnSpPr>
        <p:spPr>
          <a:xfrm flipV="1">
            <a:off x="9522636" y="3517166"/>
            <a:ext cx="1071523" cy="1052414"/>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11A57576-9D0E-4A38-9418-54ABBF573114}"/>
              </a:ext>
            </a:extLst>
          </p:cNvPr>
          <p:cNvCxnSpPr>
            <a:cxnSpLocks/>
          </p:cNvCxnSpPr>
          <p:nvPr/>
        </p:nvCxnSpPr>
        <p:spPr>
          <a:xfrm>
            <a:off x="7234731" y="846608"/>
            <a:ext cx="4968240" cy="0"/>
          </a:xfrm>
          <a:prstGeom prst="line">
            <a:avLst/>
          </a:prstGeom>
          <a:ln w="1936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64" name="Группа 63">
            <a:extLst>
              <a:ext uri="{FF2B5EF4-FFF2-40B4-BE49-F238E27FC236}">
                <a16:creationId xmlns:a16="http://schemas.microsoft.com/office/drawing/2014/main" xmlns="" id="{D99E3FDA-F9BF-4240-B751-ACA0DAAB4E79}"/>
              </a:ext>
              <a:ext uri="{C183D7F6-B498-43B3-948B-1728B52AA6E4}">
                <adec:decorative xmlns:adec="http://schemas.microsoft.com/office/drawing/2017/decorative" xmlns="" val="1"/>
              </a:ext>
            </a:extLst>
          </p:cNvPr>
          <p:cNvGrpSpPr/>
          <p:nvPr/>
        </p:nvGrpSpPr>
        <p:grpSpPr>
          <a:xfrm>
            <a:off x="8948287" y="926348"/>
            <a:ext cx="2730033" cy="3176316"/>
            <a:chOff x="4167698" y="1500698"/>
            <a:chExt cx="3856603" cy="4409819"/>
          </a:xfrm>
          <a:noFill/>
          <a:effectLst>
            <a:outerShdw blurRad="50800" dist="38100" sx="1000" sy="1000" algn="ctr" rotWithShape="0">
              <a:srgbClr val="000000"/>
            </a:outerShdw>
          </a:effectLst>
        </p:grpSpPr>
        <p:sp>
          <p:nvSpPr>
            <p:cNvPr id="65" name="Прямоугольник: скругленные углы 11">
              <a:extLst>
                <a:ext uri="{FF2B5EF4-FFF2-40B4-BE49-F238E27FC236}">
                  <a16:creationId xmlns:a16="http://schemas.microsoft.com/office/drawing/2014/main" xmlns="" id="{082226A6-2380-4E81-BC08-8C822384A80B}"/>
                </a:ext>
              </a:extLst>
            </p:cNvPr>
            <p:cNvSpPr/>
            <p:nvPr/>
          </p:nvSpPr>
          <p:spPr>
            <a:xfrm rot="18900000">
              <a:off x="4167698" y="1500698"/>
              <a:ext cx="3856602" cy="3856602"/>
            </a:xfrm>
            <a:prstGeom prst="roundRect">
              <a:avLst>
                <a:gd name="adj" fmla="val 110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66" name="Прямоугольник: скругленные углы 19">
              <a:extLst>
                <a:ext uri="{FF2B5EF4-FFF2-40B4-BE49-F238E27FC236}">
                  <a16:creationId xmlns:a16="http://schemas.microsoft.com/office/drawing/2014/main" xmlns="" id="{631BB0B6-307F-4735-B3FC-1004FD4F0352}"/>
                </a:ext>
              </a:extLst>
            </p:cNvPr>
            <p:cNvSpPr/>
            <p:nvPr/>
          </p:nvSpPr>
          <p:spPr>
            <a:xfrm rot="18900000">
              <a:off x="4167699" y="2053915"/>
              <a:ext cx="3856602" cy="3856602"/>
            </a:xfrm>
            <a:prstGeom prst="roundRect">
              <a:avLst>
                <a:gd name="adj" fmla="val 110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sp>
        <p:nvSpPr>
          <p:cNvPr id="67" name="Прямоугольник: скругленные углы 20">
            <a:extLst>
              <a:ext uri="{FF2B5EF4-FFF2-40B4-BE49-F238E27FC236}">
                <a16:creationId xmlns:a16="http://schemas.microsoft.com/office/drawing/2014/main" xmlns="" id="{A7A30806-A9A6-4F81-95BA-818E11C55A38}"/>
              </a:ext>
              <a:ext uri="{C183D7F6-B498-43B3-948B-1728B52AA6E4}">
                <adec:decorative xmlns:adec="http://schemas.microsoft.com/office/drawing/2017/decorative" xmlns="" val="1"/>
              </a:ext>
            </a:extLst>
          </p:cNvPr>
          <p:cNvSpPr/>
          <p:nvPr/>
        </p:nvSpPr>
        <p:spPr>
          <a:xfrm rot="20095889">
            <a:off x="585214" y="3938397"/>
            <a:ext cx="1247770" cy="1341406"/>
          </a:xfrm>
          <a:prstGeom prst="roundRect">
            <a:avLst>
              <a:gd name="adj" fmla="val 11080"/>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76" name="Прямоугольник 75">
            <a:extLst>
              <a:ext uri="{FF2B5EF4-FFF2-40B4-BE49-F238E27FC236}">
                <a16:creationId xmlns:a16="http://schemas.microsoft.com/office/drawing/2014/main" xmlns="" id="{F6FB4986-4515-4D9B-9AAA-BA8238F0E5A0}"/>
              </a:ext>
              <a:ext uri="{C183D7F6-B498-43B3-948B-1728B52AA6E4}">
                <adec:decorative xmlns:adec="http://schemas.microsoft.com/office/drawing/2017/decorative" xmlns="" val="1"/>
              </a:ext>
            </a:extLst>
          </p:cNvPr>
          <p:cNvSpPr/>
          <p:nvPr/>
        </p:nvSpPr>
        <p:spPr>
          <a:xfrm>
            <a:off x="380134" y="5474231"/>
            <a:ext cx="3292430" cy="69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200" dirty="0">
              <a:solidFill>
                <a:prstClr val="white"/>
              </a:solidFill>
            </a:endParaRPr>
          </a:p>
        </p:txBody>
      </p:sp>
      <p:sp>
        <p:nvSpPr>
          <p:cNvPr id="77" name="Прямоугольник 76">
            <a:extLst>
              <a:ext uri="{FF2B5EF4-FFF2-40B4-BE49-F238E27FC236}">
                <a16:creationId xmlns:a16="http://schemas.microsoft.com/office/drawing/2014/main" xmlns="" id="{D03FEE7D-BEC1-4E8C-97A8-4DB99F8C187A}"/>
              </a:ext>
              <a:ext uri="{C183D7F6-B498-43B3-948B-1728B52AA6E4}">
                <adec:decorative xmlns:adec="http://schemas.microsoft.com/office/drawing/2017/decorative" xmlns="" val="1"/>
              </a:ext>
            </a:extLst>
          </p:cNvPr>
          <p:cNvSpPr/>
          <p:nvPr/>
        </p:nvSpPr>
        <p:spPr>
          <a:xfrm>
            <a:off x="8607470" y="5435917"/>
            <a:ext cx="3292430" cy="760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200" dirty="0">
              <a:solidFill>
                <a:prstClr val="white"/>
              </a:solidFill>
            </a:endParaRPr>
          </a:p>
        </p:txBody>
      </p:sp>
      <p:sp>
        <p:nvSpPr>
          <p:cNvPr id="82" name="Прямоугольник: скругленные углы 20">
            <a:extLst>
              <a:ext uri="{FF2B5EF4-FFF2-40B4-BE49-F238E27FC236}">
                <a16:creationId xmlns:a16="http://schemas.microsoft.com/office/drawing/2014/main" xmlns="" id="{B6B57D6A-89E1-4E1C-9273-3A9A8764DA07}"/>
              </a:ext>
              <a:ext uri="{C183D7F6-B498-43B3-948B-1728B52AA6E4}">
                <adec:decorative xmlns:adec="http://schemas.microsoft.com/office/drawing/2017/decorative" xmlns="" val="1"/>
              </a:ext>
            </a:extLst>
          </p:cNvPr>
          <p:cNvSpPr/>
          <p:nvPr/>
        </p:nvSpPr>
        <p:spPr>
          <a:xfrm rot="19642037">
            <a:off x="9641045" y="278935"/>
            <a:ext cx="1209281" cy="1210193"/>
          </a:xfrm>
          <a:prstGeom prst="roundRect">
            <a:avLst>
              <a:gd name="adj" fmla="val 11080"/>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4" name="Надпись 112">
            <a:extLst>
              <a:ext uri="{FF2B5EF4-FFF2-40B4-BE49-F238E27FC236}">
                <a16:creationId xmlns:a16="http://schemas.microsoft.com/office/drawing/2014/main" xmlns="" id="{FF0814E8-37B4-47F0-BAA4-CC686CC4DA06}"/>
              </a:ext>
            </a:extLst>
          </p:cNvPr>
          <p:cNvSpPr txBox="1"/>
          <p:nvPr/>
        </p:nvSpPr>
        <p:spPr>
          <a:xfrm>
            <a:off x="1285871" y="5584038"/>
            <a:ext cx="2393127" cy="430887"/>
          </a:xfrm>
          <a:prstGeom prst="rect">
            <a:avLst/>
          </a:prstGeom>
          <a:noFill/>
          <a:ln w="6350">
            <a:noFill/>
            <a:prstDash val="dash"/>
          </a:ln>
        </p:spPr>
        <p:txBody>
          <a:bodyPr wrap="square" lIns="0" tIns="0" rIns="0" bIns="0" rtlCol="0">
            <a:spAutoFit/>
          </a:bodyPr>
          <a:lstStyle/>
          <a:p>
            <a:pPr rtl="0"/>
            <a:r>
              <a:rPr lang="ru-RU" sz="1400" dirty="0">
                <a:solidFill>
                  <a:prstClr val="white"/>
                </a:solidFill>
              </a:rPr>
              <a:t>Удобное расположение материалов приложения</a:t>
            </a:r>
          </a:p>
        </p:txBody>
      </p:sp>
      <p:sp>
        <p:nvSpPr>
          <p:cNvPr id="85" name="Прямоугольник: скругленные углы 20">
            <a:extLst>
              <a:ext uri="{FF2B5EF4-FFF2-40B4-BE49-F238E27FC236}">
                <a16:creationId xmlns:a16="http://schemas.microsoft.com/office/drawing/2014/main" xmlns="" id="{7B0072E2-D863-4D36-8AD0-59E13B8B7ADB}"/>
              </a:ext>
              <a:ext uri="{C183D7F6-B498-43B3-948B-1728B52AA6E4}">
                <adec:decorative xmlns:adec="http://schemas.microsoft.com/office/drawing/2017/decorative" xmlns="" val="1"/>
              </a:ext>
            </a:extLst>
          </p:cNvPr>
          <p:cNvSpPr/>
          <p:nvPr/>
        </p:nvSpPr>
        <p:spPr>
          <a:xfrm rot="18587596">
            <a:off x="10048534" y="4019045"/>
            <a:ext cx="1247770" cy="1341406"/>
          </a:xfrm>
          <a:prstGeom prst="roundRect">
            <a:avLst>
              <a:gd name="adj" fmla="val 11080"/>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90" name="Прямоугольник: скругленные углы 20">
            <a:extLst>
              <a:ext uri="{FF2B5EF4-FFF2-40B4-BE49-F238E27FC236}">
                <a16:creationId xmlns:a16="http://schemas.microsoft.com/office/drawing/2014/main" xmlns="" id="{E99C728C-1FF0-48A4-AD87-1E12C1E675B5}"/>
              </a:ext>
              <a:ext uri="{C183D7F6-B498-43B3-948B-1728B52AA6E4}">
                <adec:decorative xmlns:adec="http://schemas.microsoft.com/office/drawing/2017/decorative" xmlns="" val="1"/>
              </a:ext>
            </a:extLst>
          </p:cNvPr>
          <p:cNvSpPr/>
          <p:nvPr/>
        </p:nvSpPr>
        <p:spPr>
          <a:xfrm rot="15457067">
            <a:off x="3549781" y="1302111"/>
            <a:ext cx="1247770" cy="1341406"/>
          </a:xfrm>
          <a:prstGeom prst="roundRect">
            <a:avLst>
              <a:gd name="adj" fmla="val 11080"/>
            </a:avLst>
          </a:prstGeom>
          <a:solidFill>
            <a:schemeClr val="accent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57" name="Рисунок 56" descr="Иерархия">
            <a:extLst>
              <a:ext uri="{FF2B5EF4-FFF2-40B4-BE49-F238E27FC236}">
                <a16:creationId xmlns:a16="http://schemas.microsoft.com/office/drawing/2014/main" xmlns="" id="{7933AE0F-7D8E-4E5B-A5F3-F4FF1062A4D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36412" y="5557686"/>
            <a:ext cx="483589" cy="483589"/>
          </a:xfrm>
          <a:prstGeom prst="rect">
            <a:avLst/>
          </a:prstGeom>
        </p:spPr>
      </p:pic>
      <p:sp>
        <p:nvSpPr>
          <p:cNvPr id="105" name="Овал 104">
            <a:extLst>
              <a:ext uri="{FF2B5EF4-FFF2-40B4-BE49-F238E27FC236}">
                <a16:creationId xmlns:a16="http://schemas.microsoft.com/office/drawing/2014/main" xmlns="" id="{4173A29C-5521-47AA-93D9-09E2965DA387}"/>
              </a:ext>
              <a:ext uri="{C183D7F6-B498-43B3-948B-1728B52AA6E4}">
                <adec:decorative xmlns:adec="http://schemas.microsoft.com/office/drawing/2017/decorative" xmlns="" val="1"/>
              </a:ext>
            </a:extLst>
          </p:cNvPr>
          <p:cNvSpPr/>
          <p:nvPr/>
        </p:nvSpPr>
        <p:spPr>
          <a:xfrm>
            <a:off x="477354" y="5514059"/>
            <a:ext cx="583500" cy="6005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60" name="Рисунок 59" descr="Линейчатая диаграмма с тенденцией к повышению">
            <a:extLst>
              <a:ext uri="{FF2B5EF4-FFF2-40B4-BE49-F238E27FC236}">
                <a16:creationId xmlns:a16="http://schemas.microsoft.com/office/drawing/2014/main" xmlns="" id="{E88DA93A-7FB6-4748-89A4-730BC6E5831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697524" y="5580506"/>
            <a:ext cx="503263" cy="503263"/>
          </a:xfrm>
          <a:prstGeom prst="rect">
            <a:avLst/>
          </a:prstGeom>
        </p:spPr>
      </p:pic>
      <p:sp>
        <p:nvSpPr>
          <p:cNvPr id="119" name="Овал 118">
            <a:extLst>
              <a:ext uri="{FF2B5EF4-FFF2-40B4-BE49-F238E27FC236}">
                <a16:creationId xmlns:a16="http://schemas.microsoft.com/office/drawing/2014/main" xmlns="" id="{929CFF06-3444-4667-AE4D-E03CDA970CED}"/>
              </a:ext>
              <a:ext uri="{C183D7F6-B498-43B3-948B-1728B52AA6E4}">
                <adec:decorative xmlns:adec="http://schemas.microsoft.com/office/drawing/2017/decorative" xmlns="" val="1"/>
              </a:ext>
            </a:extLst>
          </p:cNvPr>
          <p:cNvSpPr/>
          <p:nvPr/>
        </p:nvSpPr>
        <p:spPr>
          <a:xfrm>
            <a:off x="8729962" y="5477805"/>
            <a:ext cx="680229" cy="6802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61" name="TextBox 60">
            <a:extLst>
              <a:ext uri="{FF2B5EF4-FFF2-40B4-BE49-F238E27FC236}">
                <a16:creationId xmlns:a16="http://schemas.microsoft.com/office/drawing/2014/main" xmlns="" id="{B45E9228-C031-442D-A9D4-370C842219ED}"/>
              </a:ext>
            </a:extLst>
          </p:cNvPr>
          <p:cNvSpPr txBox="1"/>
          <p:nvPr/>
        </p:nvSpPr>
        <p:spPr>
          <a:xfrm>
            <a:off x="5373342" y="5676232"/>
            <a:ext cx="2172265" cy="307777"/>
          </a:xfrm>
          <a:prstGeom prst="rect">
            <a:avLst/>
          </a:prstGeom>
          <a:noFill/>
        </p:spPr>
        <p:txBody>
          <a:bodyPr wrap="square" rtlCol="0">
            <a:spAutoFit/>
          </a:bodyPr>
          <a:lstStyle/>
          <a:p>
            <a:r>
              <a:rPr lang="ru-RU" sz="1400" dirty="0">
                <a:solidFill>
                  <a:schemeClr val="bg1"/>
                </a:solidFill>
              </a:rPr>
              <a:t>Отслеживание прогресса</a:t>
            </a:r>
          </a:p>
        </p:txBody>
      </p:sp>
      <p:pic>
        <p:nvPicPr>
          <p:cNvPr id="63" name="Рисунок 62" descr="Математика">
            <a:extLst>
              <a:ext uri="{FF2B5EF4-FFF2-40B4-BE49-F238E27FC236}">
                <a16:creationId xmlns:a16="http://schemas.microsoft.com/office/drawing/2014/main" xmlns="" id="{52B7F9C2-2366-4E75-B3B4-FD8E8A8736A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808266" y="5557686"/>
            <a:ext cx="538218" cy="538218"/>
          </a:xfrm>
          <a:prstGeom prst="rect">
            <a:avLst/>
          </a:prstGeom>
        </p:spPr>
      </p:pic>
      <p:sp>
        <p:nvSpPr>
          <p:cNvPr id="68" name="TextBox 67">
            <a:extLst>
              <a:ext uri="{FF2B5EF4-FFF2-40B4-BE49-F238E27FC236}">
                <a16:creationId xmlns:a16="http://schemas.microsoft.com/office/drawing/2014/main" xmlns="" id="{26C945A2-F192-4DCF-9888-1CAA02579D5F}"/>
              </a:ext>
            </a:extLst>
          </p:cNvPr>
          <p:cNvSpPr txBox="1"/>
          <p:nvPr/>
        </p:nvSpPr>
        <p:spPr>
          <a:xfrm>
            <a:off x="9488495" y="5565771"/>
            <a:ext cx="2255322" cy="523220"/>
          </a:xfrm>
          <a:prstGeom prst="rect">
            <a:avLst/>
          </a:prstGeom>
          <a:noFill/>
        </p:spPr>
        <p:txBody>
          <a:bodyPr wrap="square" rtlCol="0">
            <a:spAutoFit/>
          </a:bodyPr>
          <a:lstStyle/>
          <a:p>
            <a:r>
              <a:rPr lang="ru-RU" sz="1400" dirty="0">
                <a:solidFill>
                  <a:schemeClr val="bg1"/>
                </a:solidFill>
              </a:rPr>
              <a:t>Вариативность обучающее-игровых процессов </a:t>
            </a:r>
            <a:r>
              <a:rPr lang="ru-RU" sz="1400" dirty="0"/>
              <a:t> </a:t>
            </a:r>
          </a:p>
        </p:txBody>
      </p:sp>
    </p:spTree>
    <p:extLst>
      <p:ext uri="{BB962C8B-B14F-4D97-AF65-F5344CB8AC3E}">
        <p14:creationId xmlns:p14="http://schemas.microsoft.com/office/powerpoint/2010/main" val="22420671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fade">
                                      <p:cBhvr>
                                        <p:cTn id="11" dur="500"/>
                                        <p:tgtEl>
                                          <p:spTgt spid="1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76" grpId="0" animBg="1"/>
      <p:bldP spid="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058CC701-5D8A-4671-A1FE-46D9C3906F5F}"/>
              </a:ext>
            </a:extLst>
          </p:cNvPr>
          <p:cNvSpPr>
            <a:spLocks noGrp="1"/>
          </p:cNvSpPr>
          <p:nvPr>
            <p:ph type="dt" sz="half" idx="10"/>
          </p:nvPr>
        </p:nvSpPr>
        <p:spPr/>
        <p:txBody>
          <a:bodyPr/>
          <a:lstStyle/>
          <a:p>
            <a:pPr rtl="0"/>
            <a:fld id="{B57A93A9-0F31-48AD-9119-27171DEC7632}" type="datetime1">
              <a:rPr lang="ru-RU" noProof="0" smtClean="0"/>
              <a:t>15.01.2020</a:t>
            </a:fld>
            <a:endParaRPr lang="ru-RU" noProof="0" dirty="0"/>
          </a:p>
        </p:txBody>
      </p:sp>
      <p:pic>
        <p:nvPicPr>
          <p:cNvPr id="1034" name="Picture 10" descr="C:\Users\V1-45\Desktop\1st fr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87" y="1397469"/>
            <a:ext cx="197167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V1-45\Desktop\2nd fr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474" y="412074"/>
            <a:ext cx="1974028" cy="4272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V1-45\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8422" y="412074"/>
            <a:ext cx="197167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V1-45\Desktop\3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1785" y="412074"/>
            <a:ext cx="197167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9392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rtl="0"/>
            <a:fld id="{B57A93A9-0F31-48AD-9119-27171DEC7632}" type="datetime1">
              <a:rPr lang="ru-RU" noProof="0" smtClean="0"/>
              <a:t>15.01.2020</a:t>
            </a:fld>
            <a:endParaRPr lang="ru-RU" noProof="0" dirty="0"/>
          </a:p>
        </p:txBody>
      </p:sp>
      <p:pic>
        <p:nvPicPr>
          <p:cNvPr id="2050" name="Picture 2" descr="C:\Users\V1-45\Desktop\3rd fr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37" y="911325"/>
            <a:ext cx="2340810" cy="50661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V1-45\Desktop\Лестница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890" y="212326"/>
            <a:ext cx="2340810" cy="50661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V1-45\Desktop\Лестница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7340" y="212325"/>
            <a:ext cx="2340810" cy="506610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V1-45\Desktop\Лестница.jpg"/>
          <p:cNvPicPr>
            <a:picLocks noChangeAspect="1" noChangeArrowheads="1"/>
          </p:cNvPicPr>
          <p:nvPr/>
        </p:nvPicPr>
        <p:blipFill rotWithShape="1">
          <a:blip r:embed="rId5">
            <a:extLst>
              <a:ext uri="{28A0092B-C50C-407E-A947-70E740481C1C}">
                <a14:useLocalDpi xmlns:a14="http://schemas.microsoft.com/office/drawing/2010/main" val="0"/>
              </a:ext>
            </a:extLst>
          </a:blip>
          <a:srcRect b="44691"/>
          <a:stretch/>
        </p:blipFill>
        <p:spPr bwMode="auto">
          <a:xfrm>
            <a:off x="3218247" y="212327"/>
            <a:ext cx="1724719" cy="37327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V1-45\Desktop\Лестница 2.jpg"/>
          <p:cNvPicPr>
            <a:picLocks noChangeAspect="1" noChangeArrowheads="1"/>
          </p:cNvPicPr>
          <p:nvPr/>
        </p:nvPicPr>
        <p:blipFill rotWithShape="1">
          <a:blip r:embed="rId6">
            <a:extLst>
              <a:ext uri="{28A0092B-C50C-407E-A947-70E740481C1C}">
                <a14:useLocalDpi xmlns:a14="http://schemas.microsoft.com/office/drawing/2010/main" val="0"/>
              </a:ext>
            </a:extLst>
          </a:blip>
          <a:srcRect b="12919"/>
          <a:stretch/>
        </p:blipFill>
        <p:spPr bwMode="auto">
          <a:xfrm>
            <a:off x="5165812" y="212328"/>
            <a:ext cx="1739813" cy="37327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49237" y="4225409"/>
            <a:ext cx="862737" cy="369332"/>
          </a:xfrm>
          <a:prstGeom prst="rect">
            <a:avLst/>
          </a:prstGeom>
          <a:noFill/>
        </p:spPr>
        <p:txBody>
          <a:bodyPr wrap="none" rtlCol="0">
            <a:spAutoFit/>
          </a:bodyPr>
          <a:lstStyle/>
          <a:p>
            <a:r>
              <a:rPr lang="ru-RU" dirty="0" smtClean="0"/>
              <a:t>1 часть</a:t>
            </a:r>
          </a:p>
        </p:txBody>
      </p:sp>
      <p:sp>
        <p:nvSpPr>
          <p:cNvPr id="12" name="TextBox 11"/>
          <p:cNvSpPr txBox="1"/>
          <p:nvPr/>
        </p:nvSpPr>
        <p:spPr>
          <a:xfrm>
            <a:off x="5604349" y="4189452"/>
            <a:ext cx="862737" cy="369332"/>
          </a:xfrm>
          <a:prstGeom prst="rect">
            <a:avLst/>
          </a:prstGeom>
          <a:noFill/>
        </p:spPr>
        <p:txBody>
          <a:bodyPr wrap="none" rtlCol="0">
            <a:spAutoFit/>
          </a:bodyPr>
          <a:lstStyle/>
          <a:p>
            <a:r>
              <a:rPr lang="ru-RU" dirty="0"/>
              <a:t>2</a:t>
            </a:r>
            <a:r>
              <a:rPr lang="ru-RU" dirty="0" smtClean="0"/>
              <a:t> часть</a:t>
            </a:r>
          </a:p>
        </p:txBody>
      </p:sp>
      <p:sp>
        <p:nvSpPr>
          <p:cNvPr id="13" name="TextBox 12"/>
          <p:cNvSpPr txBox="1"/>
          <p:nvPr/>
        </p:nvSpPr>
        <p:spPr>
          <a:xfrm>
            <a:off x="8979331" y="5608094"/>
            <a:ext cx="862737" cy="369332"/>
          </a:xfrm>
          <a:prstGeom prst="rect">
            <a:avLst/>
          </a:prstGeom>
          <a:noFill/>
        </p:spPr>
        <p:txBody>
          <a:bodyPr wrap="none" rtlCol="0">
            <a:spAutoFit/>
          </a:bodyPr>
          <a:lstStyle/>
          <a:p>
            <a:r>
              <a:rPr lang="ru-RU" dirty="0" smtClean="0"/>
              <a:t>1 часть</a:t>
            </a:r>
          </a:p>
        </p:txBody>
      </p:sp>
    </p:spTree>
    <p:extLst>
      <p:ext uri="{BB962C8B-B14F-4D97-AF65-F5344CB8AC3E}">
        <p14:creationId xmlns:p14="http://schemas.microsoft.com/office/powerpoint/2010/main" val="1768081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rtl="0"/>
            <a:fld id="{B57A93A9-0F31-48AD-9119-27171DEC7632}" type="datetime1">
              <a:rPr lang="ru-RU" noProof="0" smtClean="0"/>
              <a:t>15.01.2020</a:t>
            </a:fld>
            <a:endParaRPr lang="ru-RU" noProof="0" dirty="0"/>
          </a:p>
        </p:txBody>
      </p:sp>
      <p:pic>
        <p:nvPicPr>
          <p:cNvPr id="3" name="Picture 2" descr="C:\Users\V1-45\Desktop\3rd fr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37" y="911325"/>
            <a:ext cx="2340810" cy="50661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V1-45\Desktop\Fram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378" y="224327"/>
            <a:ext cx="2134515" cy="46196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V1-45\Desktop\Frame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064" y="224327"/>
            <a:ext cx="2134515" cy="4619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V1-45\Desktop\Нормаль.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2246" y="224326"/>
            <a:ext cx="2134515" cy="46196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V1-45\Desktop\Frame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3660" y="219561"/>
            <a:ext cx="2134515" cy="461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42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dotDmn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4098" name="Picture 2" descr="“Back-links that Work Use the Right Anchor Text!” Backlinks pull a lot of weight in Google’s and other search engines’ algorithms and should be a focus of SEO strategies. Quality links on appropriate sites require the proper keyword phrases in the anchor text if you want them to accomplish their goal. The most popular anchor …">
            <a:extLst>
              <a:ext uri="{FF2B5EF4-FFF2-40B4-BE49-F238E27FC236}">
                <a16:creationId xmlns:a16="http://schemas.microsoft.com/office/drawing/2014/main" xmlns="" id="{118EB450-1366-4B65-9012-8967451A7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74" y="1055721"/>
            <a:ext cx="11906836" cy="4989848"/>
          </a:xfrm>
          <a:prstGeom prst="rect">
            <a:avLst/>
          </a:prstGeom>
          <a:noFill/>
          <a:extLst>
            <a:ext uri="{909E8E84-426E-40DD-AFC4-6F175D3DCCD1}">
              <a14:hiddenFill xmlns:a14="http://schemas.microsoft.com/office/drawing/2010/main">
                <a:solidFill>
                  <a:srgbClr val="FFFFFF"/>
                </a:solidFill>
              </a14:hiddenFill>
            </a:ext>
          </a:extLst>
        </p:spPr>
      </p:pic>
      <p:sp>
        <p:nvSpPr>
          <p:cNvPr id="49" name="Прямоугольник 48">
            <a:extLst>
              <a:ext uri="{FF2B5EF4-FFF2-40B4-BE49-F238E27FC236}">
                <a16:creationId xmlns:a16="http://schemas.microsoft.com/office/drawing/2014/main" xmlns="" id="{A83CAEA2-5D27-4211-8605-CB10EEFF243D}"/>
              </a:ext>
              <a:ext uri="{C183D7F6-B498-43B3-948B-1728B52AA6E4}">
                <adec:decorative xmlns:adec="http://schemas.microsoft.com/office/drawing/2017/decorative" xmlns="" val="1"/>
              </a:ext>
            </a:extLst>
          </p:cNvPr>
          <p:cNvSpPr/>
          <p:nvPr/>
        </p:nvSpPr>
        <p:spPr>
          <a:xfrm>
            <a:off x="98474" y="1260108"/>
            <a:ext cx="11995052" cy="4785461"/>
          </a:xfrm>
          <a:prstGeom prst="rect">
            <a:avLst/>
          </a:prstGeom>
          <a:solidFill>
            <a:schemeClr val="tx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Прямоугольник 1">
            <a:extLst>
              <a:ext uri="{FF2B5EF4-FFF2-40B4-BE49-F238E27FC236}">
                <a16:creationId xmlns:a16="http://schemas.microsoft.com/office/drawing/2014/main" xmlns="" id="{7A5D2A43-E613-4861-B777-A0FBFF474536}"/>
              </a:ext>
              <a:ext uri="{C183D7F6-B498-43B3-948B-1728B52AA6E4}">
                <adec:decorative xmlns:adec="http://schemas.microsoft.com/office/drawing/2017/decorative" xmlns="" val="1"/>
              </a:ext>
            </a:extLst>
          </p:cNvPr>
          <p:cNvSpPr/>
          <p:nvPr/>
        </p:nvSpPr>
        <p:spPr>
          <a:xfrm>
            <a:off x="11607800" y="0"/>
            <a:ext cx="584200" cy="584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 name="Прямоугольник 9">
            <a:extLst>
              <a:ext uri="{FF2B5EF4-FFF2-40B4-BE49-F238E27FC236}">
                <a16:creationId xmlns:a16="http://schemas.microsoft.com/office/drawing/2014/main" xmlns="" id="{878E9E76-0170-4D84-BCC3-07E8CC1CF330}"/>
              </a:ext>
              <a:ext uri="{C183D7F6-B498-43B3-948B-1728B52AA6E4}">
                <adec:decorative xmlns:adec="http://schemas.microsoft.com/office/drawing/2017/decorative" xmlns="" val="1"/>
              </a:ext>
            </a:extLst>
          </p:cNvPr>
          <p:cNvSpPr/>
          <p:nvPr/>
        </p:nvSpPr>
        <p:spPr>
          <a:xfrm>
            <a:off x="0" y="6273800"/>
            <a:ext cx="5842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 name="Дата 2">
            <a:extLst>
              <a:ext uri="{FF2B5EF4-FFF2-40B4-BE49-F238E27FC236}">
                <a16:creationId xmlns:a16="http://schemas.microsoft.com/office/drawing/2014/main" xmlns="" id="{51A4CD4B-F87F-4BE9-AEF5-4E68C5D5552F}"/>
              </a:ext>
            </a:extLst>
          </p:cNvPr>
          <p:cNvSpPr>
            <a:spLocks noGrp="1"/>
          </p:cNvSpPr>
          <p:nvPr>
            <p:ph type="dt" sz="half" idx="10"/>
          </p:nvPr>
        </p:nvSpPr>
        <p:spPr/>
        <p:txBody>
          <a:bodyPr rtlCol="0"/>
          <a:lstStyle/>
          <a:p>
            <a:endParaRPr lang="en-US" i="1" dirty="0"/>
          </a:p>
          <a:p>
            <a:r>
              <a:rPr lang="en-US" i="1" dirty="0"/>
              <a:t>California  Apostles</a:t>
            </a:r>
            <a:endParaRPr lang="ru-RU" i="1" dirty="0"/>
          </a:p>
          <a:p>
            <a:pPr rtl="0"/>
            <a:endParaRPr lang="ru-RU" dirty="0"/>
          </a:p>
        </p:txBody>
      </p:sp>
      <p:sp>
        <p:nvSpPr>
          <p:cNvPr id="7" name="Заголовок 6" hidden="1">
            <a:extLst>
              <a:ext uri="{FF2B5EF4-FFF2-40B4-BE49-F238E27FC236}">
                <a16:creationId xmlns:a16="http://schemas.microsoft.com/office/drawing/2014/main" xmlns="" id="{9B326F38-4E3F-467E-B912-22D5333F4202}"/>
              </a:ext>
            </a:extLst>
          </p:cNvPr>
          <p:cNvSpPr>
            <a:spLocks noGrp="1"/>
          </p:cNvSpPr>
          <p:nvPr>
            <p:ph type="title" idx="4294967295"/>
          </p:nvPr>
        </p:nvSpPr>
        <p:spPr>
          <a:xfrm>
            <a:off x="0" y="365125"/>
            <a:ext cx="10515600" cy="1325563"/>
          </a:xfrm>
        </p:spPr>
        <p:txBody>
          <a:bodyPr rtlCol="0"/>
          <a:lstStyle/>
          <a:p>
            <a:pPr rtl="0"/>
            <a:r>
              <a:rPr lang="ru-RU" dirty="0"/>
              <a:t>Слайд 2 сбалансированной системы показателей</a:t>
            </a:r>
          </a:p>
        </p:txBody>
      </p:sp>
      <p:sp>
        <p:nvSpPr>
          <p:cNvPr id="13" name="Надпись 12">
            <a:extLst>
              <a:ext uri="{FF2B5EF4-FFF2-40B4-BE49-F238E27FC236}">
                <a16:creationId xmlns:a16="http://schemas.microsoft.com/office/drawing/2014/main" xmlns="" id="{63C92C2E-8888-42AB-A36D-D6F2B362B0CD}"/>
              </a:ext>
            </a:extLst>
          </p:cNvPr>
          <p:cNvSpPr txBox="1"/>
          <p:nvPr/>
        </p:nvSpPr>
        <p:spPr>
          <a:xfrm>
            <a:off x="1463904" y="292102"/>
            <a:ext cx="9264193" cy="492443"/>
          </a:xfrm>
          <a:prstGeom prst="rect">
            <a:avLst/>
          </a:prstGeom>
          <a:noFill/>
        </p:spPr>
        <p:txBody>
          <a:bodyPr wrap="square" lIns="0" tIns="0" rIns="0" bIns="0" rtlCol="0" anchor="ctr">
            <a:spAutoFit/>
          </a:bodyPr>
          <a:lstStyle/>
          <a:p>
            <a:pPr algn="ctr" rtl="0"/>
            <a:r>
              <a:rPr lang="ru-RU" sz="3200" b="1" i="1" dirty="0">
                <a:latin typeface="+mj-lt"/>
              </a:rPr>
              <a:t>Технологии</a:t>
            </a:r>
          </a:p>
        </p:txBody>
      </p:sp>
      <p:grpSp>
        <p:nvGrpSpPr>
          <p:cNvPr id="23" name="Группа 22">
            <a:extLst>
              <a:ext uri="{FF2B5EF4-FFF2-40B4-BE49-F238E27FC236}">
                <a16:creationId xmlns:a16="http://schemas.microsoft.com/office/drawing/2014/main" xmlns="" id="{7C25CC7E-9659-4033-AF7E-F4036E3423C9}"/>
              </a:ext>
              <a:ext uri="{C183D7F6-B498-43B3-948B-1728B52AA6E4}">
                <adec:decorative xmlns:adec="http://schemas.microsoft.com/office/drawing/2017/decorative" xmlns="" val="1"/>
              </a:ext>
            </a:extLst>
          </p:cNvPr>
          <p:cNvGrpSpPr/>
          <p:nvPr/>
        </p:nvGrpSpPr>
        <p:grpSpPr>
          <a:xfrm>
            <a:off x="4216400" y="2008772"/>
            <a:ext cx="3759200" cy="3758138"/>
            <a:chOff x="5540375" y="2870200"/>
            <a:chExt cx="1078219" cy="1077914"/>
          </a:xfrm>
          <a:solidFill>
            <a:schemeClr val="bg2"/>
          </a:solidFill>
        </p:grpSpPr>
        <p:sp>
          <p:nvSpPr>
            <p:cNvPr id="19" name="Полилиния 5">
              <a:extLst>
                <a:ext uri="{FF2B5EF4-FFF2-40B4-BE49-F238E27FC236}">
                  <a16:creationId xmlns:a16="http://schemas.microsoft.com/office/drawing/2014/main" xmlns="" id="{91B12C34-F8FA-4B08-9D46-F5EA12FABE86}"/>
                </a:ext>
              </a:extLst>
            </p:cNvPr>
            <p:cNvSpPr>
              <a:spLocks/>
            </p:cNvSpPr>
            <p:nvPr/>
          </p:nvSpPr>
          <p:spPr bwMode="auto">
            <a:xfrm>
              <a:off x="5540376" y="3429001"/>
              <a:ext cx="515938" cy="519113"/>
            </a:xfrm>
            <a:custGeom>
              <a:avLst/>
              <a:gdLst>
                <a:gd name="T0" fmla="*/ 172 w 172"/>
                <a:gd name="T1" fmla="*/ 90 h 173"/>
                <a:gd name="T2" fmla="*/ 172 w 172"/>
                <a:gd name="T3" fmla="*/ 173 h 173"/>
                <a:gd name="T4" fmla="*/ 0 w 172"/>
                <a:gd name="T5" fmla="*/ 0 h 173"/>
                <a:gd name="T6" fmla="*/ 82 w 172"/>
                <a:gd name="T7" fmla="*/ 0 h 173"/>
                <a:gd name="T8" fmla="*/ 172 w 172"/>
                <a:gd name="T9" fmla="*/ 90 h 173"/>
              </a:gdLst>
              <a:ahLst/>
              <a:cxnLst>
                <a:cxn ang="0">
                  <a:pos x="T0" y="T1"/>
                </a:cxn>
                <a:cxn ang="0">
                  <a:pos x="T2" y="T3"/>
                </a:cxn>
                <a:cxn ang="0">
                  <a:pos x="T4" y="T5"/>
                </a:cxn>
                <a:cxn ang="0">
                  <a:pos x="T6" y="T7"/>
                </a:cxn>
                <a:cxn ang="0">
                  <a:pos x="T8" y="T9"/>
                </a:cxn>
              </a:cxnLst>
              <a:rect l="0" t="0" r="r" b="b"/>
              <a:pathLst>
                <a:path w="172" h="173">
                  <a:moveTo>
                    <a:pt x="172" y="90"/>
                  </a:moveTo>
                  <a:cubicBezTo>
                    <a:pt x="172" y="173"/>
                    <a:pt x="172" y="173"/>
                    <a:pt x="172" y="173"/>
                  </a:cubicBezTo>
                  <a:cubicBezTo>
                    <a:pt x="80" y="166"/>
                    <a:pt x="6" y="93"/>
                    <a:pt x="0" y="0"/>
                  </a:cubicBezTo>
                  <a:cubicBezTo>
                    <a:pt x="82" y="0"/>
                    <a:pt x="82" y="0"/>
                    <a:pt x="82" y="0"/>
                  </a:cubicBezTo>
                  <a:cubicBezTo>
                    <a:pt x="88" y="47"/>
                    <a:pt x="125" y="84"/>
                    <a:pt x="17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20" name="Полилиния 6">
              <a:extLst>
                <a:ext uri="{FF2B5EF4-FFF2-40B4-BE49-F238E27FC236}">
                  <a16:creationId xmlns:a16="http://schemas.microsoft.com/office/drawing/2014/main" xmlns="" id="{C6E57602-3060-43F3-8678-84886548F349}"/>
                </a:ext>
              </a:extLst>
            </p:cNvPr>
            <p:cNvSpPr>
              <a:spLocks/>
            </p:cNvSpPr>
            <p:nvPr/>
          </p:nvSpPr>
          <p:spPr bwMode="auto">
            <a:xfrm>
              <a:off x="6097894" y="3429001"/>
              <a:ext cx="520700" cy="519113"/>
            </a:xfrm>
            <a:custGeom>
              <a:avLst/>
              <a:gdLst>
                <a:gd name="T0" fmla="*/ 90 w 173"/>
                <a:gd name="T1" fmla="*/ 0 h 173"/>
                <a:gd name="T2" fmla="*/ 173 w 173"/>
                <a:gd name="T3" fmla="*/ 0 h 173"/>
                <a:gd name="T4" fmla="*/ 0 w 173"/>
                <a:gd name="T5" fmla="*/ 173 h 173"/>
                <a:gd name="T6" fmla="*/ 0 w 173"/>
                <a:gd name="T7" fmla="*/ 90 h 173"/>
                <a:gd name="T8" fmla="*/ 90 w 173"/>
                <a:gd name="T9" fmla="*/ 0 h 173"/>
              </a:gdLst>
              <a:ahLst/>
              <a:cxnLst>
                <a:cxn ang="0">
                  <a:pos x="T0" y="T1"/>
                </a:cxn>
                <a:cxn ang="0">
                  <a:pos x="T2" y="T3"/>
                </a:cxn>
                <a:cxn ang="0">
                  <a:pos x="T4" y="T5"/>
                </a:cxn>
                <a:cxn ang="0">
                  <a:pos x="T6" y="T7"/>
                </a:cxn>
                <a:cxn ang="0">
                  <a:pos x="T8" y="T9"/>
                </a:cxn>
              </a:cxnLst>
              <a:rect l="0" t="0" r="r" b="b"/>
              <a:pathLst>
                <a:path w="173" h="173">
                  <a:moveTo>
                    <a:pt x="90" y="0"/>
                  </a:moveTo>
                  <a:cubicBezTo>
                    <a:pt x="173" y="0"/>
                    <a:pt x="173" y="0"/>
                    <a:pt x="173" y="0"/>
                  </a:cubicBezTo>
                  <a:cubicBezTo>
                    <a:pt x="166" y="93"/>
                    <a:pt x="92" y="166"/>
                    <a:pt x="0" y="173"/>
                  </a:cubicBezTo>
                  <a:cubicBezTo>
                    <a:pt x="0" y="90"/>
                    <a:pt x="0" y="90"/>
                    <a:pt x="0" y="90"/>
                  </a:cubicBezTo>
                  <a:cubicBezTo>
                    <a:pt x="47" y="84"/>
                    <a:pt x="84" y="47"/>
                    <a:pt x="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21" name="Полилиния 7">
              <a:extLst>
                <a:ext uri="{FF2B5EF4-FFF2-40B4-BE49-F238E27FC236}">
                  <a16:creationId xmlns:a16="http://schemas.microsoft.com/office/drawing/2014/main" xmlns="" id="{2252E87A-6A81-40D1-9461-95D5224F0B31}"/>
                </a:ext>
              </a:extLst>
            </p:cNvPr>
            <p:cNvSpPr>
              <a:spLocks/>
            </p:cNvSpPr>
            <p:nvPr/>
          </p:nvSpPr>
          <p:spPr bwMode="auto">
            <a:xfrm>
              <a:off x="6097894" y="2870200"/>
              <a:ext cx="520700" cy="515938"/>
            </a:xfrm>
            <a:custGeom>
              <a:avLst/>
              <a:gdLst>
                <a:gd name="T0" fmla="*/ 0 w 173"/>
                <a:gd name="T1" fmla="*/ 82 h 172"/>
                <a:gd name="T2" fmla="*/ 0 w 173"/>
                <a:gd name="T3" fmla="*/ 0 h 172"/>
                <a:gd name="T4" fmla="*/ 173 w 173"/>
                <a:gd name="T5" fmla="*/ 172 h 172"/>
                <a:gd name="T6" fmla="*/ 90 w 173"/>
                <a:gd name="T7" fmla="*/ 172 h 172"/>
                <a:gd name="T8" fmla="*/ 0 w 173"/>
                <a:gd name="T9" fmla="*/ 82 h 172"/>
              </a:gdLst>
              <a:ahLst/>
              <a:cxnLst>
                <a:cxn ang="0">
                  <a:pos x="T0" y="T1"/>
                </a:cxn>
                <a:cxn ang="0">
                  <a:pos x="T2" y="T3"/>
                </a:cxn>
                <a:cxn ang="0">
                  <a:pos x="T4" y="T5"/>
                </a:cxn>
                <a:cxn ang="0">
                  <a:pos x="T6" y="T7"/>
                </a:cxn>
                <a:cxn ang="0">
                  <a:pos x="T8" y="T9"/>
                </a:cxn>
              </a:cxnLst>
              <a:rect l="0" t="0" r="r" b="b"/>
              <a:pathLst>
                <a:path w="173" h="172">
                  <a:moveTo>
                    <a:pt x="0" y="82"/>
                  </a:moveTo>
                  <a:cubicBezTo>
                    <a:pt x="0" y="0"/>
                    <a:pt x="0" y="0"/>
                    <a:pt x="0" y="0"/>
                  </a:cubicBezTo>
                  <a:cubicBezTo>
                    <a:pt x="92" y="7"/>
                    <a:pt x="166" y="80"/>
                    <a:pt x="173" y="172"/>
                  </a:cubicBezTo>
                  <a:cubicBezTo>
                    <a:pt x="90" y="172"/>
                    <a:pt x="90" y="172"/>
                    <a:pt x="90" y="172"/>
                  </a:cubicBezTo>
                  <a:cubicBezTo>
                    <a:pt x="84" y="126"/>
                    <a:pt x="47" y="88"/>
                    <a:pt x="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22" name="Полилиния 8">
              <a:extLst>
                <a:ext uri="{FF2B5EF4-FFF2-40B4-BE49-F238E27FC236}">
                  <a16:creationId xmlns:a16="http://schemas.microsoft.com/office/drawing/2014/main" xmlns="" id="{ADBD0F45-41D0-4808-9E29-70A3C395B791}"/>
                </a:ext>
              </a:extLst>
            </p:cNvPr>
            <p:cNvSpPr>
              <a:spLocks/>
            </p:cNvSpPr>
            <p:nvPr/>
          </p:nvSpPr>
          <p:spPr bwMode="auto">
            <a:xfrm>
              <a:off x="5540375" y="2870200"/>
              <a:ext cx="515938" cy="515938"/>
            </a:xfrm>
            <a:custGeom>
              <a:avLst/>
              <a:gdLst>
                <a:gd name="T0" fmla="*/ 82 w 172"/>
                <a:gd name="T1" fmla="*/ 172 h 172"/>
                <a:gd name="T2" fmla="*/ 0 w 172"/>
                <a:gd name="T3" fmla="*/ 172 h 172"/>
                <a:gd name="T4" fmla="*/ 172 w 172"/>
                <a:gd name="T5" fmla="*/ 0 h 172"/>
                <a:gd name="T6" fmla="*/ 172 w 172"/>
                <a:gd name="T7" fmla="*/ 82 h 172"/>
                <a:gd name="T8" fmla="*/ 82 w 172"/>
                <a:gd name="T9" fmla="*/ 172 h 172"/>
              </a:gdLst>
              <a:ahLst/>
              <a:cxnLst>
                <a:cxn ang="0">
                  <a:pos x="T0" y="T1"/>
                </a:cxn>
                <a:cxn ang="0">
                  <a:pos x="T2" y="T3"/>
                </a:cxn>
                <a:cxn ang="0">
                  <a:pos x="T4" y="T5"/>
                </a:cxn>
                <a:cxn ang="0">
                  <a:pos x="T6" y="T7"/>
                </a:cxn>
                <a:cxn ang="0">
                  <a:pos x="T8" y="T9"/>
                </a:cxn>
              </a:cxnLst>
              <a:rect l="0" t="0" r="r" b="b"/>
              <a:pathLst>
                <a:path w="172" h="172">
                  <a:moveTo>
                    <a:pt x="82" y="172"/>
                  </a:moveTo>
                  <a:cubicBezTo>
                    <a:pt x="0" y="172"/>
                    <a:pt x="0" y="172"/>
                    <a:pt x="0" y="172"/>
                  </a:cubicBezTo>
                  <a:cubicBezTo>
                    <a:pt x="6" y="80"/>
                    <a:pt x="80" y="7"/>
                    <a:pt x="172" y="0"/>
                  </a:cubicBezTo>
                  <a:cubicBezTo>
                    <a:pt x="172" y="82"/>
                    <a:pt x="172" y="82"/>
                    <a:pt x="172" y="82"/>
                  </a:cubicBezTo>
                  <a:cubicBezTo>
                    <a:pt x="125" y="88"/>
                    <a:pt x="88" y="126"/>
                    <a:pt x="82"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grpSp>
      <p:sp>
        <p:nvSpPr>
          <p:cNvPr id="24" name="Овал 23">
            <a:extLst>
              <a:ext uri="{FF2B5EF4-FFF2-40B4-BE49-F238E27FC236}">
                <a16:creationId xmlns:a16="http://schemas.microsoft.com/office/drawing/2014/main" xmlns="" id="{D570AF8D-5346-44BD-82DE-4E39FE2807C5}"/>
              </a:ext>
              <a:ext uri="{C183D7F6-B498-43B3-948B-1728B52AA6E4}">
                <adec:decorative xmlns:adec="http://schemas.microsoft.com/office/drawing/2017/decorative" xmlns="" val="1"/>
              </a:ext>
            </a:extLst>
          </p:cNvPr>
          <p:cNvSpPr/>
          <p:nvPr/>
        </p:nvSpPr>
        <p:spPr>
          <a:xfrm>
            <a:off x="6931221" y="2147002"/>
            <a:ext cx="1052680" cy="10526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6" name="Овал 25">
            <a:extLst>
              <a:ext uri="{FF2B5EF4-FFF2-40B4-BE49-F238E27FC236}">
                <a16:creationId xmlns:a16="http://schemas.microsoft.com/office/drawing/2014/main" xmlns="" id="{32050594-ED75-4BD6-9F30-3FF422F2D107}"/>
              </a:ext>
              <a:ext uri="{C183D7F6-B498-43B3-948B-1728B52AA6E4}">
                <adec:decorative xmlns:adec="http://schemas.microsoft.com/office/drawing/2017/decorative" xmlns="" val="1"/>
              </a:ext>
            </a:extLst>
          </p:cNvPr>
          <p:cNvSpPr/>
          <p:nvPr/>
        </p:nvSpPr>
        <p:spPr>
          <a:xfrm>
            <a:off x="4208099" y="2147002"/>
            <a:ext cx="1052680" cy="10526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7" name="Овал 26">
            <a:extLst>
              <a:ext uri="{FF2B5EF4-FFF2-40B4-BE49-F238E27FC236}">
                <a16:creationId xmlns:a16="http://schemas.microsoft.com/office/drawing/2014/main" xmlns="" id="{48342780-6568-4E96-8C62-B4B262CB8969}"/>
              </a:ext>
              <a:ext uri="{C183D7F6-B498-43B3-948B-1728B52AA6E4}">
                <adec:decorative xmlns:adec="http://schemas.microsoft.com/office/drawing/2017/decorative" xmlns="" val="1"/>
              </a:ext>
            </a:extLst>
          </p:cNvPr>
          <p:cNvSpPr/>
          <p:nvPr/>
        </p:nvSpPr>
        <p:spPr>
          <a:xfrm>
            <a:off x="6931221" y="4576001"/>
            <a:ext cx="1052680" cy="10526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8" name="Овал 27">
            <a:extLst>
              <a:ext uri="{FF2B5EF4-FFF2-40B4-BE49-F238E27FC236}">
                <a16:creationId xmlns:a16="http://schemas.microsoft.com/office/drawing/2014/main" xmlns="" id="{42195816-E0EF-4C06-9319-FA2742100C34}"/>
              </a:ext>
              <a:ext uri="{C183D7F6-B498-43B3-948B-1728B52AA6E4}">
                <adec:decorative xmlns:adec="http://schemas.microsoft.com/office/drawing/2017/decorative" xmlns="" val="1"/>
              </a:ext>
            </a:extLst>
          </p:cNvPr>
          <p:cNvSpPr/>
          <p:nvPr/>
        </p:nvSpPr>
        <p:spPr>
          <a:xfrm>
            <a:off x="4208099" y="4576001"/>
            <a:ext cx="1052680" cy="105268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36" name="Группа 35">
            <a:extLst>
              <a:ext uri="{FF2B5EF4-FFF2-40B4-BE49-F238E27FC236}">
                <a16:creationId xmlns:a16="http://schemas.microsoft.com/office/drawing/2014/main" xmlns="" id="{CF8A7EC5-3DC6-491A-B43F-24CA6DEFBE61}"/>
              </a:ext>
              <a:ext uri="{C183D7F6-B498-43B3-948B-1728B52AA6E4}">
                <adec:decorative xmlns:adec="http://schemas.microsoft.com/office/drawing/2017/decorative" xmlns="" val="1"/>
              </a:ext>
            </a:extLst>
          </p:cNvPr>
          <p:cNvGrpSpPr/>
          <p:nvPr/>
        </p:nvGrpSpPr>
        <p:grpSpPr>
          <a:xfrm>
            <a:off x="207765" y="1904192"/>
            <a:ext cx="11692135" cy="3898088"/>
            <a:chOff x="284601" y="1904192"/>
            <a:chExt cx="11692135" cy="3898088"/>
          </a:xfrm>
        </p:grpSpPr>
        <p:grpSp>
          <p:nvGrpSpPr>
            <p:cNvPr id="29" name="Группа 28">
              <a:extLst>
                <a:ext uri="{FF2B5EF4-FFF2-40B4-BE49-F238E27FC236}">
                  <a16:creationId xmlns:a16="http://schemas.microsoft.com/office/drawing/2014/main" xmlns="" id="{17632067-409A-4C6C-9C61-655CF362D017}"/>
                </a:ext>
              </a:extLst>
            </p:cNvPr>
            <p:cNvGrpSpPr/>
            <p:nvPr/>
          </p:nvGrpSpPr>
          <p:grpSpPr>
            <a:xfrm>
              <a:off x="8269228" y="1934969"/>
              <a:ext cx="3288290" cy="1925150"/>
              <a:chOff x="8154410" y="1831758"/>
              <a:chExt cx="3288290" cy="1925150"/>
            </a:xfrm>
          </p:grpSpPr>
          <p:sp>
            <p:nvSpPr>
              <p:cNvPr id="30" name="Надпись 29">
                <a:extLst>
                  <a:ext uri="{FF2B5EF4-FFF2-40B4-BE49-F238E27FC236}">
                    <a16:creationId xmlns:a16="http://schemas.microsoft.com/office/drawing/2014/main" xmlns="" id="{1BF6ABAB-99E8-47DB-B0E7-7897C92C3938}"/>
                  </a:ext>
                </a:extLst>
              </p:cNvPr>
              <p:cNvSpPr txBox="1"/>
              <p:nvPr/>
            </p:nvSpPr>
            <p:spPr>
              <a:xfrm>
                <a:off x="8209472" y="2371913"/>
                <a:ext cx="3233228" cy="1384995"/>
              </a:xfrm>
              <a:prstGeom prst="rect">
                <a:avLst/>
              </a:prstGeom>
              <a:noFill/>
            </p:spPr>
            <p:txBody>
              <a:bodyPr wrap="square" lIns="0" tIns="0" rIns="0" bIns="0" rtlCol="0">
                <a:spAutoFit/>
              </a:bodyPr>
              <a:lstStyle/>
              <a:p>
                <a:r>
                  <a:rPr lang="en-US" dirty="0">
                    <a:solidFill>
                      <a:schemeClr val="bg1"/>
                    </a:solidFill>
                  </a:rPr>
                  <a:t>J</a:t>
                </a:r>
                <a:r>
                  <a:rPr lang="ru-RU" dirty="0">
                    <a:solidFill>
                      <a:schemeClr val="bg1"/>
                    </a:solidFill>
                  </a:rPr>
                  <a:t>avaScript — прототип-ориентированный сценарный язык программирования. </a:t>
                </a:r>
              </a:p>
              <a:p>
                <a:r>
                  <a:rPr lang="ru-RU" dirty="0">
                    <a:solidFill>
                      <a:schemeClr val="bg1"/>
                    </a:solidFill>
                  </a:rPr>
                  <a:t>Платформа: iOS, Android, Tizen и практически любая другая</a:t>
                </a:r>
              </a:p>
            </p:txBody>
          </p:sp>
          <p:sp>
            <p:nvSpPr>
              <p:cNvPr id="31" name="Надпись 30">
                <a:extLst>
                  <a:ext uri="{FF2B5EF4-FFF2-40B4-BE49-F238E27FC236}">
                    <a16:creationId xmlns:a16="http://schemas.microsoft.com/office/drawing/2014/main" xmlns="" id="{1A8B7CBA-912D-4B48-A3A6-8510F1ACEF46}"/>
                  </a:ext>
                </a:extLst>
              </p:cNvPr>
              <p:cNvSpPr txBox="1"/>
              <p:nvPr/>
            </p:nvSpPr>
            <p:spPr>
              <a:xfrm>
                <a:off x="8154410" y="1831758"/>
                <a:ext cx="3233228" cy="369332"/>
              </a:xfrm>
              <a:prstGeom prst="rect">
                <a:avLst/>
              </a:prstGeom>
              <a:noFill/>
            </p:spPr>
            <p:txBody>
              <a:bodyPr wrap="square" lIns="0" tIns="0" rIns="0" bIns="0" rtlCol="0">
                <a:spAutoFit/>
              </a:bodyPr>
              <a:lstStyle/>
              <a:p>
                <a:r>
                  <a:rPr lang="de-DE" sz="2400" b="1" dirty="0">
                    <a:solidFill>
                      <a:schemeClr val="bg1"/>
                    </a:solidFill>
                  </a:rPr>
                  <a:t>HTML5/JavaScript</a:t>
                </a:r>
                <a:endParaRPr lang="ru-RU" sz="2400" b="1" dirty="0">
                  <a:solidFill>
                    <a:schemeClr val="bg1"/>
                  </a:solidFill>
                </a:endParaRPr>
              </a:p>
            </p:txBody>
          </p:sp>
        </p:grpSp>
        <p:grpSp>
          <p:nvGrpSpPr>
            <p:cNvPr id="32" name="Группа 31">
              <a:extLst>
                <a:ext uri="{FF2B5EF4-FFF2-40B4-BE49-F238E27FC236}">
                  <a16:creationId xmlns:a16="http://schemas.microsoft.com/office/drawing/2014/main" xmlns="" id="{D704045F-06DF-4855-BAA9-72DBCFFEC77E}"/>
                </a:ext>
              </a:extLst>
            </p:cNvPr>
            <p:cNvGrpSpPr/>
            <p:nvPr/>
          </p:nvGrpSpPr>
          <p:grpSpPr>
            <a:xfrm>
              <a:off x="8324290" y="4315674"/>
              <a:ext cx="3652446" cy="1486606"/>
              <a:chOff x="8324290" y="4315674"/>
              <a:chExt cx="3652446" cy="1486606"/>
            </a:xfrm>
          </p:grpSpPr>
          <p:sp>
            <p:nvSpPr>
              <p:cNvPr id="34" name="Надпись 33">
                <a:extLst>
                  <a:ext uri="{FF2B5EF4-FFF2-40B4-BE49-F238E27FC236}">
                    <a16:creationId xmlns:a16="http://schemas.microsoft.com/office/drawing/2014/main" xmlns="" id="{C843676A-60C6-4359-9F0F-B8AE0300D43B}"/>
                  </a:ext>
                </a:extLst>
              </p:cNvPr>
              <p:cNvSpPr txBox="1"/>
              <p:nvPr/>
            </p:nvSpPr>
            <p:spPr>
              <a:xfrm>
                <a:off x="8324290" y="4315674"/>
                <a:ext cx="3652446" cy="830997"/>
              </a:xfrm>
              <a:prstGeom prst="rect">
                <a:avLst/>
              </a:prstGeom>
              <a:noFill/>
            </p:spPr>
            <p:txBody>
              <a:bodyPr wrap="square" lIns="0" tIns="0" rIns="0" bIns="0" rtlCol="0">
                <a:spAutoFit/>
              </a:bodyPr>
              <a:lstStyle/>
              <a:p>
                <a:r>
                  <a:rPr lang="de-DE" dirty="0">
                    <a:solidFill>
                      <a:schemeClr val="bg1"/>
                    </a:solidFill>
                  </a:rPr>
                  <a:t>C# — </a:t>
                </a:r>
                <a:r>
                  <a:rPr lang="ru-RU" dirty="0">
                    <a:solidFill>
                      <a:schemeClr val="bg1"/>
                    </a:solidFill>
                  </a:rPr>
                  <a:t>объектно-ориентированный язык программирования</a:t>
                </a:r>
                <a:r>
                  <a:rPr lang="en-US" dirty="0">
                    <a:solidFill>
                      <a:schemeClr val="bg1"/>
                    </a:solidFill>
                  </a:rPr>
                  <a:t>.</a:t>
                </a:r>
              </a:p>
              <a:p>
                <a:r>
                  <a:rPr lang="ru-RU" dirty="0">
                    <a:solidFill>
                      <a:schemeClr val="bg1"/>
                    </a:solidFill>
                  </a:rPr>
                  <a:t>Платформа: </a:t>
                </a:r>
                <a:r>
                  <a:rPr lang="de-DE" dirty="0">
                    <a:solidFill>
                      <a:schemeClr val="bg1"/>
                    </a:solidFill>
                  </a:rPr>
                  <a:t>iOS, Android, Windows 10</a:t>
                </a:r>
                <a:endParaRPr lang="ru-RU" dirty="0">
                  <a:solidFill>
                    <a:schemeClr val="bg1"/>
                  </a:solidFill>
                </a:endParaRPr>
              </a:p>
            </p:txBody>
          </p:sp>
          <p:sp>
            <p:nvSpPr>
              <p:cNvPr id="35" name="Надпись 34">
                <a:extLst>
                  <a:ext uri="{FF2B5EF4-FFF2-40B4-BE49-F238E27FC236}">
                    <a16:creationId xmlns:a16="http://schemas.microsoft.com/office/drawing/2014/main" xmlns="" id="{22B1BDB2-A577-4B8C-86DE-9B1FA359B37E}"/>
                  </a:ext>
                </a:extLst>
              </p:cNvPr>
              <p:cNvSpPr txBox="1"/>
              <p:nvPr/>
            </p:nvSpPr>
            <p:spPr>
              <a:xfrm>
                <a:off x="8324290" y="5371393"/>
                <a:ext cx="3233228" cy="430887"/>
              </a:xfrm>
              <a:prstGeom prst="rect">
                <a:avLst/>
              </a:prstGeom>
              <a:noFill/>
            </p:spPr>
            <p:txBody>
              <a:bodyPr wrap="square" lIns="0" tIns="0" rIns="0" bIns="0" rtlCol="0">
                <a:spAutoFit/>
              </a:bodyPr>
              <a:lstStyle/>
              <a:p>
                <a:pPr rtl="0"/>
                <a:r>
                  <a:rPr lang="en-US" sz="2800" b="1" dirty="0">
                    <a:solidFill>
                      <a:schemeClr val="bg1"/>
                    </a:solidFill>
                  </a:rPr>
                  <a:t>C#</a:t>
                </a:r>
                <a:endParaRPr lang="ru-RU" sz="2800" b="1" dirty="0">
                  <a:solidFill>
                    <a:schemeClr val="bg1"/>
                  </a:solidFill>
                </a:endParaRPr>
              </a:p>
            </p:txBody>
          </p:sp>
        </p:grpSp>
        <p:grpSp>
          <p:nvGrpSpPr>
            <p:cNvPr id="37" name="Группа 36">
              <a:extLst>
                <a:ext uri="{FF2B5EF4-FFF2-40B4-BE49-F238E27FC236}">
                  <a16:creationId xmlns:a16="http://schemas.microsoft.com/office/drawing/2014/main" xmlns="" id="{A044F10B-8F3E-4EA6-8911-9BACF6193C46}"/>
                </a:ext>
              </a:extLst>
            </p:cNvPr>
            <p:cNvGrpSpPr/>
            <p:nvPr/>
          </p:nvGrpSpPr>
          <p:grpSpPr>
            <a:xfrm>
              <a:off x="284601" y="1904192"/>
              <a:ext cx="3865281" cy="1557984"/>
              <a:chOff x="7705919" y="1800981"/>
              <a:chExt cx="3865281" cy="1557984"/>
            </a:xfrm>
          </p:grpSpPr>
          <p:sp>
            <p:nvSpPr>
              <p:cNvPr id="38" name="Надпись 37">
                <a:extLst>
                  <a:ext uri="{FF2B5EF4-FFF2-40B4-BE49-F238E27FC236}">
                    <a16:creationId xmlns:a16="http://schemas.microsoft.com/office/drawing/2014/main" xmlns="" id="{5E98DE8D-D741-4A2E-A595-F7320F8BE839}"/>
                  </a:ext>
                </a:extLst>
              </p:cNvPr>
              <p:cNvSpPr txBox="1"/>
              <p:nvPr/>
            </p:nvSpPr>
            <p:spPr>
              <a:xfrm>
                <a:off x="7705919" y="2250969"/>
                <a:ext cx="3865281" cy="1107996"/>
              </a:xfrm>
              <a:prstGeom prst="rect">
                <a:avLst/>
              </a:prstGeom>
              <a:noFill/>
            </p:spPr>
            <p:txBody>
              <a:bodyPr wrap="square" lIns="0" tIns="0" rIns="0" bIns="0" rtlCol="0">
                <a:spAutoFit/>
              </a:bodyPr>
              <a:lstStyle/>
              <a:p>
                <a:pPr algn="r"/>
                <a:r>
                  <a:rPr lang="ru-RU" dirty="0">
                    <a:solidFill>
                      <a:schemeClr val="bg1"/>
                    </a:solidFill>
                  </a:rPr>
                  <a:t>Java – строго типизированный объектно-ориентированный язык программирования.</a:t>
                </a:r>
                <a:r>
                  <a:rPr lang="ru-RU" sz="1600" dirty="0">
                    <a:solidFill>
                      <a:schemeClr val="bg1"/>
                    </a:solidFill>
                  </a:rPr>
                  <a:t/>
                </a:r>
                <a:br>
                  <a:rPr lang="ru-RU" sz="1600" dirty="0">
                    <a:solidFill>
                      <a:schemeClr val="bg1"/>
                    </a:solidFill>
                  </a:rPr>
                </a:br>
                <a:r>
                  <a:rPr lang="ru-RU" dirty="0">
                    <a:solidFill>
                      <a:schemeClr val="bg1"/>
                    </a:solidFill>
                  </a:rPr>
                  <a:t>Платформа: Android, Android Wear</a:t>
                </a:r>
                <a:r>
                  <a:rPr lang="ru-RU" sz="1600" dirty="0"/>
                  <a:t>. </a:t>
                </a:r>
              </a:p>
            </p:txBody>
          </p:sp>
          <p:sp>
            <p:nvSpPr>
              <p:cNvPr id="39" name="Надпись 38">
                <a:extLst>
                  <a:ext uri="{FF2B5EF4-FFF2-40B4-BE49-F238E27FC236}">
                    <a16:creationId xmlns:a16="http://schemas.microsoft.com/office/drawing/2014/main" xmlns="" id="{AEE0DDEB-94B0-4768-9871-27F6BE297153}"/>
                  </a:ext>
                </a:extLst>
              </p:cNvPr>
              <p:cNvSpPr txBox="1"/>
              <p:nvPr/>
            </p:nvSpPr>
            <p:spPr>
              <a:xfrm>
                <a:off x="7981439" y="1800981"/>
                <a:ext cx="3233228" cy="430887"/>
              </a:xfrm>
              <a:prstGeom prst="rect">
                <a:avLst/>
              </a:prstGeom>
              <a:noFill/>
            </p:spPr>
            <p:txBody>
              <a:bodyPr wrap="square" lIns="0" tIns="0" rIns="0" bIns="0" rtlCol="0">
                <a:spAutoFit/>
              </a:bodyPr>
              <a:lstStyle/>
              <a:p>
                <a:pPr algn="r"/>
                <a:r>
                  <a:rPr lang="de-DE" sz="2800" b="1" dirty="0">
                    <a:solidFill>
                      <a:schemeClr val="bg1"/>
                    </a:solidFill>
                  </a:rPr>
                  <a:t>Java</a:t>
                </a:r>
                <a:endParaRPr lang="ru-RU" sz="2800" b="1" dirty="0">
                  <a:solidFill>
                    <a:schemeClr val="bg1"/>
                  </a:solidFill>
                </a:endParaRPr>
              </a:p>
            </p:txBody>
          </p:sp>
        </p:grpSp>
        <p:grpSp>
          <p:nvGrpSpPr>
            <p:cNvPr id="40" name="Группа 39">
              <a:extLst>
                <a:ext uri="{FF2B5EF4-FFF2-40B4-BE49-F238E27FC236}">
                  <a16:creationId xmlns:a16="http://schemas.microsoft.com/office/drawing/2014/main" xmlns="" id="{37CFE83A-7B9A-4948-8C8F-A20544A4E3F8}"/>
                </a:ext>
              </a:extLst>
            </p:cNvPr>
            <p:cNvGrpSpPr/>
            <p:nvPr/>
          </p:nvGrpSpPr>
          <p:grpSpPr>
            <a:xfrm>
              <a:off x="368936" y="4084636"/>
              <a:ext cx="3865281" cy="1697933"/>
              <a:chOff x="7905072" y="4084636"/>
              <a:chExt cx="3865281" cy="1697933"/>
            </a:xfrm>
          </p:grpSpPr>
          <p:sp>
            <p:nvSpPr>
              <p:cNvPr id="41" name="Надпись 40">
                <a:extLst>
                  <a:ext uri="{FF2B5EF4-FFF2-40B4-BE49-F238E27FC236}">
                    <a16:creationId xmlns:a16="http://schemas.microsoft.com/office/drawing/2014/main" xmlns="" id="{F0163476-7C3B-4403-BCBE-6E2197D4AF48}"/>
                  </a:ext>
                </a:extLst>
              </p:cNvPr>
              <p:cNvSpPr txBox="1"/>
              <p:nvPr/>
            </p:nvSpPr>
            <p:spPr>
              <a:xfrm>
                <a:off x="7905072" y="4084636"/>
                <a:ext cx="3865281" cy="1107996"/>
              </a:xfrm>
              <a:prstGeom prst="rect">
                <a:avLst/>
              </a:prstGeom>
              <a:noFill/>
            </p:spPr>
            <p:txBody>
              <a:bodyPr wrap="square" lIns="0" tIns="0" rIns="0" bIns="0" rtlCol="0">
                <a:spAutoFit/>
              </a:bodyPr>
              <a:lstStyle/>
              <a:p>
                <a:pPr algn="r"/>
                <a:r>
                  <a:rPr lang="ru-RU" dirty="0">
                    <a:solidFill>
                      <a:schemeClr val="bg1"/>
                    </a:solidFill>
                  </a:rPr>
                  <a:t>Swift – язык, разработанный компанией Apple и предназначенный для разработки приложений под iOS и OS X.</a:t>
                </a:r>
              </a:p>
              <a:p>
                <a:pPr algn="r"/>
                <a:r>
                  <a:rPr lang="ru-RU" dirty="0">
                    <a:solidFill>
                      <a:schemeClr val="bg1"/>
                    </a:solidFill>
                  </a:rPr>
                  <a:t>Платформа: </a:t>
                </a:r>
                <a:r>
                  <a:rPr lang="de-DE" dirty="0">
                    <a:solidFill>
                      <a:schemeClr val="bg1"/>
                    </a:solidFill>
                  </a:rPr>
                  <a:t>iOS, macOS, watchOS </a:t>
                </a:r>
                <a:r>
                  <a:rPr lang="ru-RU" dirty="0">
                    <a:solidFill>
                      <a:schemeClr val="bg1"/>
                    </a:solidFill>
                  </a:rPr>
                  <a:t>и </a:t>
                </a:r>
                <a:r>
                  <a:rPr lang="de-DE" dirty="0">
                    <a:solidFill>
                      <a:schemeClr val="bg1"/>
                    </a:solidFill>
                  </a:rPr>
                  <a:t>tvOS</a:t>
                </a:r>
                <a:r>
                  <a:rPr lang="ru-RU" sz="1600" dirty="0"/>
                  <a:t>. </a:t>
                </a:r>
              </a:p>
            </p:txBody>
          </p:sp>
          <p:sp>
            <p:nvSpPr>
              <p:cNvPr id="42" name="Надпись 41">
                <a:extLst>
                  <a:ext uri="{FF2B5EF4-FFF2-40B4-BE49-F238E27FC236}">
                    <a16:creationId xmlns:a16="http://schemas.microsoft.com/office/drawing/2014/main" xmlns="" id="{3CC98909-5ABB-4A3D-BC52-5BB105E69483}"/>
                  </a:ext>
                </a:extLst>
              </p:cNvPr>
              <p:cNvSpPr txBox="1"/>
              <p:nvPr/>
            </p:nvSpPr>
            <p:spPr>
              <a:xfrm>
                <a:off x="8324290" y="5351682"/>
                <a:ext cx="3233228" cy="430887"/>
              </a:xfrm>
              <a:prstGeom prst="rect">
                <a:avLst/>
              </a:prstGeom>
              <a:noFill/>
            </p:spPr>
            <p:txBody>
              <a:bodyPr wrap="square" lIns="0" tIns="0" rIns="0" bIns="0" rtlCol="0">
                <a:spAutoFit/>
              </a:bodyPr>
              <a:lstStyle/>
              <a:p>
                <a:pPr algn="r"/>
                <a:r>
                  <a:rPr lang="de-DE" sz="2800" b="1" dirty="0">
                    <a:solidFill>
                      <a:schemeClr val="bg1"/>
                    </a:solidFill>
                  </a:rPr>
                  <a:t>Swift</a:t>
                </a:r>
                <a:endParaRPr lang="ru-RU" sz="2800" b="1" dirty="0">
                  <a:solidFill>
                    <a:schemeClr val="bg1"/>
                  </a:solidFill>
                </a:endParaRPr>
              </a:p>
            </p:txBody>
          </p:sp>
        </p:grpSp>
      </p:grpSp>
      <p:grpSp>
        <p:nvGrpSpPr>
          <p:cNvPr id="78" name="Группа 77" descr="Это изображение содержит значок с линейчатой диаграммой. ">
            <a:extLst>
              <a:ext uri="{FF2B5EF4-FFF2-40B4-BE49-F238E27FC236}">
                <a16:creationId xmlns:a16="http://schemas.microsoft.com/office/drawing/2014/main" xmlns="" id="{ABB60BDA-D4C1-4C07-BE44-8158EF962C92}"/>
              </a:ext>
            </a:extLst>
          </p:cNvPr>
          <p:cNvGrpSpPr/>
          <p:nvPr/>
        </p:nvGrpSpPr>
        <p:grpSpPr>
          <a:xfrm>
            <a:off x="7283722" y="4934265"/>
            <a:ext cx="347679" cy="336153"/>
            <a:chOff x="4892675" y="2501900"/>
            <a:chExt cx="287338" cy="277813"/>
          </a:xfrm>
          <a:solidFill>
            <a:schemeClr val="bg1"/>
          </a:solidFill>
        </p:grpSpPr>
        <p:sp>
          <p:nvSpPr>
            <p:cNvPr id="79" name="Полилиния 300">
              <a:extLst>
                <a:ext uri="{FF2B5EF4-FFF2-40B4-BE49-F238E27FC236}">
                  <a16:creationId xmlns:a16="http://schemas.microsoft.com/office/drawing/2014/main" xmlns="" id="{079F1AF8-61FC-4E38-A00F-4F8AC7B28271}"/>
                </a:ext>
              </a:extLst>
            </p:cNvPr>
            <p:cNvSpPr>
              <a:spLocks/>
            </p:cNvSpPr>
            <p:nvPr/>
          </p:nvSpPr>
          <p:spPr bwMode="auto">
            <a:xfrm>
              <a:off x="4924425" y="2501900"/>
              <a:ext cx="227013" cy="157163"/>
            </a:xfrm>
            <a:custGeom>
              <a:avLst/>
              <a:gdLst>
                <a:gd name="T0" fmla="*/ 19 w 712"/>
                <a:gd name="T1" fmla="*/ 494 h 495"/>
                <a:gd name="T2" fmla="*/ 679 w 712"/>
                <a:gd name="T3" fmla="*/ 60 h 495"/>
                <a:gd name="T4" fmla="*/ 668 w 712"/>
                <a:gd name="T5" fmla="*/ 167 h 495"/>
                <a:gd name="T6" fmla="*/ 669 w 712"/>
                <a:gd name="T7" fmla="*/ 173 h 495"/>
                <a:gd name="T8" fmla="*/ 672 w 712"/>
                <a:gd name="T9" fmla="*/ 177 h 495"/>
                <a:gd name="T10" fmla="*/ 677 w 712"/>
                <a:gd name="T11" fmla="*/ 180 h 495"/>
                <a:gd name="T12" fmla="*/ 682 w 712"/>
                <a:gd name="T13" fmla="*/ 180 h 495"/>
                <a:gd name="T14" fmla="*/ 688 w 712"/>
                <a:gd name="T15" fmla="*/ 179 h 495"/>
                <a:gd name="T16" fmla="*/ 696 w 712"/>
                <a:gd name="T17" fmla="*/ 173 h 495"/>
                <a:gd name="T18" fmla="*/ 712 w 712"/>
                <a:gd name="T19" fmla="*/ 31 h 495"/>
                <a:gd name="T20" fmla="*/ 712 w 712"/>
                <a:gd name="T21" fmla="*/ 30 h 495"/>
                <a:gd name="T22" fmla="*/ 712 w 712"/>
                <a:gd name="T23" fmla="*/ 27 h 495"/>
                <a:gd name="T24" fmla="*/ 711 w 712"/>
                <a:gd name="T25" fmla="*/ 24 h 495"/>
                <a:gd name="T26" fmla="*/ 710 w 712"/>
                <a:gd name="T27" fmla="*/ 22 h 495"/>
                <a:gd name="T28" fmla="*/ 710 w 712"/>
                <a:gd name="T29" fmla="*/ 22 h 495"/>
                <a:gd name="T30" fmla="*/ 707 w 712"/>
                <a:gd name="T31" fmla="*/ 20 h 495"/>
                <a:gd name="T32" fmla="*/ 705 w 712"/>
                <a:gd name="T33" fmla="*/ 17 h 495"/>
                <a:gd name="T34" fmla="*/ 702 w 712"/>
                <a:gd name="T35" fmla="*/ 16 h 495"/>
                <a:gd name="T36" fmla="*/ 700 w 712"/>
                <a:gd name="T37" fmla="*/ 15 h 495"/>
                <a:gd name="T38" fmla="*/ 699 w 712"/>
                <a:gd name="T39" fmla="*/ 15 h 495"/>
                <a:gd name="T40" fmla="*/ 561 w 712"/>
                <a:gd name="T41" fmla="*/ 0 h 495"/>
                <a:gd name="T42" fmla="*/ 555 w 712"/>
                <a:gd name="T43" fmla="*/ 1 h 495"/>
                <a:gd name="T44" fmla="*/ 551 w 712"/>
                <a:gd name="T45" fmla="*/ 6 h 495"/>
                <a:gd name="T46" fmla="*/ 548 w 712"/>
                <a:gd name="T47" fmla="*/ 11 h 495"/>
                <a:gd name="T48" fmla="*/ 547 w 712"/>
                <a:gd name="T49" fmla="*/ 16 h 495"/>
                <a:gd name="T50" fmla="*/ 549 w 712"/>
                <a:gd name="T51" fmla="*/ 22 h 495"/>
                <a:gd name="T52" fmla="*/ 552 w 712"/>
                <a:gd name="T53" fmla="*/ 27 h 495"/>
                <a:gd name="T54" fmla="*/ 557 w 712"/>
                <a:gd name="T55" fmla="*/ 29 h 495"/>
                <a:gd name="T56" fmla="*/ 654 w 712"/>
                <a:gd name="T57" fmla="*/ 41 h 495"/>
                <a:gd name="T58" fmla="*/ 4 w 712"/>
                <a:gd name="T59" fmla="*/ 469 h 495"/>
                <a:gd name="T60" fmla="*/ 1 w 712"/>
                <a:gd name="T61" fmla="*/ 473 h 495"/>
                <a:gd name="T62" fmla="*/ 0 w 712"/>
                <a:gd name="T63" fmla="*/ 480 h 495"/>
                <a:gd name="T64" fmla="*/ 1 w 712"/>
                <a:gd name="T65" fmla="*/ 485 h 495"/>
                <a:gd name="T66" fmla="*/ 5 w 712"/>
                <a:gd name="T67" fmla="*/ 490 h 495"/>
                <a:gd name="T68" fmla="*/ 11 w 712"/>
                <a:gd name="T69" fmla="*/ 49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2" h="495">
                  <a:moveTo>
                    <a:pt x="15" y="495"/>
                  </a:moveTo>
                  <a:lnTo>
                    <a:pt x="19" y="494"/>
                  </a:lnTo>
                  <a:lnTo>
                    <a:pt x="23" y="493"/>
                  </a:lnTo>
                  <a:lnTo>
                    <a:pt x="679" y="60"/>
                  </a:lnTo>
                  <a:lnTo>
                    <a:pt x="668" y="164"/>
                  </a:lnTo>
                  <a:lnTo>
                    <a:pt x="668" y="167"/>
                  </a:lnTo>
                  <a:lnTo>
                    <a:pt x="668" y="170"/>
                  </a:lnTo>
                  <a:lnTo>
                    <a:pt x="669" y="173"/>
                  </a:lnTo>
                  <a:lnTo>
                    <a:pt x="671" y="175"/>
                  </a:lnTo>
                  <a:lnTo>
                    <a:pt x="672" y="177"/>
                  </a:lnTo>
                  <a:lnTo>
                    <a:pt x="675" y="179"/>
                  </a:lnTo>
                  <a:lnTo>
                    <a:pt x="677" y="180"/>
                  </a:lnTo>
                  <a:lnTo>
                    <a:pt x="681" y="180"/>
                  </a:lnTo>
                  <a:lnTo>
                    <a:pt x="682" y="180"/>
                  </a:lnTo>
                  <a:lnTo>
                    <a:pt x="682" y="180"/>
                  </a:lnTo>
                  <a:lnTo>
                    <a:pt x="688" y="179"/>
                  </a:lnTo>
                  <a:lnTo>
                    <a:pt x="692" y="177"/>
                  </a:lnTo>
                  <a:lnTo>
                    <a:pt x="696" y="173"/>
                  </a:lnTo>
                  <a:lnTo>
                    <a:pt x="697" y="168"/>
                  </a:lnTo>
                  <a:lnTo>
                    <a:pt x="712" y="31"/>
                  </a:lnTo>
                  <a:lnTo>
                    <a:pt x="712" y="31"/>
                  </a:lnTo>
                  <a:lnTo>
                    <a:pt x="712" y="30"/>
                  </a:lnTo>
                  <a:lnTo>
                    <a:pt x="712" y="28"/>
                  </a:lnTo>
                  <a:lnTo>
                    <a:pt x="712" y="27"/>
                  </a:lnTo>
                  <a:lnTo>
                    <a:pt x="712" y="25"/>
                  </a:lnTo>
                  <a:lnTo>
                    <a:pt x="711" y="24"/>
                  </a:lnTo>
                  <a:lnTo>
                    <a:pt x="711" y="23"/>
                  </a:lnTo>
                  <a:lnTo>
                    <a:pt x="710" y="22"/>
                  </a:lnTo>
                  <a:lnTo>
                    <a:pt x="710" y="22"/>
                  </a:lnTo>
                  <a:lnTo>
                    <a:pt x="710" y="22"/>
                  </a:lnTo>
                  <a:lnTo>
                    <a:pt x="709" y="21"/>
                  </a:lnTo>
                  <a:lnTo>
                    <a:pt x="707" y="20"/>
                  </a:lnTo>
                  <a:lnTo>
                    <a:pt x="706" y="18"/>
                  </a:lnTo>
                  <a:lnTo>
                    <a:pt x="705" y="17"/>
                  </a:lnTo>
                  <a:lnTo>
                    <a:pt x="704" y="17"/>
                  </a:lnTo>
                  <a:lnTo>
                    <a:pt x="702" y="16"/>
                  </a:lnTo>
                  <a:lnTo>
                    <a:pt x="701" y="16"/>
                  </a:lnTo>
                  <a:lnTo>
                    <a:pt x="700" y="15"/>
                  </a:lnTo>
                  <a:lnTo>
                    <a:pt x="699" y="15"/>
                  </a:lnTo>
                  <a:lnTo>
                    <a:pt x="699" y="15"/>
                  </a:lnTo>
                  <a:lnTo>
                    <a:pt x="564" y="0"/>
                  </a:lnTo>
                  <a:lnTo>
                    <a:pt x="561" y="0"/>
                  </a:lnTo>
                  <a:lnTo>
                    <a:pt x="557" y="0"/>
                  </a:lnTo>
                  <a:lnTo>
                    <a:pt x="555" y="1"/>
                  </a:lnTo>
                  <a:lnTo>
                    <a:pt x="553" y="3"/>
                  </a:lnTo>
                  <a:lnTo>
                    <a:pt x="551" y="6"/>
                  </a:lnTo>
                  <a:lnTo>
                    <a:pt x="549" y="8"/>
                  </a:lnTo>
                  <a:lnTo>
                    <a:pt x="548" y="11"/>
                  </a:lnTo>
                  <a:lnTo>
                    <a:pt x="547" y="13"/>
                  </a:lnTo>
                  <a:lnTo>
                    <a:pt x="547" y="16"/>
                  </a:lnTo>
                  <a:lnTo>
                    <a:pt x="548" y="20"/>
                  </a:lnTo>
                  <a:lnTo>
                    <a:pt x="549" y="22"/>
                  </a:lnTo>
                  <a:lnTo>
                    <a:pt x="550" y="25"/>
                  </a:lnTo>
                  <a:lnTo>
                    <a:pt x="552" y="27"/>
                  </a:lnTo>
                  <a:lnTo>
                    <a:pt x="554" y="28"/>
                  </a:lnTo>
                  <a:lnTo>
                    <a:pt x="557" y="29"/>
                  </a:lnTo>
                  <a:lnTo>
                    <a:pt x="561" y="30"/>
                  </a:lnTo>
                  <a:lnTo>
                    <a:pt x="654" y="41"/>
                  </a:lnTo>
                  <a:lnTo>
                    <a:pt x="6" y="467"/>
                  </a:lnTo>
                  <a:lnTo>
                    <a:pt x="4" y="469"/>
                  </a:lnTo>
                  <a:lnTo>
                    <a:pt x="2" y="471"/>
                  </a:lnTo>
                  <a:lnTo>
                    <a:pt x="1" y="473"/>
                  </a:lnTo>
                  <a:lnTo>
                    <a:pt x="0" y="477"/>
                  </a:lnTo>
                  <a:lnTo>
                    <a:pt x="0" y="480"/>
                  </a:lnTo>
                  <a:lnTo>
                    <a:pt x="0" y="482"/>
                  </a:lnTo>
                  <a:lnTo>
                    <a:pt x="1" y="485"/>
                  </a:lnTo>
                  <a:lnTo>
                    <a:pt x="2" y="488"/>
                  </a:lnTo>
                  <a:lnTo>
                    <a:pt x="5" y="490"/>
                  </a:lnTo>
                  <a:lnTo>
                    <a:pt x="8" y="493"/>
                  </a:lnTo>
                  <a:lnTo>
                    <a:pt x="11" y="494"/>
                  </a:lnTo>
                  <a:lnTo>
                    <a:pt x="15" y="4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80" name="Полилиния 301">
              <a:extLst>
                <a:ext uri="{FF2B5EF4-FFF2-40B4-BE49-F238E27FC236}">
                  <a16:creationId xmlns:a16="http://schemas.microsoft.com/office/drawing/2014/main" xmlns="" id="{12F6D320-A2D7-49AA-A59C-B7DFD83EB68C}"/>
                </a:ext>
              </a:extLst>
            </p:cNvPr>
            <p:cNvSpPr>
              <a:spLocks/>
            </p:cNvSpPr>
            <p:nvPr/>
          </p:nvSpPr>
          <p:spPr bwMode="auto">
            <a:xfrm>
              <a:off x="4892675" y="2587625"/>
              <a:ext cx="287338" cy="192088"/>
            </a:xfrm>
            <a:custGeom>
              <a:avLst/>
              <a:gdLst>
                <a:gd name="T0" fmla="*/ 843 w 903"/>
                <a:gd name="T1" fmla="*/ 572 h 602"/>
                <a:gd name="T2" fmla="*/ 842 w 903"/>
                <a:gd name="T3" fmla="*/ 12 h 602"/>
                <a:gd name="T4" fmla="*/ 840 w 903"/>
                <a:gd name="T5" fmla="*/ 7 h 602"/>
                <a:gd name="T6" fmla="*/ 835 w 903"/>
                <a:gd name="T7" fmla="*/ 3 h 602"/>
                <a:gd name="T8" fmla="*/ 830 w 903"/>
                <a:gd name="T9" fmla="*/ 1 h 602"/>
                <a:gd name="T10" fmla="*/ 707 w 903"/>
                <a:gd name="T11" fmla="*/ 0 h 602"/>
                <a:gd name="T12" fmla="*/ 701 w 903"/>
                <a:gd name="T13" fmla="*/ 2 h 602"/>
                <a:gd name="T14" fmla="*/ 696 w 903"/>
                <a:gd name="T15" fmla="*/ 5 h 602"/>
                <a:gd name="T16" fmla="*/ 693 w 903"/>
                <a:gd name="T17" fmla="*/ 9 h 602"/>
                <a:gd name="T18" fmla="*/ 692 w 903"/>
                <a:gd name="T19" fmla="*/ 16 h 602"/>
                <a:gd name="T20" fmla="*/ 632 w 903"/>
                <a:gd name="T21" fmla="*/ 572 h 602"/>
                <a:gd name="T22" fmla="*/ 632 w 903"/>
                <a:gd name="T23" fmla="*/ 163 h 602"/>
                <a:gd name="T24" fmla="*/ 629 w 903"/>
                <a:gd name="T25" fmla="*/ 157 h 602"/>
                <a:gd name="T26" fmla="*/ 625 w 903"/>
                <a:gd name="T27" fmla="*/ 153 h 602"/>
                <a:gd name="T28" fmla="*/ 620 w 903"/>
                <a:gd name="T29" fmla="*/ 151 h 602"/>
                <a:gd name="T30" fmla="*/ 496 w 903"/>
                <a:gd name="T31" fmla="*/ 151 h 602"/>
                <a:gd name="T32" fmla="*/ 490 w 903"/>
                <a:gd name="T33" fmla="*/ 152 h 602"/>
                <a:gd name="T34" fmla="*/ 486 w 903"/>
                <a:gd name="T35" fmla="*/ 155 h 602"/>
                <a:gd name="T36" fmla="*/ 482 w 903"/>
                <a:gd name="T37" fmla="*/ 159 h 602"/>
                <a:gd name="T38" fmla="*/ 481 w 903"/>
                <a:gd name="T39" fmla="*/ 166 h 602"/>
                <a:gd name="T40" fmla="*/ 421 w 903"/>
                <a:gd name="T41" fmla="*/ 572 h 602"/>
                <a:gd name="T42" fmla="*/ 420 w 903"/>
                <a:gd name="T43" fmla="*/ 313 h 602"/>
                <a:gd name="T44" fmla="*/ 418 w 903"/>
                <a:gd name="T45" fmla="*/ 307 h 602"/>
                <a:gd name="T46" fmla="*/ 414 w 903"/>
                <a:gd name="T47" fmla="*/ 304 h 602"/>
                <a:gd name="T48" fmla="*/ 408 w 903"/>
                <a:gd name="T49" fmla="*/ 302 h 602"/>
                <a:gd name="T50" fmla="*/ 285 w 903"/>
                <a:gd name="T51" fmla="*/ 301 h 602"/>
                <a:gd name="T52" fmla="*/ 280 w 903"/>
                <a:gd name="T53" fmla="*/ 302 h 602"/>
                <a:gd name="T54" fmla="*/ 274 w 903"/>
                <a:gd name="T55" fmla="*/ 305 h 602"/>
                <a:gd name="T56" fmla="*/ 271 w 903"/>
                <a:gd name="T57" fmla="*/ 311 h 602"/>
                <a:gd name="T58" fmla="*/ 270 w 903"/>
                <a:gd name="T59" fmla="*/ 316 h 602"/>
                <a:gd name="T60" fmla="*/ 210 w 903"/>
                <a:gd name="T61" fmla="*/ 572 h 602"/>
                <a:gd name="T62" fmla="*/ 210 w 903"/>
                <a:gd name="T63" fmla="*/ 464 h 602"/>
                <a:gd name="T64" fmla="*/ 208 w 903"/>
                <a:gd name="T65" fmla="*/ 459 h 602"/>
                <a:gd name="T66" fmla="*/ 204 w 903"/>
                <a:gd name="T67" fmla="*/ 454 h 602"/>
                <a:gd name="T68" fmla="*/ 198 w 903"/>
                <a:gd name="T69" fmla="*/ 452 h 602"/>
                <a:gd name="T70" fmla="*/ 75 w 903"/>
                <a:gd name="T71" fmla="*/ 452 h 602"/>
                <a:gd name="T72" fmla="*/ 69 w 903"/>
                <a:gd name="T73" fmla="*/ 453 h 602"/>
                <a:gd name="T74" fmla="*/ 64 w 903"/>
                <a:gd name="T75" fmla="*/ 457 h 602"/>
                <a:gd name="T76" fmla="*/ 61 w 903"/>
                <a:gd name="T77" fmla="*/ 461 h 602"/>
                <a:gd name="T78" fmla="*/ 60 w 903"/>
                <a:gd name="T79" fmla="*/ 467 h 602"/>
                <a:gd name="T80" fmla="*/ 15 w 903"/>
                <a:gd name="T81" fmla="*/ 572 h 602"/>
                <a:gd name="T82" fmla="*/ 8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8 w 903"/>
                <a:gd name="T95" fmla="*/ 601 h 602"/>
                <a:gd name="T96" fmla="*/ 15 w 903"/>
                <a:gd name="T97" fmla="*/ 602 h 602"/>
                <a:gd name="T98" fmla="*/ 195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0 w 903"/>
                <a:gd name="T111" fmla="*/ 596 h 602"/>
                <a:gd name="T112" fmla="*/ 902 w 903"/>
                <a:gd name="T113" fmla="*/ 591 h 602"/>
                <a:gd name="T114" fmla="*/ 902 w 903"/>
                <a:gd name="T115" fmla="*/ 584 h 602"/>
                <a:gd name="T116" fmla="*/ 900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2" y="12"/>
                  </a:lnTo>
                  <a:lnTo>
                    <a:pt x="842" y="9"/>
                  </a:lnTo>
                  <a:lnTo>
                    <a:pt x="840" y="7"/>
                  </a:lnTo>
                  <a:lnTo>
                    <a:pt x="839" y="5"/>
                  </a:lnTo>
                  <a:lnTo>
                    <a:pt x="835" y="3"/>
                  </a:lnTo>
                  <a:lnTo>
                    <a:pt x="833" y="2"/>
                  </a:lnTo>
                  <a:lnTo>
                    <a:pt x="830" y="1"/>
                  </a:lnTo>
                  <a:lnTo>
                    <a:pt x="828" y="1"/>
                  </a:lnTo>
                  <a:lnTo>
                    <a:pt x="707" y="0"/>
                  </a:lnTo>
                  <a:lnTo>
                    <a:pt x="704" y="1"/>
                  </a:lnTo>
                  <a:lnTo>
                    <a:pt x="701" y="2"/>
                  </a:lnTo>
                  <a:lnTo>
                    <a:pt x="698" y="3"/>
                  </a:lnTo>
                  <a:lnTo>
                    <a:pt x="696" y="5"/>
                  </a:lnTo>
                  <a:lnTo>
                    <a:pt x="695" y="7"/>
                  </a:lnTo>
                  <a:lnTo>
                    <a:pt x="693" y="9"/>
                  </a:lnTo>
                  <a:lnTo>
                    <a:pt x="693" y="12"/>
                  </a:lnTo>
                  <a:lnTo>
                    <a:pt x="692" y="16"/>
                  </a:lnTo>
                  <a:lnTo>
                    <a:pt x="692" y="572"/>
                  </a:lnTo>
                  <a:lnTo>
                    <a:pt x="632" y="572"/>
                  </a:lnTo>
                  <a:lnTo>
                    <a:pt x="632" y="166"/>
                  </a:lnTo>
                  <a:lnTo>
                    <a:pt x="632" y="163"/>
                  </a:lnTo>
                  <a:lnTo>
                    <a:pt x="630" y="159"/>
                  </a:lnTo>
                  <a:lnTo>
                    <a:pt x="629" y="157"/>
                  </a:lnTo>
                  <a:lnTo>
                    <a:pt x="627" y="155"/>
                  </a:lnTo>
                  <a:lnTo>
                    <a:pt x="625" y="153"/>
                  </a:lnTo>
                  <a:lnTo>
                    <a:pt x="623" y="152"/>
                  </a:lnTo>
                  <a:lnTo>
                    <a:pt x="620" y="151"/>
                  </a:lnTo>
                  <a:lnTo>
                    <a:pt x="617" y="151"/>
                  </a:lnTo>
                  <a:lnTo>
                    <a:pt x="496" y="151"/>
                  </a:lnTo>
                  <a:lnTo>
                    <a:pt x="493" y="151"/>
                  </a:lnTo>
                  <a:lnTo>
                    <a:pt x="490" y="152"/>
                  </a:lnTo>
                  <a:lnTo>
                    <a:pt x="488" y="153"/>
                  </a:lnTo>
                  <a:lnTo>
                    <a:pt x="486" y="155"/>
                  </a:lnTo>
                  <a:lnTo>
                    <a:pt x="484" y="157"/>
                  </a:lnTo>
                  <a:lnTo>
                    <a:pt x="482" y="159"/>
                  </a:lnTo>
                  <a:lnTo>
                    <a:pt x="481" y="163"/>
                  </a:lnTo>
                  <a:lnTo>
                    <a:pt x="481" y="166"/>
                  </a:lnTo>
                  <a:lnTo>
                    <a:pt x="481" y="572"/>
                  </a:lnTo>
                  <a:lnTo>
                    <a:pt x="421" y="572"/>
                  </a:lnTo>
                  <a:lnTo>
                    <a:pt x="421" y="316"/>
                  </a:lnTo>
                  <a:lnTo>
                    <a:pt x="420" y="313"/>
                  </a:lnTo>
                  <a:lnTo>
                    <a:pt x="420" y="311"/>
                  </a:lnTo>
                  <a:lnTo>
                    <a:pt x="418" y="307"/>
                  </a:lnTo>
                  <a:lnTo>
                    <a:pt x="417" y="305"/>
                  </a:lnTo>
                  <a:lnTo>
                    <a:pt x="414" y="304"/>
                  </a:lnTo>
                  <a:lnTo>
                    <a:pt x="412" y="302"/>
                  </a:lnTo>
                  <a:lnTo>
                    <a:pt x="408" y="302"/>
                  </a:lnTo>
                  <a:lnTo>
                    <a:pt x="406" y="301"/>
                  </a:lnTo>
                  <a:lnTo>
                    <a:pt x="285" y="301"/>
                  </a:lnTo>
                  <a:lnTo>
                    <a:pt x="283" y="302"/>
                  </a:lnTo>
                  <a:lnTo>
                    <a:pt x="280" y="302"/>
                  </a:lnTo>
                  <a:lnTo>
                    <a:pt x="278" y="304"/>
                  </a:lnTo>
                  <a:lnTo>
                    <a:pt x="274" y="305"/>
                  </a:lnTo>
                  <a:lnTo>
                    <a:pt x="273" y="307"/>
                  </a:lnTo>
                  <a:lnTo>
                    <a:pt x="271" y="311"/>
                  </a:lnTo>
                  <a:lnTo>
                    <a:pt x="271" y="313"/>
                  </a:lnTo>
                  <a:lnTo>
                    <a:pt x="270" y="316"/>
                  </a:lnTo>
                  <a:lnTo>
                    <a:pt x="270" y="572"/>
                  </a:lnTo>
                  <a:lnTo>
                    <a:pt x="210" y="572"/>
                  </a:lnTo>
                  <a:lnTo>
                    <a:pt x="210" y="467"/>
                  </a:lnTo>
                  <a:lnTo>
                    <a:pt x="210" y="464"/>
                  </a:lnTo>
                  <a:lnTo>
                    <a:pt x="209" y="461"/>
                  </a:lnTo>
                  <a:lnTo>
                    <a:pt x="208" y="459"/>
                  </a:lnTo>
                  <a:lnTo>
                    <a:pt x="206" y="457"/>
                  </a:lnTo>
                  <a:lnTo>
                    <a:pt x="204" y="454"/>
                  </a:lnTo>
                  <a:lnTo>
                    <a:pt x="201" y="453"/>
                  </a:lnTo>
                  <a:lnTo>
                    <a:pt x="198" y="452"/>
                  </a:lnTo>
                  <a:lnTo>
                    <a:pt x="195" y="452"/>
                  </a:lnTo>
                  <a:lnTo>
                    <a:pt x="75" y="452"/>
                  </a:lnTo>
                  <a:lnTo>
                    <a:pt x="72" y="452"/>
                  </a:lnTo>
                  <a:lnTo>
                    <a:pt x="69" y="453"/>
                  </a:lnTo>
                  <a:lnTo>
                    <a:pt x="66" y="454"/>
                  </a:lnTo>
                  <a:lnTo>
                    <a:pt x="64" y="457"/>
                  </a:lnTo>
                  <a:lnTo>
                    <a:pt x="62" y="459"/>
                  </a:lnTo>
                  <a:lnTo>
                    <a:pt x="61" y="461"/>
                  </a:lnTo>
                  <a:lnTo>
                    <a:pt x="60" y="464"/>
                  </a:lnTo>
                  <a:lnTo>
                    <a:pt x="60" y="467"/>
                  </a:lnTo>
                  <a:lnTo>
                    <a:pt x="60" y="572"/>
                  </a:lnTo>
                  <a:lnTo>
                    <a:pt x="15" y="572"/>
                  </a:lnTo>
                  <a:lnTo>
                    <a:pt x="12" y="572"/>
                  </a:lnTo>
                  <a:lnTo>
                    <a:pt x="8" y="573"/>
                  </a:lnTo>
                  <a:lnTo>
                    <a:pt x="6" y="575"/>
                  </a:lnTo>
                  <a:lnTo>
                    <a:pt x="4" y="577"/>
                  </a:lnTo>
                  <a:lnTo>
                    <a:pt x="2" y="579"/>
                  </a:lnTo>
                  <a:lnTo>
                    <a:pt x="1" y="581"/>
                  </a:lnTo>
                  <a:lnTo>
                    <a:pt x="0" y="584"/>
                  </a:lnTo>
                  <a:lnTo>
                    <a:pt x="0" y="587"/>
                  </a:lnTo>
                  <a:lnTo>
                    <a:pt x="0" y="591"/>
                  </a:lnTo>
                  <a:lnTo>
                    <a:pt x="1" y="593"/>
                  </a:lnTo>
                  <a:lnTo>
                    <a:pt x="2" y="596"/>
                  </a:lnTo>
                  <a:lnTo>
                    <a:pt x="4" y="598"/>
                  </a:lnTo>
                  <a:lnTo>
                    <a:pt x="6" y="600"/>
                  </a:lnTo>
                  <a:lnTo>
                    <a:pt x="8" y="601"/>
                  </a:lnTo>
                  <a:lnTo>
                    <a:pt x="12" y="602"/>
                  </a:lnTo>
                  <a:lnTo>
                    <a:pt x="15" y="602"/>
                  </a:lnTo>
                  <a:lnTo>
                    <a:pt x="75" y="602"/>
                  </a:lnTo>
                  <a:lnTo>
                    <a:pt x="195" y="602"/>
                  </a:lnTo>
                  <a:lnTo>
                    <a:pt x="285" y="602"/>
                  </a:lnTo>
                  <a:lnTo>
                    <a:pt x="406" y="602"/>
                  </a:lnTo>
                  <a:lnTo>
                    <a:pt x="496" y="602"/>
                  </a:lnTo>
                  <a:lnTo>
                    <a:pt x="617" y="602"/>
                  </a:lnTo>
                  <a:lnTo>
                    <a:pt x="707" y="602"/>
                  </a:lnTo>
                  <a:lnTo>
                    <a:pt x="828" y="602"/>
                  </a:lnTo>
                  <a:lnTo>
                    <a:pt x="888" y="602"/>
                  </a:lnTo>
                  <a:lnTo>
                    <a:pt x="891" y="602"/>
                  </a:lnTo>
                  <a:lnTo>
                    <a:pt x="893" y="601"/>
                  </a:lnTo>
                  <a:lnTo>
                    <a:pt x="896" y="600"/>
                  </a:lnTo>
                  <a:lnTo>
                    <a:pt x="899" y="598"/>
                  </a:lnTo>
                  <a:lnTo>
                    <a:pt x="900" y="596"/>
                  </a:lnTo>
                  <a:lnTo>
                    <a:pt x="902" y="593"/>
                  </a:lnTo>
                  <a:lnTo>
                    <a:pt x="902" y="591"/>
                  </a:lnTo>
                  <a:lnTo>
                    <a:pt x="903" y="587"/>
                  </a:lnTo>
                  <a:lnTo>
                    <a:pt x="902" y="584"/>
                  </a:lnTo>
                  <a:lnTo>
                    <a:pt x="902" y="581"/>
                  </a:lnTo>
                  <a:lnTo>
                    <a:pt x="900" y="579"/>
                  </a:lnTo>
                  <a:lnTo>
                    <a:pt x="899" y="577"/>
                  </a:lnTo>
                  <a:lnTo>
                    <a:pt x="896" y="575"/>
                  </a:lnTo>
                  <a:lnTo>
                    <a:pt x="893" y="573"/>
                  </a:lnTo>
                  <a:lnTo>
                    <a:pt x="891" y="572"/>
                  </a:lnTo>
                  <a:lnTo>
                    <a:pt x="88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grpSp>
      <p:grpSp>
        <p:nvGrpSpPr>
          <p:cNvPr id="81" name="Группа 80" descr="Это изображение содержит значок шестеренок. ">
            <a:extLst>
              <a:ext uri="{FF2B5EF4-FFF2-40B4-BE49-F238E27FC236}">
                <a16:creationId xmlns:a16="http://schemas.microsoft.com/office/drawing/2014/main" xmlns="" id="{CF7442ED-E503-49F5-9126-27F11E0DE074}"/>
              </a:ext>
            </a:extLst>
          </p:cNvPr>
          <p:cNvGrpSpPr/>
          <p:nvPr/>
        </p:nvGrpSpPr>
        <p:grpSpPr>
          <a:xfrm>
            <a:off x="4567322" y="4930423"/>
            <a:ext cx="334234" cy="343837"/>
            <a:chOff x="7048500" y="1387475"/>
            <a:chExt cx="276226" cy="284163"/>
          </a:xfrm>
          <a:solidFill>
            <a:schemeClr val="bg1"/>
          </a:solidFill>
        </p:grpSpPr>
        <p:sp>
          <p:nvSpPr>
            <p:cNvPr id="82" name="Полилиния 4357">
              <a:extLst>
                <a:ext uri="{FF2B5EF4-FFF2-40B4-BE49-F238E27FC236}">
                  <a16:creationId xmlns:a16="http://schemas.microsoft.com/office/drawing/2014/main" xmlns="" id="{5D20C8D8-9E27-4678-9329-87F88DA477A3}"/>
                </a:ext>
              </a:extLst>
            </p:cNvPr>
            <p:cNvSpPr>
              <a:spLocks noEditPoints="1"/>
            </p:cNvSpPr>
            <p:nvPr/>
          </p:nvSpPr>
          <p:spPr bwMode="auto">
            <a:xfrm>
              <a:off x="7161213" y="1387475"/>
              <a:ext cx="163513" cy="160338"/>
            </a:xfrm>
            <a:custGeom>
              <a:avLst/>
              <a:gdLst>
                <a:gd name="T0" fmla="*/ 229 w 512"/>
                <a:gd name="T1" fmla="*/ 345 h 506"/>
                <a:gd name="T2" fmla="*/ 198 w 512"/>
                <a:gd name="T3" fmla="*/ 328 h 506"/>
                <a:gd name="T4" fmla="*/ 177 w 512"/>
                <a:gd name="T5" fmla="*/ 302 h 506"/>
                <a:gd name="T6" fmla="*/ 166 w 512"/>
                <a:gd name="T7" fmla="*/ 268 h 506"/>
                <a:gd name="T8" fmla="*/ 169 w 512"/>
                <a:gd name="T9" fmla="*/ 232 h 506"/>
                <a:gd name="T10" fmla="*/ 187 w 512"/>
                <a:gd name="T11" fmla="*/ 201 h 506"/>
                <a:gd name="T12" fmla="*/ 213 w 512"/>
                <a:gd name="T13" fmla="*/ 179 h 506"/>
                <a:gd name="T14" fmla="*/ 246 w 512"/>
                <a:gd name="T15" fmla="*/ 169 h 506"/>
                <a:gd name="T16" fmla="*/ 283 w 512"/>
                <a:gd name="T17" fmla="*/ 172 h 506"/>
                <a:gd name="T18" fmla="*/ 314 w 512"/>
                <a:gd name="T19" fmla="*/ 189 h 506"/>
                <a:gd name="T20" fmla="*/ 335 w 512"/>
                <a:gd name="T21" fmla="*/ 216 h 506"/>
                <a:gd name="T22" fmla="*/ 346 w 512"/>
                <a:gd name="T23" fmla="*/ 250 h 506"/>
                <a:gd name="T24" fmla="*/ 343 w 512"/>
                <a:gd name="T25" fmla="*/ 286 h 506"/>
                <a:gd name="T26" fmla="*/ 326 w 512"/>
                <a:gd name="T27" fmla="*/ 316 h 506"/>
                <a:gd name="T28" fmla="*/ 299 w 512"/>
                <a:gd name="T29" fmla="*/ 338 h 506"/>
                <a:gd name="T30" fmla="*/ 265 w 512"/>
                <a:gd name="T31" fmla="*/ 348 h 506"/>
                <a:gd name="T32" fmla="*/ 458 w 512"/>
                <a:gd name="T33" fmla="*/ 276 h 506"/>
                <a:gd name="T34" fmla="*/ 504 w 512"/>
                <a:gd name="T35" fmla="*/ 198 h 506"/>
                <a:gd name="T36" fmla="*/ 511 w 512"/>
                <a:gd name="T37" fmla="*/ 189 h 506"/>
                <a:gd name="T38" fmla="*/ 510 w 512"/>
                <a:gd name="T39" fmla="*/ 178 h 506"/>
                <a:gd name="T40" fmla="*/ 438 w 512"/>
                <a:gd name="T41" fmla="*/ 72 h 506"/>
                <a:gd name="T42" fmla="*/ 363 w 512"/>
                <a:gd name="T43" fmla="*/ 85 h 506"/>
                <a:gd name="T44" fmla="*/ 332 w 512"/>
                <a:gd name="T45" fmla="*/ 10 h 506"/>
                <a:gd name="T46" fmla="*/ 326 w 512"/>
                <a:gd name="T47" fmla="*/ 2 h 506"/>
                <a:gd name="T48" fmla="*/ 204 w 512"/>
                <a:gd name="T49" fmla="*/ 0 h 506"/>
                <a:gd name="T50" fmla="*/ 193 w 512"/>
                <a:gd name="T51" fmla="*/ 3 h 506"/>
                <a:gd name="T52" fmla="*/ 189 w 512"/>
                <a:gd name="T53" fmla="*/ 14 h 506"/>
                <a:gd name="T54" fmla="*/ 162 w 512"/>
                <a:gd name="T55" fmla="*/ 78 h 506"/>
                <a:gd name="T56" fmla="*/ 81 w 512"/>
                <a:gd name="T57" fmla="*/ 74 h 506"/>
                <a:gd name="T58" fmla="*/ 65 w 512"/>
                <a:gd name="T59" fmla="*/ 76 h 506"/>
                <a:gd name="T60" fmla="*/ 1 w 512"/>
                <a:gd name="T61" fmla="*/ 184 h 506"/>
                <a:gd name="T62" fmla="*/ 6 w 512"/>
                <a:gd name="T63" fmla="*/ 197 h 506"/>
                <a:gd name="T64" fmla="*/ 53 w 512"/>
                <a:gd name="T65" fmla="*/ 259 h 506"/>
                <a:gd name="T66" fmla="*/ 4 w 512"/>
                <a:gd name="T67" fmla="*/ 324 h 506"/>
                <a:gd name="T68" fmla="*/ 1 w 512"/>
                <a:gd name="T69" fmla="*/ 338 h 506"/>
                <a:gd name="T70" fmla="*/ 62 w 512"/>
                <a:gd name="T71" fmla="*/ 442 h 506"/>
                <a:gd name="T72" fmla="*/ 73 w 512"/>
                <a:gd name="T73" fmla="*/ 445 h 506"/>
                <a:gd name="T74" fmla="*/ 141 w 512"/>
                <a:gd name="T75" fmla="*/ 427 h 506"/>
                <a:gd name="T76" fmla="*/ 179 w 512"/>
                <a:gd name="T77" fmla="*/ 447 h 506"/>
                <a:gd name="T78" fmla="*/ 190 w 512"/>
                <a:gd name="T79" fmla="*/ 497 h 506"/>
                <a:gd name="T80" fmla="*/ 198 w 512"/>
                <a:gd name="T81" fmla="*/ 505 h 506"/>
                <a:gd name="T82" fmla="*/ 320 w 512"/>
                <a:gd name="T83" fmla="*/ 506 h 506"/>
                <a:gd name="T84" fmla="*/ 330 w 512"/>
                <a:gd name="T85" fmla="*/ 499 h 506"/>
                <a:gd name="T86" fmla="*/ 332 w 512"/>
                <a:gd name="T87" fmla="*/ 448 h 506"/>
                <a:gd name="T88" fmla="*/ 387 w 512"/>
                <a:gd name="T89" fmla="*/ 416 h 506"/>
                <a:gd name="T90" fmla="*/ 441 w 512"/>
                <a:gd name="T91" fmla="*/ 446 h 506"/>
                <a:gd name="T92" fmla="*/ 451 w 512"/>
                <a:gd name="T93" fmla="*/ 440 h 506"/>
                <a:gd name="T94" fmla="*/ 512 w 512"/>
                <a:gd name="T95" fmla="*/ 335 h 506"/>
                <a:gd name="T96" fmla="*/ 509 w 512"/>
                <a:gd name="T97" fmla="*/ 32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06">
                  <a:moveTo>
                    <a:pt x="256" y="350"/>
                  </a:moveTo>
                  <a:lnTo>
                    <a:pt x="246" y="348"/>
                  </a:lnTo>
                  <a:lnTo>
                    <a:pt x="238" y="347"/>
                  </a:lnTo>
                  <a:lnTo>
                    <a:pt x="229" y="345"/>
                  </a:lnTo>
                  <a:lnTo>
                    <a:pt x="221" y="342"/>
                  </a:lnTo>
                  <a:lnTo>
                    <a:pt x="213" y="338"/>
                  </a:lnTo>
                  <a:lnTo>
                    <a:pt x="206" y="334"/>
                  </a:lnTo>
                  <a:lnTo>
                    <a:pt x="198" y="328"/>
                  </a:lnTo>
                  <a:lnTo>
                    <a:pt x="192" y="323"/>
                  </a:lnTo>
                  <a:lnTo>
                    <a:pt x="187" y="316"/>
                  </a:lnTo>
                  <a:lnTo>
                    <a:pt x="181" y="310"/>
                  </a:lnTo>
                  <a:lnTo>
                    <a:pt x="177" y="302"/>
                  </a:lnTo>
                  <a:lnTo>
                    <a:pt x="173" y="294"/>
                  </a:lnTo>
                  <a:lnTo>
                    <a:pt x="169" y="286"/>
                  </a:lnTo>
                  <a:lnTo>
                    <a:pt x="167" y="278"/>
                  </a:lnTo>
                  <a:lnTo>
                    <a:pt x="166" y="268"/>
                  </a:lnTo>
                  <a:lnTo>
                    <a:pt x="165" y="260"/>
                  </a:lnTo>
                  <a:lnTo>
                    <a:pt x="166" y="250"/>
                  </a:lnTo>
                  <a:lnTo>
                    <a:pt x="167" y="240"/>
                  </a:lnTo>
                  <a:lnTo>
                    <a:pt x="169" y="232"/>
                  </a:lnTo>
                  <a:lnTo>
                    <a:pt x="173" y="223"/>
                  </a:lnTo>
                  <a:lnTo>
                    <a:pt x="177" y="216"/>
                  </a:lnTo>
                  <a:lnTo>
                    <a:pt x="181" y="208"/>
                  </a:lnTo>
                  <a:lnTo>
                    <a:pt x="187" y="201"/>
                  </a:lnTo>
                  <a:lnTo>
                    <a:pt x="192" y="194"/>
                  </a:lnTo>
                  <a:lnTo>
                    <a:pt x="198" y="189"/>
                  </a:lnTo>
                  <a:lnTo>
                    <a:pt x="206" y="184"/>
                  </a:lnTo>
                  <a:lnTo>
                    <a:pt x="213" y="179"/>
                  </a:lnTo>
                  <a:lnTo>
                    <a:pt x="221" y="175"/>
                  </a:lnTo>
                  <a:lnTo>
                    <a:pt x="229" y="172"/>
                  </a:lnTo>
                  <a:lnTo>
                    <a:pt x="238" y="170"/>
                  </a:lnTo>
                  <a:lnTo>
                    <a:pt x="246" y="169"/>
                  </a:lnTo>
                  <a:lnTo>
                    <a:pt x="256" y="168"/>
                  </a:lnTo>
                  <a:lnTo>
                    <a:pt x="265" y="169"/>
                  </a:lnTo>
                  <a:lnTo>
                    <a:pt x="274" y="170"/>
                  </a:lnTo>
                  <a:lnTo>
                    <a:pt x="283" y="172"/>
                  </a:lnTo>
                  <a:lnTo>
                    <a:pt x="291" y="175"/>
                  </a:lnTo>
                  <a:lnTo>
                    <a:pt x="299" y="179"/>
                  </a:lnTo>
                  <a:lnTo>
                    <a:pt x="306" y="184"/>
                  </a:lnTo>
                  <a:lnTo>
                    <a:pt x="314" y="189"/>
                  </a:lnTo>
                  <a:lnTo>
                    <a:pt x="320" y="194"/>
                  </a:lnTo>
                  <a:lnTo>
                    <a:pt x="326" y="201"/>
                  </a:lnTo>
                  <a:lnTo>
                    <a:pt x="331" y="208"/>
                  </a:lnTo>
                  <a:lnTo>
                    <a:pt x="335" y="216"/>
                  </a:lnTo>
                  <a:lnTo>
                    <a:pt x="340" y="223"/>
                  </a:lnTo>
                  <a:lnTo>
                    <a:pt x="343" y="232"/>
                  </a:lnTo>
                  <a:lnTo>
                    <a:pt x="345" y="240"/>
                  </a:lnTo>
                  <a:lnTo>
                    <a:pt x="346" y="250"/>
                  </a:lnTo>
                  <a:lnTo>
                    <a:pt x="346" y="260"/>
                  </a:lnTo>
                  <a:lnTo>
                    <a:pt x="346" y="268"/>
                  </a:lnTo>
                  <a:lnTo>
                    <a:pt x="345" y="278"/>
                  </a:lnTo>
                  <a:lnTo>
                    <a:pt x="343" y="286"/>
                  </a:lnTo>
                  <a:lnTo>
                    <a:pt x="340" y="294"/>
                  </a:lnTo>
                  <a:lnTo>
                    <a:pt x="335" y="302"/>
                  </a:lnTo>
                  <a:lnTo>
                    <a:pt x="331" y="310"/>
                  </a:lnTo>
                  <a:lnTo>
                    <a:pt x="326" y="316"/>
                  </a:lnTo>
                  <a:lnTo>
                    <a:pt x="320" y="323"/>
                  </a:lnTo>
                  <a:lnTo>
                    <a:pt x="314" y="328"/>
                  </a:lnTo>
                  <a:lnTo>
                    <a:pt x="306" y="334"/>
                  </a:lnTo>
                  <a:lnTo>
                    <a:pt x="299" y="338"/>
                  </a:lnTo>
                  <a:lnTo>
                    <a:pt x="291" y="342"/>
                  </a:lnTo>
                  <a:lnTo>
                    <a:pt x="283" y="345"/>
                  </a:lnTo>
                  <a:lnTo>
                    <a:pt x="274" y="347"/>
                  </a:lnTo>
                  <a:lnTo>
                    <a:pt x="265" y="348"/>
                  </a:lnTo>
                  <a:lnTo>
                    <a:pt x="256" y="350"/>
                  </a:lnTo>
                  <a:close/>
                  <a:moveTo>
                    <a:pt x="504" y="320"/>
                  </a:moveTo>
                  <a:lnTo>
                    <a:pt x="456" y="292"/>
                  </a:lnTo>
                  <a:lnTo>
                    <a:pt x="458" y="276"/>
                  </a:lnTo>
                  <a:lnTo>
                    <a:pt x="459" y="259"/>
                  </a:lnTo>
                  <a:lnTo>
                    <a:pt x="458" y="241"/>
                  </a:lnTo>
                  <a:lnTo>
                    <a:pt x="456" y="225"/>
                  </a:lnTo>
                  <a:lnTo>
                    <a:pt x="504" y="198"/>
                  </a:lnTo>
                  <a:lnTo>
                    <a:pt x="506" y="197"/>
                  </a:lnTo>
                  <a:lnTo>
                    <a:pt x="509" y="194"/>
                  </a:lnTo>
                  <a:lnTo>
                    <a:pt x="510" y="191"/>
                  </a:lnTo>
                  <a:lnTo>
                    <a:pt x="511" y="189"/>
                  </a:lnTo>
                  <a:lnTo>
                    <a:pt x="512" y="186"/>
                  </a:lnTo>
                  <a:lnTo>
                    <a:pt x="512" y="184"/>
                  </a:lnTo>
                  <a:lnTo>
                    <a:pt x="511" y="181"/>
                  </a:lnTo>
                  <a:lnTo>
                    <a:pt x="510" y="178"/>
                  </a:lnTo>
                  <a:lnTo>
                    <a:pt x="453" y="80"/>
                  </a:lnTo>
                  <a:lnTo>
                    <a:pt x="449" y="76"/>
                  </a:lnTo>
                  <a:lnTo>
                    <a:pt x="443" y="72"/>
                  </a:lnTo>
                  <a:lnTo>
                    <a:pt x="438" y="72"/>
                  </a:lnTo>
                  <a:lnTo>
                    <a:pt x="433" y="74"/>
                  </a:lnTo>
                  <a:lnTo>
                    <a:pt x="387" y="102"/>
                  </a:lnTo>
                  <a:lnTo>
                    <a:pt x="376" y="94"/>
                  </a:lnTo>
                  <a:lnTo>
                    <a:pt x="363" y="85"/>
                  </a:lnTo>
                  <a:lnTo>
                    <a:pt x="348" y="78"/>
                  </a:lnTo>
                  <a:lnTo>
                    <a:pt x="332" y="69"/>
                  </a:lnTo>
                  <a:lnTo>
                    <a:pt x="332" y="14"/>
                  </a:lnTo>
                  <a:lnTo>
                    <a:pt x="332" y="10"/>
                  </a:lnTo>
                  <a:lnTo>
                    <a:pt x="331" y="8"/>
                  </a:lnTo>
                  <a:lnTo>
                    <a:pt x="330" y="5"/>
                  </a:lnTo>
                  <a:lnTo>
                    <a:pt x="328" y="3"/>
                  </a:lnTo>
                  <a:lnTo>
                    <a:pt x="326" y="2"/>
                  </a:lnTo>
                  <a:lnTo>
                    <a:pt x="322" y="1"/>
                  </a:lnTo>
                  <a:lnTo>
                    <a:pt x="320" y="0"/>
                  </a:lnTo>
                  <a:lnTo>
                    <a:pt x="317" y="0"/>
                  </a:lnTo>
                  <a:lnTo>
                    <a:pt x="204" y="0"/>
                  </a:lnTo>
                  <a:lnTo>
                    <a:pt x="200" y="0"/>
                  </a:lnTo>
                  <a:lnTo>
                    <a:pt x="198" y="1"/>
                  </a:lnTo>
                  <a:lnTo>
                    <a:pt x="195" y="2"/>
                  </a:lnTo>
                  <a:lnTo>
                    <a:pt x="193" y="3"/>
                  </a:lnTo>
                  <a:lnTo>
                    <a:pt x="192" y="5"/>
                  </a:lnTo>
                  <a:lnTo>
                    <a:pt x="190" y="8"/>
                  </a:lnTo>
                  <a:lnTo>
                    <a:pt x="190" y="10"/>
                  </a:lnTo>
                  <a:lnTo>
                    <a:pt x="189" y="14"/>
                  </a:lnTo>
                  <a:lnTo>
                    <a:pt x="189" y="68"/>
                  </a:lnTo>
                  <a:lnTo>
                    <a:pt x="179" y="71"/>
                  </a:lnTo>
                  <a:lnTo>
                    <a:pt x="169" y="75"/>
                  </a:lnTo>
                  <a:lnTo>
                    <a:pt x="162" y="78"/>
                  </a:lnTo>
                  <a:lnTo>
                    <a:pt x="154" y="82"/>
                  </a:lnTo>
                  <a:lnTo>
                    <a:pt x="141" y="92"/>
                  </a:lnTo>
                  <a:lnTo>
                    <a:pt x="129" y="102"/>
                  </a:lnTo>
                  <a:lnTo>
                    <a:pt x="81" y="74"/>
                  </a:lnTo>
                  <a:lnTo>
                    <a:pt x="75" y="72"/>
                  </a:lnTo>
                  <a:lnTo>
                    <a:pt x="69" y="74"/>
                  </a:lnTo>
                  <a:lnTo>
                    <a:pt x="67" y="74"/>
                  </a:lnTo>
                  <a:lnTo>
                    <a:pt x="65" y="76"/>
                  </a:lnTo>
                  <a:lnTo>
                    <a:pt x="62" y="78"/>
                  </a:lnTo>
                  <a:lnTo>
                    <a:pt x="60" y="80"/>
                  </a:lnTo>
                  <a:lnTo>
                    <a:pt x="3" y="177"/>
                  </a:lnTo>
                  <a:lnTo>
                    <a:pt x="1" y="184"/>
                  </a:lnTo>
                  <a:lnTo>
                    <a:pt x="1" y="189"/>
                  </a:lnTo>
                  <a:lnTo>
                    <a:pt x="3" y="192"/>
                  </a:lnTo>
                  <a:lnTo>
                    <a:pt x="4" y="194"/>
                  </a:lnTo>
                  <a:lnTo>
                    <a:pt x="6" y="197"/>
                  </a:lnTo>
                  <a:lnTo>
                    <a:pt x="9" y="198"/>
                  </a:lnTo>
                  <a:lnTo>
                    <a:pt x="56" y="225"/>
                  </a:lnTo>
                  <a:lnTo>
                    <a:pt x="54" y="241"/>
                  </a:lnTo>
                  <a:lnTo>
                    <a:pt x="53" y="259"/>
                  </a:lnTo>
                  <a:lnTo>
                    <a:pt x="53" y="276"/>
                  </a:lnTo>
                  <a:lnTo>
                    <a:pt x="55" y="292"/>
                  </a:lnTo>
                  <a:lnTo>
                    <a:pt x="8" y="320"/>
                  </a:lnTo>
                  <a:lnTo>
                    <a:pt x="4" y="324"/>
                  </a:lnTo>
                  <a:lnTo>
                    <a:pt x="1" y="328"/>
                  </a:lnTo>
                  <a:lnTo>
                    <a:pt x="0" y="331"/>
                  </a:lnTo>
                  <a:lnTo>
                    <a:pt x="0" y="335"/>
                  </a:lnTo>
                  <a:lnTo>
                    <a:pt x="1" y="338"/>
                  </a:lnTo>
                  <a:lnTo>
                    <a:pt x="3" y="340"/>
                  </a:lnTo>
                  <a:lnTo>
                    <a:pt x="59" y="437"/>
                  </a:lnTo>
                  <a:lnTo>
                    <a:pt x="60" y="439"/>
                  </a:lnTo>
                  <a:lnTo>
                    <a:pt x="62" y="442"/>
                  </a:lnTo>
                  <a:lnTo>
                    <a:pt x="66" y="444"/>
                  </a:lnTo>
                  <a:lnTo>
                    <a:pt x="68" y="445"/>
                  </a:lnTo>
                  <a:lnTo>
                    <a:pt x="71" y="446"/>
                  </a:lnTo>
                  <a:lnTo>
                    <a:pt x="73" y="445"/>
                  </a:lnTo>
                  <a:lnTo>
                    <a:pt x="76" y="445"/>
                  </a:lnTo>
                  <a:lnTo>
                    <a:pt x="80" y="444"/>
                  </a:lnTo>
                  <a:lnTo>
                    <a:pt x="129" y="416"/>
                  </a:lnTo>
                  <a:lnTo>
                    <a:pt x="141" y="427"/>
                  </a:lnTo>
                  <a:lnTo>
                    <a:pt x="154" y="435"/>
                  </a:lnTo>
                  <a:lnTo>
                    <a:pt x="162" y="439"/>
                  </a:lnTo>
                  <a:lnTo>
                    <a:pt x="169" y="444"/>
                  </a:lnTo>
                  <a:lnTo>
                    <a:pt x="179" y="447"/>
                  </a:lnTo>
                  <a:lnTo>
                    <a:pt x="189" y="451"/>
                  </a:lnTo>
                  <a:lnTo>
                    <a:pt x="189" y="491"/>
                  </a:lnTo>
                  <a:lnTo>
                    <a:pt x="190" y="494"/>
                  </a:lnTo>
                  <a:lnTo>
                    <a:pt x="190" y="497"/>
                  </a:lnTo>
                  <a:lnTo>
                    <a:pt x="192" y="499"/>
                  </a:lnTo>
                  <a:lnTo>
                    <a:pt x="193" y="501"/>
                  </a:lnTo>
                  <a:lnTo>
                    <a:pt x="195" y="504"/>
                  </a:lnTo>
                  <a:lnTo>
                    <a:pt x="198" y="505"/>
                  </a:lnTo>
                  <a:lnTo>
                    <a:pt x="200" y="506"/>
                  </a:lnTo>
                  <a:lnTo>
                    <a:pt x="204" y="506"/>
                  </a:lnTo>
                  <a:lnTo>
                    <a:pt x="317" y="506"/>
                  </a:lnTo>
                  <a:lnTo>
                    <a:pt x="320" y="506"/>
                  </a:lnTo>
                  <a:lnTo>
                    <a:pt x="322" y="505"/>
                  </a:lnTo>
                  <a:lnTo>
                    <a:pt x="326" y="504"/>
                  </a:lnTo>
                  <a:lnTo>
                    <a:pt x="328" y="501"/>
                  </a:lnTo>
                  <a:lnTo>
                    <a:pt x="330" y="499"/>
                  </a:lnTo>
                  <a:lnTo>
                    <a:pt x="331" y="497"/>
                  </a:lnTo>
                  <a:lnTo>
                    <a:pt x="332" y="494"/>
                  </a:lnTo>
                  <a:lnTo>
                    <a:pt x="332" y="491"/>
                  </a:lnTo>
                  <a:lnTo>
                    <a:pt x="332" y="448"/>
                  </a:lnTo>
                  <a:lnTo>
                    <a:pt x="348" y="439"/>
                  </a:lnTo>
                  <a:lnTo>
                    <a:pt x="363" y="432"/>
                  </a:lnTo>
                  <a:lnTo>
                    <a:pt x="376" y="424"/>
                  </a:lnTo>
                  <a:lnTo>
                    <a:pt x="387" y="416"/>
                  </a:lnTo>
                  <a:lnTo>
                    <a:pt x="433" y="444"/>
                  </a:lnTo>
                  <a:lnTo>
                    <a:pt x="435" y="445"/>
                  </a:lnTo>
                  <a:lnTo>
                    <a:pt x="438" y="445"/>
                  </a:lnTo>
                  <a:lnTo>
                    <a:pt x="441" y="446"/>
                  </a:lnTo>
                  <a:lnTo>
                    <a:pt x="443" y="445"/>
                  </a:lnTo>
                  <a:lnTo>
                    <a:pt x="447" y="444"/>
                  </a:lnTo>
                  <a:lnTo>
                    <a:pt x="449" y="443"/>
                  </a:lnTo>
                  <a:lnTo>
                    <a:pt x="451" y="440"/>
                  </a:lnTo>
                  <a:lnTo>
                    <a:pt x="453" y="437"/>
                  </a:lnTo>
                  <a:lnTo>
                    <a:pt x="510" y="340"/>
                  </a:lnTo>
                  <a:lnTo>
                    <a:pt x="511" y="338"/>
                  </a:lnTo>
                  <a:lnTo>
                    <a:pt x="512" y="335"/>
                  </a:lnTo>
                  <a:lnTo>
                    <a:pt x="512" y="331"/>
                  </a:lnTo>
                  <a:lnTo>
                    <a:pt x="511" y="328"/>
                  </a:lnTo>
                  <a:lnTo>
                    <a:pt x="510" y="326"/>
                  </a:lnTo>
                  <a:lnTo>
                    <a:pt x="509" y="323"/>
                  </a:lnTo>
                  <a:lnTo>
                    <a:pt x="506" y="321"/>
                  </a:lnTo>
                  <a:lnTo>
                    <a:pt x="504"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83" name="Полилиния 4358">
              <a:extLst>
                <a:ext uri="{FF2B5EF4-FFF2-40B4-BE49-F238E27FC236}">
                  <a16:creationId xmlns:a16="http://schemas.microsoft.com/office/drawing/2014/main" xmlns="" id="{51F64262-4CAE-411C-BA9D-7B6EC8255730}"/>
                </a:ext>
              </a:extLst>
            </p:cNvPr>
            <p:cNvSpPr>
              <a:spLocks noEditPoints="1"/>
            </p:cNvSpPr>
            <p:nvPr/>
          </p:nvSpPr>
          <p:spPr bwMode="auto">
            <a:xfrm>
              <a:off x="7048500" y="1509713"/>
              <a:ext cx="161925" cy="161925"/>
            </a:xfrm>
            <a:custGeom>
              <a:avLst/>
              <a:gdLst>
                <a:gd name="T0" fmla="*/ 229 w 511"/>
                <a:gd name="T1" fmla="*/ 335 h 509"/>
                <a:gd name="T2" fmla="*/ 198 w 511"/>
                <a:gd name="T3" fmla="*/ 319 h 509"/>
                <a:gd name="T4" fmla="*/ 176 w 511"/>
                <a:gd name="T5" fmla="*/ 292 h 509"/>
                <a:gd name="T6" fmla="*/ 166 w 511"/>
                <a:gd name="T7" fmla="*/ 258 h 509"/>
                <a:gd name="T8" fmla="*/ 169 w 511"/>
                <a:gd name="T9" fmla="*/ 223 h 509"/>
                <a:gd name="T10" fmla="*/ 186 w 511"/>
                <a:gd name="T11" fmla="*/ 191 h 509"/>
                <a:gd name="T12" fmla="*/ 213 w 511"/>
                <a:gd name="T13" fmla="*/ 169 h 509"/>
                <a:gd name="T14" fmla="*/ 246 w 511"/>
                <a:gd name="T15" fmla="*/ 158 h 509"/>
                <a:gd name="T16" fmla="*/ 282 w 511"/>
                <a:gd name="T17" fmla="*/ 163 h 509"/>
                <a:gd name="T18" fmla="*/ 313 w 511"/>
                <a:gd name="T19" fmla="*/ 179 h 509"/>
                <a:gd name="T20" fmla="*/ 335 w 511"/>
                <a:gd name="T21" fmla="*/ 206 h 509"/>
                <a:gd name="T22" fmla="*/ 346 w 511"/>
                <a:gd name="T23" fmla="*/ 240 h 509"/>
                <a:gd name="T24" fmla="*/ 342 w 511"/>
                <a:gd name="T25" fmla="*/ 276 h 509"/>
                <a:gd name="T26" fmla="*/ 325 w 511"/>
                <a:gd name="T27" fmla="*/ 306 h 509"/>
                <a:gd name="T28" fmla="*/ 298 w 511"/>
                <a:gd name="T29" fmla="*/ 328 h 509"/>
                <a:gd name="T30" fmla="*/ 265 w 511"/>
                <a:gd name="T31" fmla="*/ 338 h 509"/>
                <a:gd name="T32" fmla="*/ 511 w 511"/>
                <a:gd name="T33" fmla="*/ 173 h 509"/>
                <a:gd name="T34" fmla="*/ 450 w 511"/>
                <a:gd name="T35" fmla="*/ 67 h 509"/>
                <a:gd name="T36" fmla="*/ 441 w 511"/>
                <a:gd name="T37" fmla="*/ 63 h 509"/>
                <a:gd name="T38" fmla="*/ 386 w 511"/>
                <a:gd name="T39" fmla="*/ 92 h 509"/>
                <a:gd name="T40" fmla="*/ 332 w 511"/>
                <a:gd name="T41" fmla="*/ 59 h 509"/>
                <a:gd name="T42" fmla="*/ 329 w 511"/>
                <a:gd name="T43" fmla="*/ 6 h 509"/>
                <a:gd name="T44" fmla="*/ 320 w 511"/>
                <a:gd name="T45" fmla="*/ 0 h 509"/>
                <a:gd name="T46" fmla="*/ 198 w 511"/>
                <a:gd name="T47" fmla="*/ 1 h 509"/>
                <a:gd name="T48" fmla="*/ 190 w 511"/>
                <a:gd name="T49" fmla="*/ 9 h 509"/>
                <a:gd name="T50" fmla="*/ 179 w 511"/>
                <a:gd name="T51" fmla="*/ 61 h 509"/>
                <a:gd name="T52" fmla="*/ 141 w 511"/>
                <a:gd name="T53" fmla="*/ 81 h 509"/>
                <a:gd name="T54" fmla="*/ 68 w 511"/>
                <a:gd name="T55" fmla="*/ 63 h 509"/>
                <a:gd name="T56" fmla="*/ 60 w 511"/>
                <a:gd name="T57" fmla="*/ 70 h 509"/>
                <a:gd name="T58" fmla="*/ 1 w 511"/>
                <a:gd name="T59" fmla="*/ 177 h 509"/>
                <a:gd name="T60" fmla="*/ 5 w 511"/>
                <a:gd name="T61" fmla="*/ 186 h 509"/>
                <a:gd name="T62" fmla="*/ 52 w 511"/>
                <a:gd name="T63" fmla="*/ 249 h 509"/>
                <a:gd name="T64" fmla="*/ 5 w 511"/>
                <a:gd name="T65" fmla="*/ 311 h 509"/>
                <a:gd name="T66" fmla="*/ 0 w 511"/>
                <a:gd name="T67" fmla="*/ 322 h 509"/>
                <a:gd name="T68" fmla="*/ 59 w 511"/>
                <a:gd name="T69" fmla="*/ 429 h 509"/>
                <a:gd name="T70" fmla="*/ 74 w 511"/>
                <a:gd name="T71" fmla="*/ 435 h 509"/>
                <a:gd name="T72" fmla="*/ 140 w 511"/>
                <a:gd name="T73" fmla="*/ 416 h 509"/>
                <a:gd name="T74" fmla="*/ 179 w 511"/>
                <a:gd name="T75" fmla="*/ 438 h 509"/>
                <a:gd name="T76" fmla="*/ 190 w 511"/>
                <a:gd name="T77" fmla="*/ 500 h 509"/>
                <a:gd name="T78" fmla="*/ 198 w 511"/>
                <a:gd name="T79" fmla="*/ 508 h 509"/>
                <a:gd name="T80" fmla="*/ 320 w 511"/>
                <a:gd name="T81" fmla="*/ 509 h 509"/>
                <a:gd name="T82" fmla="*/ 329 w 511"/>
                <a:gd name="T83" fmla="*/ 503 h 509"/>
                <a:gd name="T84" fmla="*/ 332 w 511"/>
                <a:gd name="T85" fmla="*/ 439 h 509"/>
                <a:gd name="T86" fmla="*/ 387 w 511"/>
                <a:gd name="T87" fmla="*/ 407 h 509"/>
                <a:gd name="T88" fmla="*/ 441 w 511"/>
                <a:gd name="T89" fmla="*/ 435 h 509"/>
                <a:gd name="T90" fmla="*/ 450 w 511"/>
                <a:gd name="T91" fmla="*/ 431 h 509"/>
                <a:gd name="T92" fmla="*/ 511 w 511"/>
                <a:gd name="T93" fmla="*/ 324 h 509"/>
                <a:gd name="T94" fmla="*/ 504 w 511"/>
                <a:gd name="T95" fmla="*/ 309 h 509"/>
                <a:gd name="T96" fmla="*/ 459 w 511"/>
                <a:gd name="T97" fmla="*/ 233 h 509"/>
                <a:gd name="T98" fmla="*/ 508 w 511"/>
                <a:gd name="T99" fmla="*/ 18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1" h="509">
                  <a:moveTo>
                    <a:pt x="256" y="339"/>
                  </a:moveTo>
                  <a:lnTo>
                    <a:pt x="246" y="338"/>
                  </a:lnTo>
                  <a:lnTo>
                    <a:pt x="237" y="337"/>
                  </a:lnTo>
                  <a:lnTo>
                    <a:pt x="229" y="335"/>
                  </a:lnTo>
                  <a:lnTo>
                    <a:pt x="220" y="332"/>
                  </a:lnTo>
                  <a:lnTo>
                    <a:pt x="213" y="328"/>
                  </a:lnTo>
                  <a:lnTo>
                    <a:pt x="205" y="323"/>
                  </a:lnTo>
                  <a:lnTo>
                    <a:pt x="198" y="319"/>
                  </a:lnTo>
                  <a:lnTo>
                    <a:pt x="191" y="312"/>
                  </a:lnTo>
                  <a:lnTo>
                    <a:pt x="186" y="306"/>
                  </a:lnTo>
                  <a:lnTo>
                    <a:pt x="181" y="300"/>
                  </a:lnTo>
                  <a:lnTo>
                    <a:pt x="176" y="292"/>
                  </a:lnTo>
                  <a:lnTo>
                    <a:pt x="172" y="284"/>
                  </a:lnTo>
                  <a:lnTo>
                    <a:pt x="169" y="276"/>
                  </a:lnTo>
                  <a:lnTo>
                    <a:pt x="167" y="267"/>
                  </a:lnTo>
                  <a:lnTo>
                    <a:pt x="166" y="258"/>
                  </a:lnTo>
                  <a:lnTo>
                    <a:pt x="166" y="249"/>
                  </a:lnTo>
                  <a:lnTo>
                    <a:pt x="166" y="240"/>
                  </a:lnTo>
                  <a:lnTo>
                    <a:pt x="167" y="231"/>
                  </a:lnTo>
                  <a:lnTo>
                    <a:pt x="169" y="223"/>
                  </a:lnTo>
                  <a:lnTo>
                    <a:pt x="172" y="214"/>
                  </a:lnTo>
                  <a:lnTo>
                    <a:pt x="176" y="206"/>
                  </a:lnTo>
                  <a:lnTo>
                    <a:pt x="181" y="199"/>
                  </a:lnTo>
                  <a:lnTo>
                    <a:pt x="186" y="191"/>
                  </a:lnTo>
                  <a:lnTo>
                    <a:pt x="191" y="185"/>
                  </a:lnTo>
                  <a:lnTo>
                    <a:pt x="198" y="179"/>
                  </a:lnTo>
                  <a:lnTo>
                    <a:pt x="205" y="173"/>
                  </a:lnTo>
                  <a:lnTo>
                    <a:pt x="213" y="169"/>
                  </a:lnTo>
                  <a:lnTo>
                    <a:pt x="220" y="165"/>
                  </a:lnTo>
                  <a:lnTo>
                    <a:pt x="229" y="163"/>
                  </a:lnTo>
                  <a:lnTo>
                    <a:pt x="237" y="159"/>
                  </a:lnTo>
                  <a:lnTo>
                    <a:pt x="246" y="158"/>
                  </a:lnTo>
                  <a:lnTo>
                    <a:pt x="256" y="158"/>
                  </a:lnTo>
                  <a:lnTo>
                    <a:pt x="265" y="158"/>
                  </a:lnTo>
                  <a:lnTo>
                    <a:pt x="274" y="159"/>
                  </a:lnTo>
                  <a:lnTo>
                    <a:pt x="282" y="163"/>
                  </a:lnTo>
                  <a:lnTo>
                    <a:pt x="291" y="165"/>
                  </a:lnTo>
                  <a:lnTo>
                    <a:pt x="298" y="169"/>
                  </a:lnTo>
                  <a:lnTo>
                    <a:pt x="306" y="173"/>
                  </a:lnTo>
                  <a:lnTo>
                    <a:pt x="313" y="179"/>
                  </a:lnTo>
                  <a:lnTo>
                    <a:pt x="320" y="185"/>
                  </a:lnTo>
                  <a:lnTo>
                    <a:pt x="325" y="191"/>
                  </a:lnTo>
                  <a:lnTo>
                    <a:pt x="331" y="199"/>
                  </a:lnTo>
                  <a:lnTo>
                    <a:pt x="335" y="206"/>
                  </a:lnTo>
                  <a:lnTo>
                    <a:pt x="339" y="214"/>
                  </a:lnTo>
                  <a:lnTo>
                    <a:pt x="342" y="223"/>
                  </a:lnTo>
                  <a:lnTo>
                    <a:pt x="344" y="231"/>
                  </a:lnTo>
                  <a:lnTo>
                    <a:pt x="346" y="240"/>
                  </a:lnTo>
                  <a:lnTo>
                    <a:pt x="347" y="249"/>
                  </a:lnTo>
                  <a:lnTo>
                    <a:pt x="346" y="258"/>
                  </a:lnTo>
                  <a:lnTo>
                    <a:pt x="344" y="267"/>
                  </a:lnTo>
                  <a:lnTo>
                    <a:pt x="342" y="276"/>
                  </a:lnTo>
                  <a:lnTo>
                    <a:pt x="339" y="284"/>
                  </a:lnTo>
                  <a:lnTo>
                    <a:pt x="335" y="292"/>
                  </a:lnTo>
                  <a:lnTo>
                    <a:pt x="331" y="300"/>
                  </a:lnTo>
                  <a:lnTo>
                    <a:pt x="325" y="306"/>
                  </a:lnTo>
                  <a:lnTo>
                    <a:pt x="320" y="312"/>
                  </a:lnTo>
                  <a:lnTo>
                    <a:pt x="313" y="319"/>
                  </a:lnTo>
                  <a:lnTo>
                    <a:pt x="306" y="323"/>
                  </a:lnTo>
                  <a:lnTo>
                    <a:pt x="298" y="328"/>
                  </a:lnTo>
                  <a:lnTo>
                    <a:pt x="291" y="332"/>
                  </a:lnTo>
                  <a:lnTo>
                    <a:pt x="282" y="335"/>
                  </a:lnTo>
                  <a:lnTo>
                    <a:pt x="274" y="337"/>
                  </a:lnTo>
                  <a:lnTo>
                    <a:pt x="265" y="338"/>
                  </a:lnTo>
                  <a:lnTo>
                    <a:pt x="256" y="339"/>
                  </a:lnTo>
                  <a:close/>
                  <a:moveTo>
                    <a:pt x="510" y="179"/>
                  </a:moveTo>
                  <a:lnTo>
                    <a:pt x="511" y="177"/>
                  </a:lnTo>
                  <a:lnTo>
                    <a:pt x="511" y="173"/>
                  </a:lnTo>
                  <a:lnTo>
                    <a:pt x="510" y="171"/>
                  </a:lnTo>
                  <a:lnTo>
                    <a:pt x="509" y="168"/>
                  </a:lnTo>
                  <a:lnTo>
                    <a:pt x="453" y="70"/>
                  </a:lnTo>
                  <a:lnTo>
                    <a:pt x="450" y="67"/>
                  </a:lnTo>
                  <a:lnTo>
                    <a:pt x="448" y="65"/>
                  </a:lnTo>
                  <a:lnTo>
                    <a:pt x="446" y="64"/>
                  </a:lnTo>
                  <a:lnTo>
                    <a:pt x="443" y="64"/>
                  </a:lnTo>
                  <a:lnTo>
                    <a:pt x="441" y="63"/>
                  </a:lnTo>
                  <a:lnTo>
                    <a:pt x="438" y="63"/>
                  </a:lnTo>
                  <a:lnTo>
                    <a:pt x="434" y="63"/>
                  </a:lnTo>
                  <a:lnTo>
                    <a:pt x="432" y="65"/>
                  </a:lnTo>
                  <a:lnTo>
                    <a:pt x="386" y="92"/>
                  </a:lnTo>
                  <a:lnTo>
                    <a:pt x="375" y="83"/>
                  </a:lnTo>
                  <a:lnTo>
                    <a:pt x="363" y="75"/>
                  </a:lnTo>
                  <a:lnTo>
                    <a:pt x="348" y="67"/>
                  </a:lnTo>
                  <a:lnTo>
                    <a:pt x="332" y="59"/>
                  </a:lnTo>
                  <a:lnTo>
                    <a:pt x="332" y="14"/>
                  </a:lnTo>
                  <a:lnTo>
                    <a:pt x="332" y="12"/>
                  </a:lnTo>
                  <a:lnTo>
                    <a:pt x="331" y="9"/>
                  </a:lnTo>
                  <a:lnTo>
                    <a:pt x="329" y="6"/>
                  </a:lnTo>
                  <a:lnTo>
                    <a:pt x="327" y="4"/>
                  </a:lnTo>
                  <a:lnTo>
                    <a:pt x="325" y="2"/>
                  </a:lnTo>
                  <a:lnTo>
                    <a:pt x="323" y="1"/>
                  </a:lnTo>
                  <a:lnTo>
                    <a:pt x="320" y="0"/>
                  </a:lnTo>
                  <a:lnTo>
                    <a:pt x="317" y="0"/>
                  </a:lnTo>
                  <a:lnTo>
                    <a:pt x="203" y="0"/>
                  </a:lnTo>
                  <a:lnTo>
                    <a:pt x="201" y="0"/>
                  </a:lnTo>
                  <a:lnTo>
                    <a:pt x="198" y="1"/>
                  </a:lnTo>
                  <a:lnTo>
                    <a:pt x="196" y="2"/>
                  </a:lnTo>
                  <a:lnTo>
                    <a:pt x="194" y="4"/>
                  </a:lnTo>
                  <a:lnTo>
                    <a:pt x="191" y="6"/>
                  </a:lnTo>
                  <a:lnTo>
                    <a:pt x="190" y="9"/>
                  </a:lnTo>
                  <a:lnTo>
                    <a:pt x="189" y="12"/>
                  </a:lnTo>
                  <a:lnTo>
                    <a:pt x="188" y="14"/>
                  </a:lnTo>
                  <a:lnTo>
                    <a:pt x="188" y="58"/>
                  </a:lnTo>
                  <a:lnTo>
                    <a:pt x="179" y="61"/>
                  </a:lnTo>
                  <a:lnTo>
                    <a:pt x="170" y="64"/>
                  </a:lnTo>
                  <a:lnTo>
                    <a:pt x="161" y="68"/>
                  </a:lnTo>
                  <a:lnTo>
                    <a:pt x="154" y="72"/>
                  </a:lnTo>
                  <a:lnTo>
                    <a:pt x="141" y="81"/>
                  </a:lnTo>
                  <a:lnTo>
                    <a:pt x="128" y="92"/>
                  </a:lnTo>
                  <a:lnTo>
                    <a:pt x="80" y="64"/>
                  </a:lnTo>
                  <a:lnTo>
                    <a:pt x="75" y="62"/>
                  </a:lnTo>
                  <a:lnTo>
                    <a:pt x="68" y="63"/>
                  </a:lnTo>
                  <a:lnTo>
                    <a:pt x="66" y="64"/>
                  </a:lnTo>
                  <a:lnTo>
                    <a:pt x="64" y="65"/>
                  </a:lnTo>
                  <a:lnTo>
                    <a:pt x="62" y="67"/>
                  </a:lnTo>
                  <a:lnTo>
                    <a:pt x="60" y="70"/>
                  </a:lnTo>
                  <a:lnTo>
                    <a:pt x="3" y="168"/>
                  </a:lnTo>
                  <a:lnTo>
                    <a:pt x="2" y="171"/>
                  </a:lnTo>
                  <a:lnTo>
                    <a:pt x="1" y="173"/>
                  </a:lnTo>
                  <a:lnTo>
                    <a:pt x="1" y="177"/>
                  </a:lnTo>
                  <a:lnTo>
                    <a:pt x="1" y="179"/>
                  </a:lnTo>
                  <a:lnTo>
                    <a:pt x="2" y="182"/>
                  </a:lnTo>
                  <a:lnTo>
                    <a:pt x="4" y="184"/>
                  </a:lnTo>
                  <a:lnTo>
                    <a:pt x="5" y="186"/>
                  </a:lnTo>
                  <a:lnTo>
                    <a:pt x="8" y="188"/>
                  </a:lnTo>
                  <a:lnTo>
                    <a:pt x="56" y="216"/>
                  </a:lnTo>
                  <a:lnTo>
                    <a:pt x="53" y="233"/>
                  </a:lnTo>
                  <a:lnTo>
                    <a:pt x="52" y="249"/>
                  </a:lnTo>
                  <a:lnTo>
                    <a:pt x="53" y="265"/>
                  </a:lnTo>
                  <a:lnTo>
                    <a:pt x="56" y="282"/>
                  </a:lnTo>
                  <a:lnTo>
                    <a:pt x="7" y="309"/>
                  </a:lnTo>
                  <a:lnTo>
                    <a:pt x="5" y="311"/>
                  </a:lnTo>
                  <a:lnTo>
                    <a:pt x="3" y="313"/>
                  </a:lnTo>
                  <a:lnTo>
                    <a:pt x="2" y="317"/>
                  </a:lnTo>
                  <a:lnTo>
                    <a:pt x="1" y="320"/>
                  </a:lnTo>
                  <a:lnTo>
                    <a:pt x="0" y="322"/>
                  </a:lnTo>
                  <a:lnTo>
                    <a:pt x="0" y="324"/>
                  </a:lnTo>
                  <a:lnTo>
                    <a:pt x="1" y="327"/>
                  </a:lnTo>
                  <a:lnTo>
                    <a:pt x="2" y="330"/>
                  </a:lnTo>
                  <a:lnTo>
                    <a:pt x="59" y="429"/>
                  </a:lnTo>
                  <a:lnTo>
                    <a:pt x="63" y="432"/>
                  </a:lnTo>
                  <a:lnTo>
                    <a:pt x="67" y="434"/>
                  </a:lnTo>
                  <a:lnTo>
                    <a:pt x="71" y="435"/>
                  </a:lnTo>
                  <a:lnTo>
                    <a:pt x="74" y="435"/>
                  </a:lnTo>
                  <a:lnTo>
                    <a:pt x="76" y="434"/>
                  </a:lnTo>
                  <a:lnTo>
                    <a:pt x="79" y="433"/>
                  </a:lnTo>
                  <a:lnTo>
                    <a:pt x="128" y="407"/>
                  </a:lnTo>
                  <a:lnTo>
                    <a:pt x="140" y="416"/>
                  </a:lnTo>
                  <a:lnTo>
                    <a:pt x="154" y="426"/>
                  </a:lnTo>
                  <a:lnTo>
                    <a:pt x="161" y="430"/>
                  </a:lnTo>
                  <a:lnTo>
                    <a:pt x="169" y="434"/>
                  </a:lnTo>
                  <a:lnTo>
                    <a:pt x="179" y="438"/>
                  </a:lnTo>
                  <a:lnTo>
                    <a:pt x="188" y="441"/>
                  </a:lnTo>
                  <a:lnTo>
                    <a:pt x="188" y="494"/>
                  </a:lnTo>
                  <a:lnTo>
                    <a:pt x="189" y="497"/>
                  </a:lnTo>
                  <a:lnTo>
                    <a:pt x="190" y="500"/>
                  </a:lnTo>
                  <a:lnTo>
                    <a:pt x="191" y="503"/>
                  </a:lnTo>
                  <a:lnTo>
                    <a:pt x="194" y="505"/>
                  </a:lnTo>
                  <a:lnTo>
                    <a:pt x="196" y="507"/>
                  </a:lnTo>
                  <a:lnTo>
                    <a:pt x="198" y="508"/>
                  </a:lnTo>
                  <a:lnTo>
                    <a:pt x="201" y="509"/>
                  </a:lnTo>
                  <a:lnTo>
                    <a:pt x="203" y="509"/>
                  </a:lnTo>
                  <a:lnTo>
                    <a:pt x="317" y="509"/>
                  </a:lnTo>
                  <a:lnTo>
                    <a:pt x="320" y="509"/>
                  </a:lnTo>
                  <a:lnTo>
                    <a:pt x="323" y="508"/>
                  </a:lnTo>
                  <a:lnTo>
                    <a:pt x="325" y="507"/>
                  </a:lnTo>
                  <a:lnTo>
                    <a:pt x="327" y="505"/>
                  </a:lnTo>
                  <a:lnTo>
                    <a:pt x="329" y="503"/>
                  </a:lnTo>
                  <a:lnTo>
                    <a:pt x="331" y="500"/>
                  </a:lnTo>
                  <a:lnTo>
                    <a:pt x="332" y="497"/>
                  </a:lnTo>
                  <a:lnTo>
                    <a:pt x="332" y="494"/>
                  </a:lnTo>
                  <a:lnTo>
                    <a:pt x="332" y="439"/>
                  </a:lnTo>
                  <a:lnTo>
                    <a:pt x="348" y="431"/>
                  </a:lnTo>
                  <a:lnTo>
                    <a:pt x="363" y="423"/>
                  </a:lnTo>
                  <a:lnTo>
                    <a:pt x="375" y="414"/>
                  </a:lnTo>
                  <a:lnTo>
                    <a:pt x="387" y="407"/>
                  </a:lnTo>
                  <a:lnTo>
                    <a:pt x="432" y="433"/>
                  </a:lnTo>
                  <a:lnTo>
                    <a:pt x="434" y="434"/>
                  </a:lnTo>
                  <a:lnTo>
                    <a:pt x="438" y="435"/>
                  </a:lnTo>
                  <a:lnTo>
                    <a:pt x="441" y="435"/>
                  </a:lnTo>
                  <a:lnTo>
                    <a:pt x="443" y="434"/>
                  </a:lnTo>
                  <a:lnTo>
                    <a:pt x="446" y="434"/>
                  </a:lnTo>
                  <a:lnTo>
                    <a:pt x="448" y="432"/>
                  </a:lnTo>
                  <a:lnTo>
                    <a:pt x="450" y="431"/>
                  </a:lnTo>
                  <a:lnTo>
                    <a:pt x="453" y="429"/>
                  </a:lnTo>
                  <a:lnTo>
                    <a:pt x="509" y="330"/>
                  </a:lnTo>
                  <a:lnTo>
                    <a:pt x="510" y="327"/>
                  </a:lnTo>
                  <a:lnTo>
                    <a:pt x="511" y="324"/>
                  </a:lnTo>
                  <a:lnTo>
                    <a:pt x="511" y="322"/>
                  </a:lnTo>
                  <a:lnTo>
                    <a:pt x="510" y="320"/>
                  </a:lnTo>
                  <a:lnTo>
                    <a:pt x="508" y="313"/>
                  </a:lnTo>
                  <a:lnTo>
                    <a:pt x="504" y="309"/>
                  </a:lnTo>
                  <a:lnTo>
                    <a:pt x="457" y="282"/>
                  </a:lnTo>
                  <a:lnTo>
                    <a:pt x="459" y="265"/>
                  </a:lnTo>
                  <a:lnTo>
                    <a:pt x="459" y="249"/>
                  </a:lnTo>
                  <a:lnTo>
                    <a:pt x="459" y="233"/>
                  </a:lnTo>
                  <a:lnTo>
                    <a:pt x="457" y="216"/>
                  </a:lnTo>
                  <a:lnTo>
                    <a:pt x="504" y="188"/>
                  </a:lnTo>
                  <a:lnTo>
                    <a:pt x="506" y="186"/>
                  </a:lnTo>
                  <a:lnTo>
                    <a:pt x="508" y="184"/>
                  </a:lnTo>
                  <a:lnTo>
                    <a:pt x="509" y="182"/>
                  </a:lnTo>
                  <a:lnTo>
                    <a:pt x="51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grpSp>
      <p:pic>
        <p:nvPicPr>
          <p:cNvPr id="8" name="Рисунок 7" descr="Попасть в яблочко">
            <a:extLst>
              <a:ext uri="{FF2B5EF4-FFF2-40B4-BE49-F238E27FC236}">
                <a16:creationId xmlns:a16="http://schemas.microsoft.com/office/drawing/2014/main" xmlns="" id="{6E3A33A1-BF8F-4E43-918F-9D2A71B9BC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383972" y="2311314"/>
            <a:ext cx="700934" cy="700934"/>
          </a:xfrm>
          <a:prstGeom prst="rect">
            <a:avLst/>
          </a:prstGeom>
        </p:spPr>
      </p:pic>
      <p:pic>
        <p:nvPicPr>
          <p:cNvPr id="11" name="Рисунок 10" descr="Стол">
            <a:extLst>
              <a:ext uri="{FF2B5EF4-FFF2-40B4-BE49-F238E27FC236}">
                <a16:creationId xmlns:a16="http://schemas.microsoft.com/office/drawing/2014/main" xmlns="" id="{02142194-31CD-4B01-8C40-F7C13B13918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135070" y="2314497"/>
            <a:ext cx="662173" cy="662173"/>
          </a:xfrm>
          <a:prstGeom prst="rect">
            <a:avLst/>
          </a:prstGeom>
        </p:spPr>
      </p:pic>
      <p:cxnSp>
        <p:nvCxnSpPr>
          <p:cNvPr id="15" name="Прямая соединительная линия 14">
            <a:extLst>
              <a:ext uri="{FF2B5EF4-FFF2-40B4-BE49-F238E27FC236}">
                <a16:creationId xmlns:a16="http://schemas.microsoft.com/office/drawing/2014/main" xmlns="" id="{75A98843-4F9A-4946-9C40-2CC975304E7D}"/>
              </a:ext>
            </a:extLst>
          </p:cNvPr>
          <p:cNvCxnSpPr/>
          <p:nvPr/>
        </p:nvCxnSpPr>
        <p:spPr>
          <a:xfrm>
            <a:off x="5376992" y="812431"/>
            <a:ext cx="3327393"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1465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McD color scheme">
      <a:dk1>
        <a:sysClr val="windowText" lastClr="000000"/>
      </a:dk1>
      <a:lt1>
        <a:sysClr val="window" lastClr="FFFFFF"/>
      </a:lt1>
      <a:dk2>
        <a:srgbClr val="44546A"/>
      </a:dk2>
      <a:lt2>
        <a:srgbClr val="E7E6E6"/>
      </a:lt2>
      <a:accent1>
        <a:srgbClr val="E31737"/>
      </a:accent1>
      <a:accent2>
        <a:srgbClr val="FFC427"/>
      </a:accent2>
      <a:accent3>
        <a:srgbClr val="B4D78E"/>
      </a:accent3>
      <a:accent4>
        <a:srgbClr val="749CD3"/>
      </a:accent4>
      <a:accent5>
        <a:srgbClr val="4472C4"/>
      </a:accent5>
      <a:accent6>
        <a:srgbClr val="70AD47"/>
      </a:accent6>
      <a:hlink>
        <a:srgbClr val="0563C1"/>
      </a:hlink>
      <a:folHlink>
        <a:srgbClr val="954F72"/>
      </a:folHlink>
    </a:clrScheme>
    <a:fontScheme name="Modern 04">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37542766_TF89048086.potx" id="{FD1CD774-5989-4033-9C28-935FA2F61273}" vid="{CC00DBE6-ECFD-4B65-8C82-EC00E911BF6E}"/>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4CC17A-C7FA-42F7-A285-99975430E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6028FB-6012-4967-A451-C2FAE951FE25}">
  <ds:schemaRef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71af3243-3dd4-4a8d-8c0d-dd76da1f02a5"/>
    <ds:schemaRef ds:uri="http://schemas.openxmlformats.org/package/2006/metadata/core-properties"/>
    <ds:schemaRef ds:uri="http://schemas.microsoft.com/office/infopath/2007/PartnerControls"/>
    <ds:schemaRef ds:uri="16c05727-aa75-4e4a-9b5f-8a80a1165891"/>
    <ds:schemaRef ds:uri="http://purl.org/dc/elements/1.1/"/>
  </ds:schemaRefs>
</ds:datastoreItem>
</file>

<file path=customXml/itemProps3.xml><?xml version="1.0" encoding="utf-8"?>
<ds:datastoreItem xmlns:ds="http://schemas.openxmlformats.org/officeDocument/2006/customXml" ds:itemID="{E93496C2-30B3-40CB-ACDC-46FFFFC8A1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Сбалансированная система показателей от компании 24Slides</Template>
  <TotalTime>0</TotalTime>
  <Words>320</Words>
  <Application>Microsoft Office PowerPoint</Application>
  <PresentationFormat>Произвольный</PresentationFormat>
  <Paragraphs>110</Paragraphs>
  <Slides>12</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Проблемы</vt:lpstr>
      <vt:lpstr>Презентация PowerPoint</vt:lpstr>
      <vt:lpstr>Слайд 8 сбалансированной системы показателей</vt:lpstr>
      <vt:lpstr>Слайд 6 сбалансированной системы показателей</vt:lpstr>
      <vt:lpstr>Презентация PowerPoint</vt:lpstr>
      <vt:lpstr>Презентация PowerPoint</vt:lpstr>
      <vt:lpstr>Презентация PowerPoint</vt:lpstr>
      <vt:lpstr>Слайд 2 сбалансированной системы показателей</vt:lpstr>
      <vt:lpstr>Слайд 5 сбалансированной системы показателей</vt:lpstr>
      <vt:lpstr>Слайд 4 сбалансированной системы показателей</vt:lpstr>
      <vt:lpstr>Слайд 10 сбалансированной системы показателей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2020-01-03T11:07:30Z</dcterms:created>
  <dcterms:modified xsi:type="dcterms:W3CDTF">2020-01-15T12:53:19Z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