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8"/>
  </p:notesMasterIdLst>
  <p:sldIdLst>
    <p:sldId id="278" r:id="rId3"/>
    <p:sldId id="257" r:id="rId4"/>
    <p:sldId id="275" r:id="rId5"/>
    <p:sldId id="276" r:id="rId6"/>
    <p:sldId id="266" r:id="rId7"/>
    <p:sldId id="258" r:id="rId8"/>
    <p:sldId id="262" r:id="rId9"/>
    <p:sldId id="260" r:id="rId10"/>
    <p:sldId id="277" r:id="rId11"/>
    <p:sldId id="264" r:id="rId12"/>
    <p:sldId id="271" r:id="rId13"/>
    <p:sldId id="272" r:id="rId14"/>
    <p:sldId id="267" r:id="rId15"/>
    <p:sldId id="274" r:id="rId16"/>
    <p:sldId id="279" r:id="rId17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007FE0"/>
    <a:srgbClr val="0D94FB"/>
    <a:srgbClr val="FF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744" y="13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ru-RU" sz="900" dirty="0">
                <a:solidFill>
                  <a:schemeClr val="tx1"/>
                </a:solidFill>
              </a:rPr>
              <a:t>Пользуетесь</a:t>
            </a:r>
            <a:r>
              <a:rPr lang="ru-RU" sz="900" baseline="0" dirty="0">
                <a:solidFill>
                  <a:schemeClr val="tx1"/>
                </a:solidFill>
              </a:rPr>
              <a:t> ли вы каким-либо приложением </a:t>
            </a:r>
            <a:r>
              <a:rPr lang="ru-RU" sz="900" dirty="0">
                <a:solidFill>
                  <a:schemeClr val="tx1"/>
                </a:solidFill>
              </a:rPr>
              <a:t>для создания заметок, списков дел и напоминаний? </a:t>
            </a:r>
            <a:r>
              <a:rPr lang="ru-RU" sz="900" baseline="0" dirty="0">
                <a:solidFill>
                  <a:schemeClr val="tx1"/>
                </a:solidFill>
              </a:rPr>
              <a:t> </a:t>
            </a:r>
            <a:endParaRPr lang="ru-RU" sz="9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099356173142364"/>
          <c:y val="0.15333333333333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Слышали ли Вы о профессии разработчик мобильных игр?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AB-46B1-9F51-387FB71333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AB-46B1-9F51-387FB71333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AB-46B1-9F51-387FB71333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AB-46B1-9F51-387FB71333CF}"/>
              </c:ext>
            </c:extLst>
          </c:dPt>
          <c:dLbls>
            <c:dLbl>
              <c:idx val="0"/>
              <c:layout>
                <c:manualLayout>
                  <c:x val="2.4261553344441595E-2"/>
                  <c:y val="3.29229801842306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baseline="0" dirty="0"/>
                      <a:t>Да, пользуюсь
</a:t>
                    </a:r>
                    <a:fld id="{DC720862-A70B-43F7-A03B-40240E643EC9}" type="PERCENTAGE">
                      <a:rPr lang="en-US" baseline="0"/>
                      <a:pPr>
                        <a:defRPr sz="600" b="1">
                          <a:solidFill>
                            <a:schemeClr val="tx1"/>
                          </a:solidFill>
                          <a:latin typeface="+mj-lt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FAB-46B1-9F51-387FB71333CF}"/>
                </c:ext>
              </c:extLst>
            </c:dLbl>
            <c:dLbl>
              <c:idx val="1"/>
              <c:layout>
                <c:manualLayout>
                  <c:x val="-0.16693530759833669"/>
                  <c:y val="-9.80392156862745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baseline="0" dirty="0"/>
                      <a:t>Пользуюсь, однако в бумажном формате
</a:t>
                    </a:r>
                    <a:fld id="{ACDB3C29-C035-4669-B123-07E02AF1373B}" type="PERCENTAGE">
                      <a:rPr lang="ru-RU" baseline="0"/>
                      <a:pPr>
                        <a:defRPr sz="600" b="1">
                          <a:solidFill>
                            <a:schemeClr val="tx1"/>
                          </a:solidFill>
                          <a:latin typeface="+mj-lt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FAB-46B1-9F51-387FB71333CF}"/>
                </c:ext>
              </c:extLst>
            </c:dLbl>
            <c:dLbl>
              <c:idx val="2"/>
              <c:layout>
                <c:manualLayout>
                  <c:x val="-5.1575667336945699E-2"/>
                  <c:y val="6.94824266182736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baseline="0" dirty="0"/>
                      <a:t>Не пользуюсь
</a:t>
                    </a:r>
                    <a:fld id="{CCAF3760-C07A-4AA5-B33D-3A525F4395B7}" type="PERCENTAGE">
                      <a:rPr lang="en-US" baseline="0"/>
                      <a:pPr>
                        <a:defRPr sz="600" b="1">
                          <a:solidFill>
                            <a:schemeClr val="tx1"/>
                          </a:solidFill>
                          <a:latin typeface="+mj-lt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FAB-46B1-9F51-387FB71333C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AB-46B1-9F51-387FB71333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Слышал(а), но хотел(а) бы узнать больше</c:v>
                </c:pt>
                <c:pt idx="1">
                  <c:v> Слышал(а), неинтересна эта тема</c:v>
                </c:pt>
                <c:pt idx="2">
                  <c:v>Не слышал(а), но хотел(а) бы узнать больше</c:v>
                </c:pt>
                <c:pt idx="3">
                  <c:v>Не слышал(а), неинтересна эта тема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AB-46B1-9F51-387FB71333C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spc="0" baseline="0">
                <a:solidFill>
                  <a:prstClr val="black"/>
                </a:solidFill>
                <a:latin typeface="+mj-lt"/>
                <a:ea typeface="+mn-ea"/>
                <a:cs typeface="+mn-cs"/>
              </a:defRPr>
            </a:pPr>
            <a:r>
              <a:rPr lang="ru-RU" sz="900" b="1" i="0" baseline="0" dirty="0">
                <a:effectLst/>
              </a:rPr>
              <a:t>Пользуетесь ли вы каким-либо приложением для создания заметок, списков дел и напоминаний?  </a:t>
            </a:r>
            <a:endParaRPr lang="ru-RU" sz="900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>
                <a:solidFill>
                  <a:prstClr val="black"/>
                </a:solidFill>
                <a:latin typeface="+mj-lt"/>
              </a:defRPr>
            </a:pPr>
            <a:endParaRPr lang="ru-RU" sz="9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8017322834645669"/>
          <c:y val="3.33919783464566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900" b="1" i="0" u="none" strike="noStrike" kern="1200" spc="0" baseline="0">
              <a:solidFill>
                <a:prstClr val="black"/>
              </a:solidFill>
              <a:latin typeface="+mj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958022332553708"/>
          <c:y val="0.37046081633947542"/>
          <c:w val="0.39645862261716502"/>
          <c:h val="0.574038248073324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Знакомы ли вы со вселенной Звёздных войн?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6D-4464-AE75-884B9346033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6D-4464-AE75-884B9346033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6D-4464-AE75-884B93460332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6D-4464-AE75-884B93460332}"/>
              </c:ext>
            </c:extLst>
          </c:dPt>
          <c:dLbls>
            <c:dLbl>
              <c:idx val="0"/>
              <c:layout>
                <c:manualLayout>
                  <c:x val="-0.14692991614353221"/>
                  <c:y val="-0.36852075131233597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Да, пользуюсь </a:t>
                    </a:r>
                  </a:p>
                  <a:p>
                    <a:fld id="{AB3DAEBF-4D46-4BE2-9A8E-7F9DD5E1C34D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76D-4464-AE75-884B93460332}"/>
                </c:ext>
              </c:extLst>
            </c:dLbl>
            <c:dLbl>
              <c:idx val="1"/>
              <c:layout>
                <c:manualLayout>
                  <c:x val="-1.5841469816272966E-2"/>
                  <c:y val="1.647842847769029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Пользуюсь, однако в бумажном носителе
</a:t>
                    </a:r>
                    <a:fld id="{0541FD01-7B41-4C7C-8538-C03797B2F536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6D-4464-AE75-884B93460332}"/>
                </c:ext>
              </c:extLst>
            </c:dLbl>
            <c:dLbl>
              <c:idx val="2"/>
              <c:layout>
                <c:manualLayout>
                  <c:x val="-9.6656601845816995E-2"/>
                  <c:y val="-1.5721810581612376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Нет, не пользуюсь  </a:t>
                    </a:r>
                    <a:fld id="{FA8BD328-F857-41E0-9705-DF61EBB8491F}" type="PERCENTAGE">
                      <a:rPr lang="en-US" baseline="0" smtClean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76D-4464-AE75-884B9346033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6D-4464-AE75-884B934603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Знаком(а), нравятся Звёздные войны</c:v>
                </c:pt>
                <c:pt idx="1">
                  <c:v>Знаком(а), не нравятся Звёздные Войны</c:v>
                </c:pt>
                <c:pt idx="2">
                  <c:v>Не знаком(а)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6D-4464-AE75-884B9346033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ru-RU" sz="900" dirty="0">
                <a:solidFill>
                  <a:schemeClr val="tx1"/>
                </a:solidFill>
              </a:rPr>
              <a:t>Использовали</a:t>
            </a:r>
            <a:r>
              <a:rPr lang="ru-RU" sz="900" baseline="0" dirty="0">
                <a:solidFill>
                  <a:schemeClr val="tx1"/>
                </a:solidFill>
              </a:rPr>
              <a:t> бы веб-приложение от неизвестных разработчиков? </a:t>
            </a:r>
            <a:r>
              <a:rPr lang="ru-RU" sz="900" dirty="0">
                <a:solidFill>
                  <a:schemeClr val="tx1"/>
                </a:solidFill>
              </a:rPr>
              <a:t> </a:t>
            </a:r>
            <a:r>
              <a:rPr lang="ru-RU" sz="900" baseline="0" dirty="0">
                <a:solidFill>
                  <a:schemeClr val="tx1"/>
                </a:solidFill>
              </a:rPr>
              <a:t> </a:t>
            </a:r>
            <a:endParaRPr lang="ru-RU" sz="9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Слышали ли Вы о профессии разработчик мобильных игр?</c:v>
                </c:pt>
              </c:strCache>
            </c:strRef>
          </c:tx>
          <c:explosion val="22"/>
          <c:dPt>
            <c:idx val="0"/>
            <c:bubble3D val="0"/>
            <c:explosion val="2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8F-46A3-99DE-151D7B14C108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8F-46A3-99DE-151D7B14C108}"/>
              </c:ext>
            </c:extLst>
          </c:dPt>
          <c:dPt>
            <c:idx val="2"/>
            <c:bubble3D val="0"/>
            <c:explosion val="24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8F-46A3-99DE-151D7B14C1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8F-46A3-99DE-151D7B14C108}"/>
              </c:ext>
            </c:extLst>
          </c:dPt>
          <c:dLbls>
            <c:dLbl>
              <c:idx val="0"/>
              <c:layout>
                <c:manualLayout>
                  <c:x val="0.17529486548556431"/>
                  <c:y val="-2.74386209392326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baseline="0" dirty="0"/>
                      <a:t>Доверяю только проверенным приложениям
</a:t>
                    </a:r>
                    <a:fld id="{92754567-C8E3-440F-8252-54B5B64EEB67}" type="PERCENTAGE">
                      <a:rPr lang="ru-RU" baseline="0"/>
                      <a:pPr>
                        <a:defRPr sz="600" b="1">
                          <a:solidFill>
                            <a:schemeClr val="tx1"/>
                          </a:solidFill>
                          <a:latin typeface="+mj-lt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99942585301838"/>
                      <c:h val="0.372308057934379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8F-46A3-99DE-151D7B14C108}"/>
                </c:ext>
              </c:extLst>
            </c:dLbl>
            <c:dLbl>
              <c:idx val="1"/>
              <c:layout>
                <c:manualLayout>
                  <c:x val="-5.278730995745657E-2"/>
                  <c:y val="0.247828319519786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500" baseline="0" dirty="0"/>
                      <a:t>Возможно, если бы оно за интересовало меня чем-то</a:t>
                    </a:r>
                    <a:r>
                      <a:rPr lang="ru-RU" baseline="0" dirty="0"/>
                      <a:t>
</a:t>
                    </a:r>
                    <a:fld id="{2EF45A70-913F-438E-93B9-68BF0C1B377E}" type="PERCENTAGE">
                      <a:rPr lang="ru-RU" baseline="0"/>
                      <a:pPr>
                        <a:defRPr sz="600" b="1">
                          <a:solidFill>
                            <a:schemeClr val="tx1"/>
                          </a:solidFill>
                          <a:latin typeface="+mj-lt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32488517060366"/>
                      <c:h val="0.360910767768262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78F-46A3-99DE-151D7B14C108}"/>
                </c:ext>
              </c:extLst>
            </c:dLbl>
            <c:dLbl>
              <c:idx val="2"/>
              <c:layout>
                <c:manualLayout>
                  <c:x val="0.35901533792650908"/>
                  <c:y val="0.185008412529943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500" baseline="0" dirty="0"/>
                      <a:t>Мобильное приложение очень важно для меня
</a:t>
                    </a:r>
                    <a:fld id="{010F3FCF-AC3D-4E8E-ADAA-EDB7ABDF88C6}" type="PERCENTAGE">
                      <a:rPr lang="ru-RU" sz="500" baseline="0"/>
                      <a:pPr>
                        <a:defRPr sz="600" b="1">
                          <a:solidFill>
                            <a:schemeClr val="tx1"/>
                          </a:solidFill>
                          <a:latin typeface="+mj-lt"/>
                        </a:defRPr>
                      </a:pPr>
                      <a:t>[ПРОЦЕНТ]</a:t>
                    </a:fld>
                    <a:endParaRPr lang="ru-RU" sz="5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15083661417323"/>
                      <c:h val="0.322060813274243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78F-46A3-99DE-151D7B14C1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F-46A3-99DE-151D7B14C1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Слышал(а), но хотел(а) бы узнать больше</c:v>
                </c:pt>
                <c:pt idx="1">
                  <c:v> Слышал(а), неинтересна эта тема</c:v>
                </c:pt>
                <c:pt idx="2">
                  <c:v>Не слышал(а), но хотел(а) бы узнать больше</c:v>
                </c:pt>
                <c:pt idx="3">
                  <c:v>Не слышал(а), неинтересна эта тема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8F-46A3-99DE-151D7B14C1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spc="0" baseline="0">
                <a:solidFill>
                  <a:prstClr val="black"/>
                </a:solidFill>
                <a:latin typeface="+mj-lt"/>
                <a:ea typeface="+mn-ea"/>
                <a:cs typeface="+mn-cs"/>
              </a:defRPr>
            </a:pPr>
            <a:r>
              <a:rPr lang="ru-RU" sz="900" b="1" i="0" baseline="0" dirty="0">
                <a:effectLst/>
              </a:rPr>
              <a:t>Использовали бы веб-приложение от неизвестных разработчиков?   </a:t>
            </a:r>
            <a:endParaRPr lang="ru-RU" sz="900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>
                <a:solidFill>
                  <a:prstClr val="black"/>
                </a:solidFill>
                <a:latin typeface="+mj-lt"/>
              </a:defRPr>
            </a:pPr>
            <a:endParaRPr lang="ru-RU" sz="9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8017322834645669"/>
          <c:y val="3.33919783464566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900" b="1" i="0" u="none" strike="noStrike" kern="1200" spc="0" baseline="0">
              <a:solidFill>
                <a:prstClr val="black"/>
              </a:solidFill>
              <a:latin typeface="+mj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958022332553708"/>
          <c:y val="0.37046081633947542"/>
          <c:w val="0.39645862261716502"/>
          <c:h val="0.574038248073324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Знакомы ли вы со вселенной Звёздных войн?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6E-44AE-AB05-E2F41E3531A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6E-44AE-AB05-E2F41E3531A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6E-44AE-AB05-E2F41E3531A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6E-44AE-AB05-E2F41E3531A8}"/>
              </c:ext>
            </c:extLst>
          </c:dPt>
          <c:dLbls>
            <c:dLbl>
              <c:idx val="0"/>
              <c:layout>
                <c:manualLayout>
                  <c:x val="4.0062095896549514E-2"/>
                  <c:y val="-0.38935422134733166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Если оно классное, то почему нет</a:t>
                    </a:r>
                  </a:p>
                  <a:p>
                    <a:fld id="{AB3DAEBF-4D46-4BE2-9A8E-7F9DD5E1C34D}" type="PERCENTAGE">
                      <a:rPr lang="ru-RU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6E-44AE-AB05-E2F41E3531A8}"/>
                </c:ext>
              </c:extLst>
            </c:dLbl>
            <c:dLbl>
              <c:idx val="1"/>
              <c:layout>
                <c:manualLayout>
                  <c:x val="2.4511875040010289E-3"/>
                  <c:y val="0.151165791776027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500" b="1" i="0" u="none" strike="noStrike" kern="1200" baseline="0" dirty="0">
                        <a:solidFill>
                          <a:prstClr val="black"/>
                        </a:solidFill>
                      </a:rPr>
                      <a:t>Доверяю только проверенным приложениям</a:t>
                    </a:r>
                    <a:r>
                      <a:rPr lang="ru-RU" sz="100" b="1" i="0" u="none" strike="noStrike" kern="1200" baseline="0" dirty="0">
                        <a:solidFill>
                          <a:prstClr val="black"/>
                        </a:solidFill>
                      </a:rPr>
                      <a:t>
</a:t>
                    </a:r>
                    <a:r>
                      <a:rPr lang="ru-RU" sz="500" b="1" i="0" u="none" strike="noStrike" kern="1200" baseline="0" dirty="0">
                        <a:solidFill>
                          <a:prstClr val="black"/>
                        </a:solidFill>
                      </a:rPr>
                      <a:t>10%</a:t>
                    </a:r>
                    <a:endParaRPr lang="ru-RU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6787017476474"/>
                      <c:h val="0.3717711067366578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16E-44AE-AB05-E2F41E3531A8}"/>
                </c:ext>
              </c:extLst>
            </c:dLbl>
            <c:dLbl>
              <c:idx val="2"/>
              <c:layout>
                <c:manualLayout>
                  <c:x val="-0.13324210998015493"/>
                  <c:y val="0.10927821522309715"/>
                </c:manualLayout>
              </c:layout>
              <c:tx>
                <c:rich>
                  <a:bodyPr/>
                  <a:lstStyle/>
                  <a:p>
                    <a:r>
                      <a:rPr lang="ru-RU" sz="600" b="1" i="0" u="none" strike="noStrike" kern="1200" baseline="0" dirty="0">
                        <a:solidFill>
                          <a:prstClr val="black"/>
                        </a:solidFill>
                      </a:rPr>
                      <a:t>Мобильное приложение очень важно для меня</a:t>
                    </a:r>
                  </a:p>
                  <a:p>
                    <a:fld id="{FA8BD328-F857-41E0-9705-DF61EBB8491F}" type="PERCENTAGE">
                      <a:rPr lang="ru-RU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6E-44AE-AB05-E2F41E3531A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6E-44AE-AB05-E2F41E3531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Знаком(а), нравятся Звёздные войны</c:v>
                </c:pt>
                <c:pt idx="1">
                  <c:v>Знаком(а), не нравятся Звёздные Войны</c:v>
                </c:pt>
                <c:pt idx="2">
                  <c:v>Не знаком(а)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6E-44AE-AB05-E2F41E3531A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554C2-49E1-4324-88B1-3D41D4691A57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B7ED1-C437-47C2-82CF-3C57C27CE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6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a03b2fe1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a03b2fe1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75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53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9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1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9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24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2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5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9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80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7ED1-C437-47C2-82CF-3C57C27CE96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8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9"/>
          <p:cNvGrpSpPr/>
          <p:nvPr/>
        </p:nvGrpSpPr>
        <p:grpSpPr>
          <a:xfrm>
            <a:off x="6949919" y="-1142700"/>
            <a:ext cx="3813434" cy="5379074"/>
            <a:chOff x="6949919" y="-1142700"/>
            <a:chExt cx="3813434" cy="5379074"/>
          </a:xfrm>
        </p:grpSpPr>
        <p:grpSp>
          <p:nvGrpSpPr>
            <p:cNvPr id="109" name="Google Shape;109;p9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110" name="Google Shape;110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9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113" name="Google Shape;113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9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9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117" name="Google Shape;117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" name="Google Shape;119;p9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120" name="Google Shape;120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9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123" name="Google Shape;123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9"/>
            <p:cNvGrpSpPr/>
            <p:nvPr/>
          </p:nvGrpSpPr>
          <p:grpSpPr>
            <a:xfrm rot="8100000">
              <a:off x="7954154" y="2861061"/>
              <a:ext cx="3167166" cy="299397"/>
              <a:chOff x="-304800" y="4182975"/>
              <a:chExt cx="3167197" cy="299400"/>
            </a:xfrm>
          </p:grpSpPr>
          <p:sp>
            <p:nvSpPr>
              <p:cNvPr id="126" name="Google Shape;126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9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129" name="Google Shape;129;p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Google Shape;131;p9"/>
          <p:cNvSpPr txBox="1">
            <a:spLocks noGrp="1"/>
          </p:cNvSpPr>
          <p:nvPr>
            <p:ph type="subTitle" idx="1"/>
          </p:nvPr>
        </p:nvSpPr>
        <p:spPr>
          <a:xfrm>
            <a:off x="833700" y="1455050"/>
            <a:ext cx="3155400" cy="4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verpass Black"/>
              <a:buNone/>
              <a:defRPr sz="18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2"/>
          </p:nvPr>
        </p:nvSpPr>
        <p:spPr>
          <a:xfrm>
            <a:off x="833700" y="1937499"/>
            <a:ext cx="2503200" cy="11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1244928" y="522375"/>
            <a:ext cx="62007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34" name="Google Shape;134;p9"/>
          <p:cNvGrpSpPr/>
          <p:nvPr/>
        </p:nvGrpSpPr>
        <p:grpSpPr>
          <a:xfrm>
            <a:off x="-4274" y="572458"/>
            <a:ext cx="1253474" cy="328534"/>
            <a:chOff x="-8549" y="582500"/>
            <a:chExt cx="1253474" cy="328534"/>
          </a:xfrm>
        </p:grpSpPr>
        <p:sp>
          <p:nvSpPr>
            <p:cNvPr id="135" name="Google Shape;135;p9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4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"/>
          <p:cNvSpPr txBox="1">
            <a:spLocks noGrp="1"/>
          </p:cNvSpPr>
          <p:nvPr>
            <p:ph type="title" hasCustomPrompt="1"/>
          </p:nvPr>
        </p:nvSpPr>
        <p:spPr>
          <a:xfrm>
            <a:off x="2613825" y="1106125"/>
            <a:ext cx="3304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42" name="Google Shape;142;p11"/>
          <p:cNvGrpSpPr/>
          <p:nvPr/>
        </p:nvGrpSpPr>
        <p:grpSpPr>
          <a:xfrm>
            <a:off x="7633122" y="1542425"/>
            <a:ext cx="3064406" cy="3371877"/>
            <a:chOff x="7709322" y="1333607"/>
            <a:chExt cx="3064406" cy="3371877"/>
          </a:xfrm>
        </p:grpSpPr>
        <p:grpSp>
          <p:nvGrpSpPr>
            <p:cNvPr id="143" name="Google Shape;143;p11"/>
            <p:cNvGrpSpPr/>
            <p:nvPr/>
          </p:nvGrpSpPr>
          <p:grpSpPr>
            <a:xfrm rot="8100000">
              <a:off x="7657942" y="2409523"/>
              <a:ext cx="3167166" cy="299397"/>
              <a:chOff x="-304800" y="4182975"/>
              <a:chExt cx="3167197" cy="299400"/>
            </a:xfrm>
          </p:grpSpPr>
          <p:sp>
            <p:nvSpPr>
              <p:cNvPr id="144" name="Google Shape;144;p1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11"/>
            <p:cNvGrpSpPr/>
            <p:nvPr/>
          </p:nvGrpSpPr>
          <p:grpSpPr>
            <a:xfrm rot="8100000">
              <a:off x="7351354" y="3330170"/>
              <a:ext cx="3167166" cy="299397"/>
              <a:chOff x="-304800" y="4182975"/>
              <a:chExt cx="3167197" cy="299400"/>
            </a:xfrm>
          </p:grpSpPr>
          <p:sp>
            <p:nvSpPr>
              <p:cNvPr id="147" name="Google Shape;147;p1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11"/>
            <p:cNvGrpSpPr/>
            <p:nvPr/>
          </p:nvGrpSpPr>
          <p:grpSpPr>
            <a:xfrm rot="8100000">
              <a:off x="7964529" y="3330170"/>
              <a:ext cx="3167166" cy="299397"/>
              <a:chOff x="-304800" y="4182975"/>
              <a:chExt cx="3167197" cy="299400"/>
            </a:xfrm>
          </p:grpSpPr>
          <p:sp>
            <p:nvSpPr>
              <p:cNvPr id="150" name="Google Shape;150;p1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2708200" y="2904950"/>
            <a:ext cx="31155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-1491519" y="105563"/>
            <a:ext cx="3064406" cy="2451231"/>
            <a:chOff x="-1491519" y="3001163"/>
            <a:chExt cx="3064406" cy="2451231"/>
          </a:xfrm>
        </p:grpSpPr>
        <p:grpSp>
          <p:nvGrpSpPr>
            <p:cNvPr id="154" name="Google Shape;154;p11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155" name="Google Shape;155;p1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11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158" name="Google Shape;158;p1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244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977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4"/>
          <p:cNvGrpSpPr/>
          <p:nvPr/>
        </p:nvGrpSpPr>
        <p:grpSpPr>
          <a:xfrm rot="8100000">
            <a:off x="6591951" y="-66783"/>
            <a:ext cx="3167166" cy="299397"/>
            <a:chOff x="-304800" y="4182975"/>
            <a:chExt cx="3167197" cy="299400"/>
          </a:xfrm>
        </p:grpSpPr>
        <p:sp>
          <p:nvSpPr>
            <p:cNvPr id="195" name="Google Shape;195;p14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14"/>
          <p:cNvGrpSpPr/>
          <p:nvPr/>
        </p:nvGrpSpPr>
        <p:grpSpPr>
          <a:xfrm rot="8100000">
            <a:off x="7205126" y="-66783"/>
            <a:ext cx="3167166" cy="299397"/>
            <a:chOff x="-304800" y="4182975"/>
            <a:chExt cx="3167197" cy="299400"/>
          </a:xfrm>
        </p:grpSpPr>
        <p:sp>
          <p:nvSpPr>
            <p:cNvPr id="198" name="Google Shape;198;p14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14"/>
          <p:cNvSpPr txBox="1">
            <a:spLocks noGrp="1"/>
          </p:cNvSpPr>
          <p:nvPr>
            <p:ph type="subTitle" idx="1"/>
          </p:nvPr>
        </p:nvSpPr>
        <p:spPr>
          <a:xfrm>
            <a:off x="821525" y="2879050"/>
            <a:ext cx="1903500" cy="4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18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2"/>
          </p:nvPr>
        </p:nvSpPr>
        <p:spPr>
          <a:xfrm>
            <a:off x="821531" y="3316181"/>
            <a:ext cx="19035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3"/>
          </p:nvPr>
        </p:nvSpPr>
        <p:spPr>
          <a:xfrm>
            <a:off x="3522167" y="2879050"/>
            <a:ext cx="1903500" cy="4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18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4"/>
          </p:nvPr>
        </p:nvSpPr>
        <p:spPr>
          <a:xfrm>
            <a:off x="3522174" y="3316181"/>
            <a:ext cx="19035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5"/>
          </p:nvPr>
        </p:nvSpPr>
        <p:spPr>
          <a:xfrm>
            <a:off x="6222826" y="2879050"/>
            <a:ext cx="1903500" cy="4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18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6"/>
          </p:nvPr>
        </p:nvSpPr>
        <p:spPr>
          <a:xfrm>
            <a:off x="6222833" y="3316181"/>
            <a:ext cx="19035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1244928" y="522375"/>
            <a:ext cx="62007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14"/>
          <p:cNvGrpSpPr/>
          <p:nvPr/>
        </p:nvGrpSpPr>
        <p:grpSpPr>
          <a:xfrm>
            <a:off x="-4274" y="572458"/>
            <a:ext cx="1253474" cy="328534"/>
            <a:chOff x="-8549" y="582500"/>
            <a:chExt cx="1253474" cy="328534"/>
          </a:xfrm>
        </p:grpSpPr>
        <p:sp>
          <p:nvSpPr>
            <p:cNvPr id="208" name="Google Shape;208;p14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1704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>
            <a:spLocks noGrp="1"/>
          </p:cNvSpPr>
          <p:nvPr>
            <p:ph type="title"/>
          </p:nvPr>
        </p:nvSpPr>
        <p:spPr>
          <a:xfrm>
            <a:off x="1244928" y="522375"/>
            <a:ext cx="6200700" cy="42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7" name="Google Shape;227;p17"/>
          <p:cNvGrpSpPr/>
          <p:nvPr/>
        </p:nvGrpSpPr>
        <p:grpSpPr>
          <a:xfrm>
            <a:off x="-4274" y="572458"/>
            <a:ext cx="1253474" cy="328534"/>
            <a:chOff x="-8549" y="582500"/>
            <a:chExt cx="1253474" cy="328534"/>
          </a:xfrm>
        </p:grpSpPr>
        <p:sp>
          <p:nvSpPr>
            <p:cNvPr id="228" name="Google Shape;228;p17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7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979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"/>
          <p:cNvSpPr txBox="1">
            <a:spLocks noGrp="1"/>
          </p:cNvSpPr>
          <p:nvPr>
            <p:ph type="title" hasCustomPrompt="1"/>
          </p:nvPr>
        </p:nvSpPr>
        <p:spPr>
          <a:xfrm>
            <a:off x="911299" y="1336250"/>
            <a:ext cx="552900" cy="552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2"/>
          <p:cNvSpPr txBox="1">
            <a:spLocks noGrp="1"/>
          </p:cNvSpPr>
          <p:nvPr>
            <p:ph type="subTitle" idx="1"/>
          </p:nvPr>
        </p:nvSpPr>
        <p:spPr>
          <a:xfrm>
            <a:off x="835100" y="1965350"/>
            <a:ext cx="1966500" cy="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 idx="2" hasCustomPrompt="1"/>
          </p:nvPr>
        </p:nvSpPr>
        <p:spPr>
          <a:xfrm>
            <a:off x="3593699" y="1336250"/>
            <a:ext cx="552900" cy="552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3"/>
          </p:nvPr>
        </p:nvSpPr>
        <p:spPr>
          <a:xfrm>
            <a:off x="3517500" y="1965350"/>
            <a:ext cx="1966500" cy="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title" idx="4" hasCustomPrompt="1"/>
          </p:nvPr>
        </p:nvSpPr>
        <p:spPr>
          <a:xfrm>
            <a:off x="6276099" y="1336250"/>
            <a:ext cx="552900" cy="552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5"/>
          </p:nvPr>
        </p:nvSpPr>
        <p:spPr>
          <a:xfrm>
            <a:off x="6199900" y="1965350"/>
            <a:ext cx="1966500" cy="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title" idx="6" hasCustomPrompt="1"/>
          </p:nvPr>
        </p:nvSpPr>
        <p:spPr>
          <a:xfrm>
            <a:off x="911299" y="3077700"/>
            <a:ext cx="552900" cy="552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7"/>
          </p:nvPr>
        </p:nvSpPr>
        <p:spPr>
          <a:xfrm>
            <a:off x="835100" y="3706800"/>
            <a:ext cx="1966500" cy="8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title" idx="8" hasCustomPrompt="1"/>
          </p:nvPr>
        </p:nvSpPr>
        <p:spPr>
          <a:xfrm>
            <a:off x="3593699" y="3077700"/>
            <a:ext cx="552900" cy="552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22"/>
          <p:cNvSpPr txBox="1">
            <a:spLocks noGrp="1"/>
          </p:cNvSpPr>
          <p:nvPr>
            <p:ph type="subTitle" idx="9"/>
          </p:nvPr>
        </p:nvSpPr>
        <p:spPr>
          <a:xfrm>
            <a:off x="3517500" y="3706800"/>
            <a:ext cx="1966500" cy="8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title" idx="13" hasCustomPrompt="1"/>
          </p:nvPr>
        </p:nvSpPr>
        <p:spPr>
          <a:xfrm>
            <a:off x="6276099" y="3077700"/>
            <a:ext cx="552900" cy="552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3" name="Google Shape;303;p22"/>
          <p:cNvSpPr txBox="1">
            <a:spLocks noGrp="1"/>
          </p:cNvSpPr>
          <p:nvPr>
            <p:ph type="subTitle" idx="14"/>
          </p:nvPr>
        </p:nvSpPr>
        <p:spPr>
          <a:xfrm>
            <a:off x="6199900" y="3706800"/>
            <a:ext cx="1966500" cy="8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22"/>
          <p:cNvGrpSpPr/>
          <p:nvPr/>
        </p:nvGrpSpPr>
        <p:grpSpPr>
          <a:xfrm rot="10800000">
            <a:off x="7894801" y="572458"/>
            <a:ext cx="1253474" cy="328534"/>
            <a:chOff x="-8549" y="582500"/>
            <a:chExt cx="1253474" cy="328534"/>
          </a:xfrm>
        </p:grpSpPr>
        <p:sp>
          <p:nvSpPr>
            <p:cNvPr id="305" name="Google Shape;305;p22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2"/>
          <p:cNvSpPr txBox="1">
            <a:spLocks noGrp="1"/>
          </p:cNvSpPr>
          <p:nvPr>
            <p:ph type="title" idx="15"/>
          </p:nvPr>
        </p:nvSpPr>
        <p:spPr>
          <a:xfrm>
            <a:off x="1696075" y="522375"/>
            <a:ext cx="6198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66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042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028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6"/>
          <p:cNvGrpSpPr/>
          <p:nvPr/>
        </p:nvGrpSpPr>
        <p:grpSpPr>
          <a:xfrm>
            <a:off x="-1491519" y="-434710"/>
            <a:ext cx="3370993" cy="3912150"/>
            <a:chOff x="-1491519" y="2460890"/>
            <a:chExt cx="3370993" cy="3912150"/>
          </a:xfrm>
        </p:grpSpPr>
        <p:grpSp>
          <p:nvGrpSpPr>
            <p:cNvPr id="326" name="Google Shape;326;p26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327" name="Google Shape;327;p2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26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330" name="Google Shape;330;p2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26"/>
            <p:cNvSpPr/>
            <p:nvPr/>
          </p:nvSpPr>
          <p:spPr>
            <a:xfrm rot="-2700000">
              <a:off x="-540907" y="2968275"/>
              <a:ext cx="1559170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26"/>
            <p:cNvGrpSpPr/>
            <p:nvPr/>
          </p:nvGrpSpPr>
          <p:grpSpPr>
            <a:xfrm rot="-2700000">
              <a:off x="-929724" y="4997727"/>
              <a:ext cx="3167166" cy="299397"/>
              <a:chOff x="-304800" y="4182975"/>
              <a:chExt cx="3167197" cy="299400"/>
            </a:xfrm>
          </p:grpSpPr>
          <p:sp>
            <p:nvSpPr>
              <p:cNvPr id="334" name="Google Shape;334;p2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26"/>
            <p:cNvGrpSpPr/>
            <p:nvPr/>
          </p:nvGrpSpPr>
          <p:grpSpPr>
            <a:xfrm rot="-2700000">
              <a:off x="-1542899" y="4997727"/>
              <a:ext cx="3167166" cy="299397"/>
              <a:chOff x="-304800" y="4182975"/>
              <a:chExt cx="3167197" cy="299400"/>
            </a:xfrm>
          </p:grpSpPr>
          <p:sp>
            <p:nvSpPr>
              <p:cNvPr id="337" name="Google Shape;337;p2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6518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7"/>
          <p:cNvGrpSpPr/>
          <p:nvPr/>
        </p:nvGrpSpPr>
        <p:grpSpPr>
          <a:xfrm rot="10800000">
            <a:off x="-1069131" y="3350375"/>
            <a:ext cx="3370993" cy="3371877"/>
            <a:chOff x="6949919" y="-1142700"/>
            <a:chExt cx="3370993" cy="3371877"/>
          </a:xfrm>
        </p:grpSpPr>
        <p:grpSp>
          <p:nvGrpSpPr>
            <p:cNvPr id="341" name="Google Shape;341;p27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342" name="Google Shape;342;p2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" name="Google Shape;344;p27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345" name="Google Shape;345;p2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7" name="Google Shape;347;p27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27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350" name="Google Shape;350;p2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986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3434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28"/>
          <p:cNvGrpSpPr/>
          <p:nvPr/>
        </p:nvGrpSpPr>
        <p:grpSpPr>
          <a:xfrm>
            <a:off x="7633122" y="1542425"/>
            <a:ext cx="3064406" cy="3371877"/>
            <a:chOff x="7709322" y="1333607"/>
            <a:chExt cx="3064406" cy="3371877"/>
          </a:xfrm>
        </p:grpSpPr>
        <p:grpSp>
          <p:nvGrpSpPr>
            <p:cNvPr id="354" name="Google Shape;354;p28"/>
            <p:cNvGrpSpPr/>
            <p:nvPr/>
          </p:nvGrpSpPr>
          <p:grpSpPr>
            <a:xfrm rot="8100000">
              <a:off x="7657942" y="2409523"/>
              <a:ext cx="3167166" cy="299397"/>
              <a:chOff x="-304800" y="4182975"/>
              <a:chExt cx="3167197" cy="299400"/>
            </a:xfrm>
          </p:grpSpPr>
          <p:sp>
            <p:nvSpPr>
              <p:cNvPr id="355" name="Google Shape;355;p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28"/>
            <p:cNvGrpSpPr/>
            <p:nvPr/>
          </p:nvGrpSpPr>
          <p:grpSpPr>
            <a:xfrm rot="8100000">
              <a:off x="7351354" y="3330170"/>
              <a:ext cx="3167166" cy="299397"/>
              <a:chOff x="-304800" y="4182975"/>
              <a:chExt cx="3167197" cy="299400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" name="Google Shape;360;p28"/>
            <p:cNvGrpSpPr/>
            <p:nvPr/>
          </p:nvGrpSpPr>
          <p:grpSpPr>
            <a:xfrm rot="8100000">
              <a:off x="7964529" y="3330170"/>
              <a:ext cx="3167166" cy="299397"/>
              <a:chOff x="-304800" y="4182975"/>
              <a:chExt cx="3167197" cy="299400"/>
            </a:xfrm>
          </p:grpSpPr>
          <p:sp>
            <p:nvSpPr>
              <p:cNvPr id="361" name="Google Shape;361;p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3" name="Google Shape;363;p28"/>
          <p:cNvGrpSpPr/>
          <p:nvPr/>
        </p:nvGrpSpPr>
        <p:grpSpPr>
          <a:xfrm>
            <a:off x="-1491519" y="105563"/>
            <a:ext cx="3064406" cy="2451231"/>
            <a:chOff x="-1491519" y="3001163"/>
            <a:chExt cx="3064406" cy="2451231"/>
          </a:xfrm>
        </p:grpSpPr>
        <p:grpSp>
          <p:nvGrpSpPr>
            <p:cNvPr id="364" name="Google Shape;364;p28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365" name="Google Shape;365;p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28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368" name="Google Shape;368;p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1486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solidFill>
          <a:schemeClr val="lt2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9"/>
          <p:cNvGrpSpPr/>
          <p:nvPr/>
        </p:nvGrpSpPr>
        <p:grpSpPr>
          <a:xfrm>
            <a:off x="6949919" y="-1142700"/>
            <a:ext cx="3370993" cy="3371877"/>
            <a:chOff x="6949919" y="-1142700"/>
            <a:chExt cx="3370993" cy="3371877"/>
          </a:xfrm>
        </p:grpSpPr>
        <p:grpSp>
          <p:nvGrpSpPr>
            <p:cNvPr id="372" name="Google Shape;372;p29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373" name="Google Shape;373;p2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29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376" name="Google Shape;376;p2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8" name="Google Shape;378;p29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29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381" name="Google Shape;381;p2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269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Background 7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30"/>
          <p:cNvGrpSpPr/>
          <p:nvPr/>
        </p:nvGrpSpPr>
        <p:grpSpPr>
          <a:xfrm>
            <a:off x="6949919" y="-1142700"/>
            <a:ext cx="3813434" cy="5379074"/>
            <a:chOff x="6949919" y="-1142700"/>
            <a:chExt cx="3813434" cy="5379074"/>
          </a:xfrm>
        </p:grpSpPr>
        <p:grpSp>
          <p:nvGrpSpPr>
            <p:cNvPr id="385" name="Google Shape;385;p30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386" name="Google Shape;386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30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389" name="Google Shape;389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1" name="Google Shape;391;p30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30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393" name="Google Shape;393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" name="Google Shape;395;p30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396" name="Google Shape;396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" name="Google Shape;398;p30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399" name="Google Shape;399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30"/>
            <p:cNvGrpSpPr/>
            <p:nvPr/>
          </p:nvGrpSpPr>
          <p:grpSpPr>
            <a:xfrm rot="8100000">
              <a:off x="7954154" y="2861061"/>
              <a:ext cx="3167166" cy="299397"/>
              <a:chOff x="-304800" y="4182975"/>
              <a:chExt cx="3167197" cy="299400"/>
            </a:xfrm>
          </p:grpSpPr>
          <p:sp>
            <p:nvSpPr>
              <p:cNvPr id="402" name="Google Shape;402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4" name="Google Shape;404;p30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405" name="Google Shape;405;p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3697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3434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60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3434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3434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D94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879600" cy="3117850"/>
          </a:xfrm>
          <a:custGeom>
            <a:avLst/>
            <a:gdLst/>
            <a:ahLst/>
            <a:cxnLst/>
            <a:rect l="l" t="t" r="r" b="b"/>
            <a:pathLst>
              <a:path w="1879600" h="3117850">
                <a:moveTo>
                  <a:pt x="672909" y="0"/>
                </a:moveTo>
                <a:lnTo>
                  <a:pt x="249313" y="0"/>
                </a:lnTo>
                <a:lnTo>
                  <a:pt x="0" y="249326"/>
                </a:lnTo>
                <a:lnTo>
                  <a:pt x="0" y="672922"/>
                </a:lnTo>
                <a:lnTo>
                  <a:pt x="672909" y="0"/>
                </a:lnTo>
                <a:close/>
              </a:path>
              <a:path w="1879600" h="3117850">
                <a:moveTo>
                  <a:pt x="673900" y="603084"/>
                </a:moveTo>
                <a:lnTo>
                  <a:pt x="462191" y="391375"/>
                </a:lnTo>
                <a:lnTo>
                  <a:pt x="0" y="853579"/>
                </a:lnTo>
                <a:lnTo>
                  <a:pt x="0" y="1276985"/>
                </a:lnTo>
                <a:lnTo>
                  <a:pt x="673900" y="603084"/>
                </a:lnTo>
                <a:close/>
              </a:path>
              <a:path w="1879600" h="3117850">
                <a:moveTo>
                  <a:pt x="959700" y="317271"/>
                </a:moveTo>
                <a:lnTo>
                  <a:pt x="748004" y="105575"/>
                </a:lnTo>
                <a:lnTo>
                  <a:pt x="519747" y="333819"/>
                </a:lnTo>
                <a:lnTo>
                  <a:pt x="731456" y="545528"/>
                </a:lnTo>
                <a:lnTo>
                  <a:pt x="959700" y="317271"/>
                </a:lnTo>
                <a:close/>
              </a:path>
              <a:path w="1879600" h="3117850">
                <a:moveTo>
                  <a:pt x="980490" y="1523733"/>
                </a:moveTo>
                <a:lnTo>
                  <a:pt x="768781" y="1312024"/>
                </a:lnTo>
                <a:lnTo>
                  <a:pt x="0" y="2080806"/>
                </a:lnTo>
                <a:lnTo>
                  <a:pt x="0" y="2504224"/>
                </a:lnTo>
                <a:lnTo>
                  <a:pt x="980490" y="1523733"/>
                </a:lnTo>
                <a:close/>
              </a:path>
              <a:path w="1879600" h="3117850">
                <a:moveTo>
                  <a:pt x="1266291" y="1237919"/>
                </a:moveTo>
                <a:lnTo>
                  <a:pt x="1054582" y="1026210"/>
                </a:lnTo>
                <a:lnTo>
                  <a:pt x="826338" y="1254467"/>
                </a:lnTo>
                <a:lnTo>
                  <a:pt x="1038047" y="1466176"/>
                </a:lnTo>
                <a:lnTo>
                  <a:pt x="1266291" y="1237919"/>
                </a:lnTo>
                <a:close/>
              </a:path>
              <a:path w="1879600" h="3117850">
                <a:moveTo>
                  <a:pt x="1287068" y="603084"/>
                </a:moveTo>
                <a:lnTo>
                  <a:pt x="1075372" y="391375"/>
                </a:lnTo>
                <a:lnTo>
                  <a:pt x="0" y="1466748"/>
                </a:lnTo>
                <a:lnTo>
                  <a:pt x="0" y="1890166"/>
                </a:lnTo>
                <a:lnTo>
                  <a:pt x="1287068" y="603084"/>
                </a:lnTo>
                <a:close/>
              </a:path>
              <a:path w="1879600" h="3117850">
                <a:moveTo>
                  <a:pt x="1572882" y="317271"/>
                </a:moveTo>
                <a:lnTo>
                  <a:pt x="1361173" y="105575"/>
                </a:lnTo>
                <a:lnTo>
                  <a:pt x="1132928" y="333819"/>
                </a:lnTo>
                <a:lnTo>
                  <a:pt x="1344625" y="545528"/>
                </a:lnTo>
                <a:lnTo>
                  <a:pt x="1572882" y="317271"/>
                </a:lnTo>
                <a:close/>
              </a:path>
              <a:path w="1879600" h="3117850">
                <a:moveTo>
                  <a:pt x="1593659" y="1523733"/>
                </a:moveTo>
                <a:lnTo>
                  <a:pt x="1381950" y="1312024"/>
                </a:lnTo>
                <a:lnTo>
                  <a:pt x="0" y="2693987"/>
                </a:lnTo>
                <a:lnTo>
                  <a:pt x="0" y="3117392"/>
                </a:lnTo>
                <a:lnTo>
                  <a:pt x="1593659" y="1523733"/>
                </a:lnTo>
                <a:close/>
              </a:path>
              <a:path w="1879600" h="3117850">
                <a:moveTo>
                  <a:pt x="1879473" y="1237919"/>
                </a:moveTo>
                <a:lnTo>
                  <a:pt x="1667764" y="1026210"/>
                </a:lnTo>
                <a:lnTo>
                  <a:pt x="1439506" y="1254467"/>
                </a:lnTo>
                <a:lnTo>
                  <a:pt x="1651215" y="1466176"/>
                </a:lnTo>
                <a:lnTo>
                  <a:pt x="1879473" y="1237919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16500" y="2655200"/>
            <a:ext cx="4645500" cy="13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5822" y="4090600"/>
            <a:ext cx="3812400" cy="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491519" y="-434710"/>
            <a:ext cx="3370993" cy="3912150"/>
            <a:chOff x="-1491519" y="2460890"/>
            <a:chExt cx="3370993" cy="3912150"/>
          </a:xfrm>
        </p:grpSpPr>
        <p:grpSp>
          <p:nvGrpSpPr>
            <p:cNvPr id="12" name="Google Shape;12;p2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5;p2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 rot="-2700000">
              <a:off x="-540907" y="2968275"/>
              <a:ext cx="1559170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-2700000">
              <a:off x="-929724" y="4997727"/>
              <a:ext cx="3167166" cy="299397"/>
              <a:chOff x="-304800" y="4182975"/>
              <a:chExt cx="3167197" cy="2994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 rot="-2700000">
              <a:off x="-1542899" y="4997727"/>
              <a:ext cx="3167166" cy="299397"/>
              <a:chOff x="-304800" y="4182975"/>
              <a:chExt cx="3167197" cy="29940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680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671750" y="1225850"/>
            <a:ext cx="7704000" cy="3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4274" y="572458"/>
            <a:ext cx="1253474" cy="328534"/>
            <a:chOff x="-8549" y="582500"/>
            <a:chExt cx="1253474" cy="328534"/>
          </a:xfrm>
        </p:grpSpPr>
        <p:sp>
          <p:nvSpPr>
            <p:cNvPr id="38" name="Google Shape;38;p4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243050" y="522375"/>
            <a:ext cx="62007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71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5"/>
          <p:cNvGrpSpPr/>
          <p:nvPr/>
        </p:nvGrpSpPr>
        <p:grpSpPr>
          <a:xfrm>
            <a:off x="6949919" y="-1142700"/>
            <a:ext cx="3370993" cy="3371877"/>
            <a:chOff x="6949919" y="-1142700"/>
            <a:chExt cx="3370993" cy="3371877"/>
          </a:xfrm>
        </p:grpSpPr>
        <p:grpSp>
          <p:nvGrpSpPr>
            <p:cNvPr id="43" name="Google Shape;43;p5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44" name="Google Shape;44;p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5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47" name="Google Shape;47;p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" name="Google Shape;49;p5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51;p5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subTitle" idx="1"/>
          </p:nvPr>
        </p:nvSpPr>
        <p:spPr>
          <a:xfrm>
            <a:off x="797825" y="3107625"/>
            <a:ext cx="2435400" cy="5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verpass Black"/>
              <a:buNone/>
              <a:defRPr sz="18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2"/>
          </p:nvPr>
        </p:nvSpPr>
        <p:spPr>
          <a:xfrm>
            <a:off x="797825" y="3535929"/>
            <a:ext cx="25032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>
            <a:off x="4399200" y="3107625"/>
            <a:ext cx="2435400" cy="5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verpass Black"/>
              <a:buNone/>
              <a:defRPr sz="18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4"/>
          </p:nvPr>
        </p:nvSpPr>
        <p:spPr>
          <a:xfrm>
            <a:off x="4399200" y="3535929"/>
            <a:ext cx="25032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1244928" y="522375"/>
            <a:ext cx="62007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-4274" y="572458"/>
            <a:ext cx="1253474" cy="328534"/>
            <a:chOff x="-8549" y="582500"/>
            <a:chExt cx="1253474" cy="328534"/>
          </a:xfrm>
        </p:grpSpPr>
        <p:sp>
          <p:nvSpPr>
            <p:cNvPr id="60" name="Google Shape;60;p5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082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5350" y="1569350"/>
            <a:ext cx="4911000" cy="15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>
            <a:off x="6949919" y="-1142700"/>
            <a:ext cx="3813434" cy="5379074"/>
            <a:chOff x="6949919" y="-1142700"/>
            <a:chExt cx="3813434" cy="5379074"/>
          </a:xfrm>
        </p:grpSpPr>
        <p:grpSp>
          <p:nvGrpSpPr>
            <p:cNvPr id="83" name="Google Shape;83;p8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84" name="Google Shape;84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8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87" name="Google Shape;87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8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8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91" name="Google Shape;91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8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94" name="Google Shape;94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" name="Google Shape;96;p8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97" name="Google Shape;97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99;p8"/>
            <p:cNvGrpSpPr/>
            <p:nvPr/>
          </p:nvGrpSpPr>
          <p:grpSpPr>
            <a:xfrm rot="8100000">
              <a:off x="7954154" y="2861061"/>
              <a:ext cx="3167166" cy="299397"/>
              <a:chOff x="-304800" y="4182975"/>
              <a:chExt cx="3167197" cy="299400"/>
            </a:xfrm>
          </p:grpSpPr>
          <p:sp>
            <p:nvSpPr>
              <p:cNvPr id="100" name="Google Shape;100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8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103" name="Google Shape;103;p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" name="Google Shape;105;p8"/>
          <p:cNvSpPr txBox="1">
            <a:spLocks noGrp="1"/>
          </p:cNvSpPr>
          <p:nvPr>
            <p:ph type="subTitle" idx="1"/>
          </p:nvPr>
        </p:nvSpPr>
        <p:spPr>
          <a:xfrm>
            <a:off x="965350" y="3200475"/>
            <a:ext cx="47034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8"/>
          <p:cNvSpPr/>
          <p:nvPr/>
        </p:nvSpPr>
        <p:spPr>
          <a:xfrm>
            <a:off x="0" y="1640850"/>
            <a:ext cx="807600" cy="186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7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9062" y="159003"/>
            <a:ext cx="2805874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3434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2724" y="1059243"/>
            <a:ext cx="5220335" cy="2893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●"/>
              <a:defRPr sz="160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921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ctrTitle"/>
          </p:nvPr>
        </p:nvSpPr>
        <p:spPr>
          <a:xfrm>
            <a:off x="-56128" y="2551737"/>
            <a:ext cx="5846357" cy="1048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3200" b="1" spc="215" dirty="0">
                <a:solidFill>
                  <a:schemeClr val="bg1"/>
                </a:solidFill>
                <a:latin typeface="Trebuchet MS"/>
                <a:cs typeface="Trebuchet MS"/>
              </a:rPr>
              <a:t>Приложение для мобильных устройств</a:t>
            </a:r>
            <a:br>
              <a:rPr lang="ru-RU" sz="3200" b="1" spc="215" dirty="0">
                <a:solidFill>
                  <a:schemeClr val="bg1"/>
                </a:solidFill>
                <a:latin typeface="Trebuchet MS"/>
                <a:cs typeface="Trebuchet MS"/>
              </a:rPr>
            </a:br>
            <a:r>
              <a:rPr lang="en-US" sz="3200" b="1" kern="0" spc="215" dirty="0">
                <a:solidFill>
                  <a:schemeClr val="bg1"/>
                </a:solidFill>
                <a:latin typeface="Trebuchet MS"/>
              </a:rPr>
              <a:t>Bucket List</a:t>
            </a:r>
            <a:br>
              <a:rPr lang="en-US" sz="3200" b="1" kern="0" spc="215" dirty="0">
                <a:solidFill>
                  <a:schemeClr val="bg1"/>
                </a:solidFill>
                <a:latin typeface="Trebuchet MS"/>
              </a:rPr>
            </a:br>
            <a:r>
              <a:rPr lang="ru-RU" sz="3200" b="1" kern="0" spc="215" dirty="0">
                <a:solidFill>
                  <a:schemeClr val="bg1"/>
                </a:solidFill>
                <a:latin typeface="Trebuchet MS"/>
              </a:rPr>
              <a:t>«</a:t>
            </a:r>
            <a:r>
              <a:rPr lang="en-US" sz="3200" b="1" kern="0" spc="215" dirty="0" err="1">
                <a:solidFill>
                  <a:schemeClr val="bg1"/>
                </a:solidFill>
                <a:latin typeface="Trebuchet MS"/>
              </a:rPr>
              <a:t>DreamQuest</a:t>
            </a:r>
            <a:r>
              <a:rPr lang="ru-RU" sz="3200" b="1" kern="0" spc="215" dirty="0">
                <a:solidFill>
                  <a:schemeClr val="bg1"/>
                </a:solidFill>
                <a:latin typeface="Trebuchet MS"/>
              </a:rPr>
              <a:t>»</a:t>
            </a:r>
            <a:endParaRPr lang="en-ID" sz="1100" b="1" kern="0" spc="-150" dirty="0">
              <a:solidFill>
                <a:schemeClr val="bg1"/>
              </a:solidFill>
            </a:endParaRPr>
          </a:p>
        </p:txBody>
      </p:sp>
      <p:sp>
        <p:nvSpPr>
          <p:cNvPr id="606" name="Google Shape;606;p37"/>
          <p:cNvSpPr txBox="1">
            <a:spLocks noGrp="1"/>
          </p:cNvSpPr>
          <p:nvPr>
            <p:ph type="subTitle" idx="1"/>
          </p:nvPr>
        </p:nvSpPr>
        <p:spPr>
          <a:xfrm>
            <a:off x="1742991" y="4002269"/>
            <a:ext cx="3812400" cy="362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Команда «</a:t>
            </a:r>
            <a:r>
              <a:rPr lang="en-US" sz="1600" kern="0" dirty="0">
                <a:solidFill>
                  <a:schemeClr val="bg1"/>
                </a:solidFill>
              </a:rPr>
              <a:t>SKUMBRIA</a:t>
            </a:r>
            <a:r>
              <a:rPr lang="ru-RU" dirty="0"/>
              <a:t>»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6" name="Google Shape;1066;p46">
            <a:extLst>
              <a:ext uri="{FF2B5EF4-FFF2-40B4-BE49-F238E27FC236}">
                <a16:creationId xmlns:a16="http://schemas.microsoft.com/office/drawing/2014/main" id="{BE848E44-3278-4ABA-B960-663674F56F0F}"/>
              </a:ext>
            </a:extLst>
          </p:cNvPr>
          <p:cNvGrpSpPr/>
          <p:nvPr/>
        </p:nvGrpSpPr>
        <p:grpSpPr>
          <a:xfrm>
            <a:off x="5491475" y="655416"/>
            <a:ext cx="4365928" cy="4065192"/>
            <a:chOff x="1595434" y="539033"/>
            <a:chExt cx="4365928" cy="4065192"/>
          </a:xfrm>
        </p:grpSpPr>
        <p:sp>
          <p:nvSpPr>
            <p:cNvPr id="187" name="Google Shape;1067;p46">
              <a:extLst>
                <a:ext uri="{FF2B5EF4-FFF2-40B4-BE49-F238E27FC236}">
                  <a16:creationId xmlns:a16="http://schemas.microsoft.com/office/drawing/2014/main" id="{93E071D6-94B0-45B2-85A4-BEE797A30059}"/>
                </a:ext>
              </a:extLst>
            </p:cNvPr>
            <p:cNvSpPr/>
            <p:nvPr/>
          </p:nvSpPr>
          <p:spPr>
            <a:xfrm>
              <a:off x="3966597" y="2593263"/>
              <a:ext cx="118006" cy="1407596"/>
            </a:xfrm>
            <a:custGeom>
              <a:avLst/>
              <a:gdLst/>
              <a:ahLst/>
              <a:cxnLst/>
              <a:rect l="l" t="t" r="r" b="b"/>
              <a:pathLst>
                <a:path w="4371" h="52138" extrusionOk="0">
                  <a:moveTo>
                    <a:pt x="1" y="0"/>
                  </a:moveTo>
                  <a:lnTo>
                    <a:pt x="1" y="52138"/>
                  </a:lnTo>
                  <a:lnTo>
                    <a:pt x="4371" y="52138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068;p46">
              <a:extLst>
                <a:ext uri="{FF2B5EF4-FFF2-40B4-BE49-F238E27FC236}">
                  <a16:creationId xmlns:a16="http://schemas.microsoft.com/office/drawing/2014/main" id="{F38BF486-F3D7-4453-B664-013824F4FC15}"/>
                </a:ext>
              </a:extLst>
            </p:cNvPr>
            <p:cNvSpPr/>
            <p:nvPr/>
          </p:nvSpPr>
          <p:spPr>
            <a:xfrm>
              <a:off x="3994513" y="2505008"/>
              <a:ext cx="122515" cy="88282"/>
            </a:xfrm>
            <a:custGeom>
              <a:avLst/>
              <a:gdLst/>
              <a:ahLst/>
              <a:cxnLst/>
              <a:rect l="l" t="t" r="r" b="b"/>
              <a:pathLst>
                <a:path w="4538" h="3270" extrusionOk="0">
                  <a:moveTo>
                    <a:pt x="1" y="0"/>
                  </a:moveTo>
                  <a:lnTo>
                    <a:pt x="1" y="3269"/>
                  </a:lnTo>
                  <a:lnTo>
                    <a:pt x="4537" y="3269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069;p46">
              <a:extLst>
                <a:ext uri="{FF2B5EF4-FFF2-40B4-BE49-F238E27FC236}">
                  <a16:creationId xmlns:a16="http://schemas.microsoft.com/office/drawing/2014/main" id="{3C476907-DA69-40F9-AE72-DD10D4185CFA}"/>
                </a:ext>
              </a:extLst>
            </p:cNvPr>
            <p:cNvGrpSpPr/>
            <p:nvPr/>
          </p:nvGrpSpPr>
          <p:grpSpPr>
            <a:xfrm>
              <a:off x="1616154" y="2501148"/>
              <a:ext cx="2423431" cy="1593955"/>
              <a:chOff x="1616141" y="2505008"/>
              <a:chExt cx="2423431" cy="1589505"/>
            </a:xfrm>
          </p:grpSpPr>
          <p:sp>
            <p:nvSpPr>
              <p:cNvPr id="285" name="Google Shape;1070;p46">
                <a:extLst>
                  <a:ext uri="{FF2B5EF4-FFF2-40B4-BE49-F238E27FC236}">
                    <a16:creationId xmlns:a16="http://schemas.microsoft.com/office/drawing/2014/main" id="{230ED6F1-6361-4025-A1BA-14E437C83DF9}"/>
                  </a:ext>
                </a:extLst>
              </p:cNvPr>
              <p:cNvSpPr/>
              <p:nvPr/>
            </p:nvSpPr>
            <p:spPr>
              <a:xfrm>
                <a:off x="1692679" y="4000832"/>
                <a:ext cx="2346893" cy="93681"/>
              </a:xfrm>
              <a:custGeom>
                <a:avLst/>
                <a:gdLst/>
                <a:ahLst/>
                <a:cxnLst/>
                <a:rect l="l" t="t" r="r" b="b"/>
                <a:pathLst>
                  <a:path w="86930" h="3470" extrusionOk="0">
                    <a:moveTo>
                      <a:pt x="1" y="1"/>
                    </a:moveTo>
                    <a:lnTo>
                      <a:pt x="1" y="3470"/>
                    </a:lnTo>
                    <a:lnTo>
                      <a:pt x="86930" y="3470"/>
                    </a:lnTo>
                    <a:lnTo>
                      <a:pt x="869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1071;p46">
                <a:extLst>
                  <a:ext uri="{FF2B5EF4-FFF2-40B4-BE49-F238E27FC236}">
                    <a16:creationId xmlns:a16="http://schemas.microsoft.com/office/drawing/2014/main" id="{9E5E1531-A611-4F18-810F-B0BC2B1EBC97}"/>
                  </a:ext>
                </a:extLst>
              </p:cNvPr>
              <p:cNvSpPr/>
              <p:nvPr/>
            </p:nvSpPr>
            <p:spPr>
              <a:xfrm>
                <a:off x="1647674" y="2593263"/>
                <a:ext cx="2318950" cy="1407596"/>
              </a:xfrm>
              <a:custGeom>
                <a:avLst/>
                <a:gdLst/>
                <a:ahLst/>
                <a:cxnLst/>
                <a:rect l="l" t="t" r="r" b="b"/>
                <a:pathLst>
                  <a:path w="85895" h="52138" extrusionOk="0">
                    <a:moveTo>
                      <a:pt x="0" y="0"/>
                    </a:moveTo>
                    <a:lnTo>
                      <a:pt x="0" y="52138"/>
                    </a:lnTo>
                    <a:lnTo>
                      <a:pt x="85895" y="52138"/>
                    </a:lnTo>
                    <a:lnTo>
                      <a:pt x="858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1072;p46">
                <a:extLst>
                  <a:ext uri="{FF2B5EF4-FFF2-40B4-BE49-F238E27FC236}">
                    <a16:creationId xmlns:a16="http://schemas.microsoft.com/office/drawing/2014/main" id="{3D6A489E-3B70-43CF-94A9-65A15A9531CF}"/>
                  </a:ext>
                </a:extLst>
              </p:cNvPr>
              <p:cNvSpPr/>
              <p:nvPr/>
            </p:nvSpPr>
            <p:spPr>
              <a:xfrm>
                <a:off x="1616141" y="2505008"/>
                <a:ext cx="2378399" cy="88282"/>
              </a:xfrm>
              <a:custGeom>
                <a:avLst/>
                <a:gdLst/>
                <a:ahLst/>
                <a:cxnLst/>
                <a:rect l="l" t="t" r="r" b="b"/>
                <a:pathLst>
                  <a:path w="88097" h="3270" extrusionOk="0">
                    <a:moveTo>
                      <a:pt x="1" y="0"/>
                    </a:moveTo>
                    <a:lnTo>
                      <a:pt x="1" y="3269"/>
                    </a:lnTo>
                    <a:lnTo>
                      <a:pt x="88097" y="3269"/>
                    </a:lnTo>
                    <a:lnTo>
                      <a:pt x="880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1073;p46">
                <a:extLst>
                  <a:ext uri="{FF2B5EF4-FFF2-40B4-BE49-F238E27FC236}">
                    <a16:creationId xmlns:a16="http://schemas.microsoft.com/office/drawing/2014/main" id="{B7D5B0D0-DCE3-45FE-8451-6CEA12F857B8}"/>
                  </a:ext>
                </a:extLst>
              </p:cNvPr>
              <p:cNvSpPr/>
              <p:nvPr/>
            </p:nvSpPr>
            <p:spPr>
              <a:xfrm>
                <a:off x="1740410" y="2703116"/>
                <a:ext cx="2133450" cy="485442"/>
              </a:xfrm>
              <a:custGeom>
                <a:avLst/>
                <a:gdLst/>
                <a:ahLst/>
                <a:cxnLst/>
                <a:rect l="l" t="t" r="r" b="b"/>
                <a:pathLst>
                  <a:path w="79024" h="17981" extrusionOk="0">
                    <a:moveTo>
                      <a:pt x="3237" y="1"/>
                    </a:moveTo>
                    <a:cubicBezTo>
                      <a:pt x="1435" y="1"/>
                      <a:pt x="1" y="1435"/>
                      <a:pt x="1" y="3237"/>
                    </a:cubicBezTo>
                    <a:lnTo>
                      <a:pt x="1" y="14711"/>
                    </a:lnTo>
                    <a:cubicBezTo>
                      <a:pt x="1" y="16513"/>
                      <a:pt x="1435" y="17980"/>
                      <a:pt x="3237" y="17980"/>
                    </a:cubicBezTo>
                    <a:lnTo>
                      <a:pt x="75755" y="17980"/>
                    </a:lnTo>
                    <a:cubicBezTo>
                      <a:pt x="77556" y="17980"/>
                      <a:pt x="79024" y="16513"/>
                      <a:pt x="79024" y="14711"/>
                    </a:cubicBezTo>
                    <a:lnTo>
                      <a:pt x="79024" y="3237"/>
                    </a:lnTo>
                    <a:cubicBezTo>
                      <a:pt x="79024" y="1435"/>
                      <a:pt x="77556" y="1"/>
                      <a:pt x="757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074;p46">
                <a:extLst>
                  <a:ext uri="{FF2B5EF4-FFF2-40B4-BE49-F238E27FC236}">
                    <a16:creationId xmlns:a16="http://schemas.microsoft.com/office/drawing/2014/main" id="{1EF40A6D-2732-4FAE-BF08-6D9CF113F1A2}"/>
                  </a:ext>
                </a:extLst>
              </p:cNvPr>
              <p:cNvSpPr/>
              <p:nvPr/>
            </p:nvSpPr>
            <p:spPr>
              <a:xfrm>
                <a:off x="1740410" y="3333508"/>
                <a:ext cx="2133450" cy="485442"/>
              </a:xfrm>
              <a:custGeom>
                <a:avLst/>
                <a:gdLst/>
                <a:ahLst/>
                <a:cxnLst/>
                <a:rect l="l" t="t" r="r" b="b"/>
                <a:pathLst>
                  <a:path w="79024" h="17981" extrusionOk="0">
                    <a:moveTo>
                      <a:pt x="3237" y="1"/>
                    </a:moveTo>
                    <a:cubicBezTo>
                      <a:pt x="1435" y="1"/>
                      <a:pt x="1" y="1435"/>
                      <a:pt x="1" y="3237"/>
                    </a:cubicBezTo>
                    <a:lnTo>
                      <a:pt x="1" y="14745"/>
                    </a:lnTo>
                    <a:cubicBezTo>
                      <a:pt x="1" y="16546"/>
                      <a:pt x="1435" y="17980"/>
                      <a:pt x="3237" y="17980"/>
                    </a:cubicBezTo>
                    <a:lnTo>
                      <a:pt x="75755" y="17980"/>
                    </a:lnTo>
                    <a:cubicBezTo>
                      <a:pt x="77556" y="17980"/>
                      <a:pt x="79024" y="16546"/>
                      <a:pt x="79024" y="14745"/>
                    </a:cubicBezTo>
                    <a:lnTo>
                      <a:pt x="79024" y="3237"/>
                    </a:lnTo>
                    <a:cubicBezTo>
                      <a:pt x="79024" y="1435"/>
                      <a:pt x="77556" y="1"/>
                      <a:pt x="757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075;p46">
              <a:extLst>
                <a:ext uri="{FF2B5EF4-FFF2-40B4-BE49-F238E27FC236}">
                  <a16:creationId xmlns:a16="http://schemas.microsoft.com/office/drawing/2014/main" id="{E49A99C6-B3E0-435C-A0A6-ED738FF95C46}"/>
                </a:ext>
              </a:extLst>
            </p:cNvPr>
            <p:cNvSpPr/>
            <p:nvPr/>
          </p:nvSpPr>
          <p:spPr>
            <a:xfrm>
              <a:off x="2282547" y="2687808"/>
              <a:ext cx="1048286" cy="66684"/>
            </a:xfrm>
            <a:custGeom>
              <a:avLst/>
              <a:gdLst/>
              <a:ahLst/>
              <a:cxnLst/>
              <a:rect l="l" t="t" r="r" b="b"/>
              <a:pathLst>
                <a:path w="38829" h="2470" extrusionOk="0">
                  <a:moveTo>
                    <a:pt x="768" y="1"/>
                  </a:moveTo>
                  <a:cubicBezTo>
                    <a:pt x="334" y="1"/>
                    <a:pt x="1" y="334"/>
                    <a:pt x="1" y="768"/>
                  </a:cubicBezTo>
                  <a:lnTo>
                    <a:pt x="1" y="1735"/>
                  </a:lnTo>
                  <a:cubicBezTo>
                    <a:pt x="1" y="2136"/>
                    <a:pt x="334" y="2469"/>
                    <a:pt x="768" y="2469"/>
                  </a:cubicBezTo>
                  <a:lnTo>
                    <a:pt x="38095" y="2469"/>
                  </a:lnTo>
                  <a:cubicBezTo>
                    <a:pt x="38495" y="2469"/>
                    <a:pt x="38829" y="2136"/>
                    <a:pt x="38829" y="1735"/>
                  </a:cubicBezTo>
                  <a:lnTo>
                    <a:pt x="38829" y="768"/>
                  </a:lnTo>
                  <a:cubicBezTo>
                    <a:pt x="38829" y="334"/>
                    <a:pt x="38495" y="1"/>
                    <a:pt x="38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076;p46">
              <a:extLst>
                <a:ext uri="{FF2B5EF4-FFF2-40B4-BE49-F238E27FC236}">
                  <a16:creationId xmlns:a16="http://schemas.microsoft.com/office/drawing/2014/main" id="{808C4C61-3CFA-4C3B-85DE-AE59B68B90F3}"/>
                </a:ext>
              </a:extLst>
            </p:cNvPr>
            <p:cNvSpPr/>
            <p:nvPr/>
          </p:nvSpPr>
          <p:spPr>
            <a:xfrm>
              <a:off x="1797740" y="662816"/>
              <a:ext cx="2973667" cy="1578706"/>
            </a:xfrm>
            <a:custGeom>
              <a:avLst/>
              <a:gdLst/>
              <a:ahLst/>
              <a:cxnLst/>
              <a:rect l="l" t="t" r="r" b="b"/>
              <a:pathLst>
                <a:path w="110146" h="58476" extrusionOk="0">
                  <a:moveTo>
                    <a:pt x="1" y="0"/>
                  </a:moveTo>
                  <a:lnTo>
                    <a:pt x="1" y="58475"/>
                  </a:lnTo>
                  <a:lnTo>
                    <a:pt x="110146" y="58475"/>
                  </a:lnTo>
                  <a:lnTo>
                    <a:pt x="110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077;p46">
              <a:extLst>
                <a:ext uri="{FF2B5EF4-FFF2-40B4-BE49-F238E27FC236}">
                  <a16:creationId xmlns:a16="http://schemas.microsoft.com/office/drawing/2014/main" id="{6A3EB27C-B5FD-4798-BF5E-702B561FA018}"/>
                </a:ext>
              </a:extLst>
            </p:cNvPr>
            <p:cNvSpPr/>
            <p:nvPr/>
          </p:nvSpPr>
          <p:spPr>
            <a:xfrm>
              <a:off x="1878206" y="730004"/>
              <a:ext cx="3007009" cy="1578706"/>
            </a:xfrm>
            <a:custGeom>
              <a:avLst/>
              <a:gdLst/>
              <a:ahLst/>
              <a:cxnLst/>
              <a:rect l="l" t="t" r="r" b="b"/>
              <a:pathLst>
                <a:path w="111381" h="58476" extrusionOk="0">
                  <a:moveTo>
                    <a:pt x="1" y="0"/>
                  </a:moveTo>
                  <a:lnTo>
                    <a:pt x="1" y="58475"/>
                  </a:lnTo>
                  <a:lnTo>
                    <a:pt x="111380" y="58475"/>
                  </a:lnTo>
                  <a:lnTo>
                    <a:pt x="11138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078;p46">
              <a:extLst>
                <a:ext uri="{FF2B5EF4-FFF2-40B4-BE49-F238E27FC236}">
                  <a16:creationId xmlns:a16="http://schemas.microsoft.com/office/drawing/2014/main" id="{77F66281-48C7-443D-9ACD-1FEDD6EE2A79}"/>
                </a:ext>
              </a:extLst>
            </p:cNvPr>
            <p:cNvSpPr/>
            <p:nvPr/>
          </p:nvSpPr>
          <p:spPr>
            <a:xfrm>
              <a:off x="1986277" y="854273"/>
              <a:ext cx="2790867" cy="1330167"/>
            </a:xfrm>
            <a:custGeom>
              <a:avLst/>
              <a:gdLst/>
              <a:ahLst/>
              <a:cxnLst/>
              <a:rect l="l" t="t" r="r" b="b"/>
              <a:pathLst>
                <a:path w="103375" h="49270" extrusionOk="0">
                  <a:moveTo>
                    <a:pt x="0" y="1"/>
                  </a:moveTo>
                  <a:lnTo>
                    <a:pt x="0" y="49269"/>
                  </a:lnTo>
                  <a:lnTo>
                    <a:pt x="103374" y="49269"/>
                  </a:lnTo>
                  <a:lnTo>
                    <a:pt x="1033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79;p46">
              <a:extLst>
                <a:ext uri="{FF2B5EF4-FFF2-40B4-BE49-F238E27FC236}">
                  <a16:creationId xmlns:a16="http://schemas.microsoft.com/office/drawing/2014/main" id="{132723CC-BC2B-4BF5-AB7F-B86691D16B10}"/>
                </a:ext>
              </a:extLst>
            </p:cNvPr>
            <p:cNvSpPr/>
            <p:nvPr/>
          </p:nvSpPr>
          <p:spPr>
            <a:xfrm>
              <a:off x="1595434" y="4349342"/>
              <a:ext cx="4365928" cy="254883"/>
            </a:xfrm>
            <a:custGeom>
              <a:avLst/>
              <a:gdLst/>
              <a:ahLst/>
              <a:cxnLst/>
              <a:rect l="l" t="t" r="r" b="b"/>
              <a:pathLst>
                <a:path w="161716" h="9441" extrusionOk="0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080;p46">
              <a:extLst>
                <a:ext uri="{FF2B5EF4-FFF2-40B4-BE49-F238E27FC236}">
                  <a16:creationId xmlns:a16="http://schemas.microsoft.com/office/drawing/2014/main" id="{A0AFA7E1-DC42-49A5-B408-F576F41E69E7}"/>
                </a:ext>
              </a:extLst>
            </p:cNvPr>
            <p:cNvSpPr/>
            <p:nvPr/>
          </p:nvSpPr>
          <p:spPr>
            <a:xfrm>
              <a:off x="2170886" y="2691426"/>
              <a:ext cx="3196126" cy="74756"/>
            </a:xfrm>
            <a:custGeom>
              <a:avLst/>
              <a:gdLst/>
              <a:ahLst/>
              <a:cxnLst/>
              <a:rect l="l" t="t" r="r" b="b"/>
              <a:pathLst>
                <a:path w="118386" h="2769" extrusionOk="0">
                  <a:moveTo>
                    <a:pt x="1402" y="0"/>
                  </a:moveTo>
                  <a:cubicBezTo>
                    <a:pt x="634" y="0"/>
                    <a:pt x="1" y="601"/>
                    <a:pt x="1" y="1368"/>
                  </a:cubicBezTo>
                  <a:cubicBezTo>
                    <a:pt x="1" y="2135"/>
                    <a:pt x="634" y="2769"/>
                    <a:pt x="1402" y="2769"/>
                  </a:cubicBezTo>
                  <a:lnTo>
                    <a:pt x="117017" y="2769"/>
                  </a:lnTo>
                  <a:cubicBezTo>
                    <a:pt x="117785" y="2769"/>
                    <a:pt x="118385" y="2135"/>
                    <a:pt x="118385" y="1368"/>
                  </a:cubicBezTo>
                  <a:cubicBezTo>
                    <a:pt x="118385" y="601"/>
                    <a:pt x="117785" y="0"/>
                    <a:pt x="1170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081;p46">
              <a:extLst>
                <a:ext uri="{FF2B5EF4-FFF2-40B4-BE49-F238E27FC236}">
                  <a16:creationId xmlns:a16="http://schemas.microsoft.com/office/drawing/2014/main" id="{38BEB824-00DF-430A-B790-B77F723C638B}"/>
                </a:ext>
              </a:extLst>
            </p:cNvPr>
            <p:cNvSpPr/>
            <p:nvPr/>
          </p:nvSpPr>
          <p:spPr>
            <a:xfrm>
              <a:off x="4561865" y="2691426"/>
              <a:ext cx="805146" cy="74756"/>
            </a:xfrm>
            <a:custGeom>
              <a:avLst/>
              <a:gdLst/>
              <a:ahLst/>
              <a:cxnLst/>
              <a:rect l="l" t="t" r="r" b="b"/>
              <a:pathLst>
                <a:path w="29823" h="2769" extrusionOk="0">
                  <a:moveTo>
                    <a:pt x="1368" y="0"/>
                  </a:moveTo>
                  <a:cubicBezTo>
                    <a:pt x="601" y="0"/>
                    <a:pt x="1" y="601"/>
                    <a:pt x="1" y="1368"/>
                  </a:cubicBezTo>
                  <a:cubicBezTo>
                    <a:pt x="1" y="2135"/>
                    <a:pt x="601" y="2769"/>
                    <a:pt x="1368" y="2769"/>
                  </a:cubicBezTo>
                  <a:lnTo>
                    <a:pt x="28454" y="2769"/>
                  </a:lnTo>
                  <a:cubicBezTo>
                    <a:pt x="29222" y="2769"/>
                    <a:pt x="29822" y="2135"/>
                    <a:pt x="29822" y="1368"/>
                  </a:cubicBezTo>
                  <a:cubicBezTo>
                    <a:pt x="29822" y="601"/>
                    <a:pt x="29222" y="0"/>
                    <a:pt x="28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082;p46">
              <a:extLst>
                <a:ext uri="{FF2B5EF4-FFF2-40B4-BE49-F238E27FC236}">
                  <a16:creationId xmlns:a16="http://schemas.microsoft.com/office/drawing/2014/main" id="{9109CE13-377C-4060-975B-D6D1AA8CCA8F}"/>
                </a:ext>
              </a:extLst>
            </p:cNvPr>
            <p:cNvSpPr/>
            <p:nvPr/>
          </p:nvSpPr>
          <p:spPr>
            <a:xfrm>
              <a:off x="2849900" y="2859836"/>
              <a:ext cx="2400942" cy="261174"/>
            </a:xfrm>
            <a:custGeom>
              <a:avLst/>
              <a:gdLst/>
              <a:ahLst/>
              <a:cxnLst/>
              <a:rect l="l" t="t" r="r" b="b"/>
              <a:pathLst>
                <a:path w="88932" h="9674" extrusionOk="0">
                  <a:moveTo>
                    <a:pt x="1" y="0"/>
                  </a:moveTo>
                  <a:lnTo>
                    <a:pt x="1" y="9674"/>
                  </a:lnTo>
                  <a:lnTo>
                    <a:pt x="88931" y="9674"/>
                  </a:lnTo>
                  <a:lnTo>
                    <a:pt x="889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083;p46">
              <a:extLst>
                <a:ext uri="{FF2B5EF4-FFF2-40B4-BE49-F238E27FC236}">
                  <a16:creationId xmlns:a16="http://schemas.microsoft.com/office/drawing/2014/main" id="{7C2F2A1B-8303-49A8-9E7E-C20CAE1C6236}"/>
                </a:ext>
              </a:extLst>
            </p:cNvPr>
            <p:cNvSpPr/>
            <p:nvPr/>
          </p:nvSpPr>
          <p:spPr>
            <a:xfrm>
              <a:off x="5185048" y="2766155"/>
              <a:ext cx="102698" cy="1658861"/>
            </a:xfrm>
            <a:custGeom>
              <a:avLst/>
              <a:gdLst/>
              <a:ahLst/>
              <a:cxnLst/>
              <a:rect l="l" t="t" r="r" b="b"/>
              <a:pathLst>
                <a:path w="3804" h="61445" extrusionOk="0">
                  <a:moveTo>
                    <a:pt x="1" y="1"/>
                  </a:moveTo>
                  <a:lnTo>
                    <a:pt x="1135" y="61445"/>
                  </a:lnTo>
                  <a:lnTo>
                    <a:pt x="3804" y="61445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084;p46">
              <a:extLst>
                <a:ext uri="{FF2B5EF4-FFF2-40B4-BE49-F238E27FC236}">
                  <a16:creationId xmlns:a16="http://schemas.microsoft.com/office/drawing/2014/main" id="{6023F3E1-3954-47A9-8DA2-D4DBB91ECA17}"/>
                </a:ext>
              </a:extLst>
            </p:cNvPr>
            <p:cNvSpPr/>
            <p:nvPr/>
          </p:nvSpPr>
          <p:spPr>
            <a:xfrm>
              <a:off x="4481737" y="2766155"/>
              <a:ext cx="262065" cy="1658861"/>
            </a:xfrm>
            <a:custGeom>
              <a:avLst/>
              <a:gdLst/>
              <a:ahLst/>
              <a:cxnLst/>
              <a:rect l="l" t="t" r="r" b="b"/>
              <a:pathLst>
                <a:path w="9707" h="61445" extrusionOk="0">
                  <a:moveTo>
                    <a:pt x="6038" y="1"/>
                  </a:moveTo>
                  <a:lnTo>
                    <a:pt x="0" y="61445"/>
                  </a:lnTo>
                  <a:lnTo>
                    <a:pt x="2669" y="61445"/>
                  </a:lnTo>
                  <a:lnTo>
                    <a:pt x="9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085;p46">
              <a:extLst>
                <a:ext uri="{FF2B5EF4-FFF2-40B4-BE49-F238E27FC236}">
                  <a16:creationId xmlns:a16="http://schemas.microsoft.com/office/drawing/2014/main" id="{E0FFBEA4-275C-4EB0-93AF-AD0808A2EA17}"/>
                </a:ext>
              </a:extLst>
            </p:cNvPr>
            <p:cNvSpPr/>
            <p:nvPr/>
          </p:nvSpPr>
          <p:spPr>
            <a:xfrm>
              <a:off x="2794069" y="2766155"/>
              <a:ext cx="102698" cy="1658861"/>
            </a:xfrm>
            <a:custGeom>
              <a:avLst/>
              <a:gdLst/>
              <a:ahLst/>
              <a:cxnLst/>
              <a:rect l="l" t="t" r="r" b="b"/>
              <a:pathLst>
                <a:path w="3804" h="61445" extrusionOk="0">
                  <a:moveTo>
                    <a:pt x="1" y="1"/>
                  </a:moveTo>
                  <a:lnTo>
                    <a:pt x="1135" y="61445"/>
                  </a:lnTo>
                  <a:lnTo>
                    <a:pt x="3803" y="6144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086;p46">
              <a:extLst>
                <a:ext uri="{FF2B5EF4-FFF2-40B4-BE49-F238E27FC236}">
                  <a16:creationId xmlns:a16="http://schemas.microsoft.com/office/drawing/2014/main" id="{1CB7A271-CA78-4AEA-896E-32D46FF59891}"/>
                </a:ext>
              </a:extLst>
            </p:cNvPr>
            <p:cNvSpPr/>
            <p:nvPr/>
          </p:nvSpPr>
          <p:spPr>
            <a:xfrm>
              <a:off x="2091648" y="2766155"/>
              <a:ext cx="262092" cy="1658861"/>
            </a:xfrm>
            <a:custGeom>
              <a:avLst/>
              <a:gdLst/>
              <a:ahLst/>
              <a:cxnLst/>
              <a:rect l="l" t="t" r="r" b="b"/>
              <a:pathLst>
                <a:path w="9708" h="61445" extrusionOk="0">
                  <a:moveTo>
                    <a:pt x="6004" y="1"/>
                  </a:moveTo>
                  <a:lnTo>
                    <a:pt x="0" y="61445"/>
                  </a:lnTo>
                  <a:lnTo>
                    <a:pt x="2635" y="61445"/>
                  </a:lnTo>
                  <a:lnTo>
                    <a:pt x="9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087;p46">
              <a:extLst>
                <a:ext uri="{FF2B5EF4-FFF2-40B4-BE49-F238E27FC236}">
                  <a16:creationId xmlns:a16="http://schemas.microsoft.com/office/drawing/2014/main" id="{884A925E-07E1-44F3-A710-4CF160BD6B9A}"/>
                </a:ext>
              </a:extLst>
            </p:cNvPr>
            <p:cNvSpPr/>
            <p:nvPr/>
          </p:nvSpPr>
          <p:spPr>
            <a:xfrm>
              <a:off x="3953098" y="2369594"/>
              <a:ext cx="231477" cy="324240"/>
            </a:xfrm>
            <a:custGeom>
              <a:avLst/>
              <a:gdLst/>
              <a:ahLst/>
              <a:cxnLst/>
              <a:rect l="l" t="t" r="r" b="b"/>
              <a:pathLst>
                <a:path w="8574" h="12010" extrusionOk="0">
                  <a:moveTo>
                    <a:pt x="0" y="1"/>
                  </a:moveTo>
                  <a:lnTo>
                    <a:pt x="2435" y="12009"/>
                  </a:lnTo>
                  <a:lnTo>
                    <a:pt x="8573" y="12009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088;p46">
              <a:extLst>
                <a:ext uri="{FF2B5EF4-FFF2-40B4-BE49-F238E27FC236}">
                  <a16:creationId xmlns:a16="http://schemas.microsoft.com/office/drawing/2014/main" id="{13ECC794-9B38-41DD-B6E1-57C489FA7965}"/>
                </a:ext>
              </a:extLst>
            </p:cNvPr>
            <p:cNvSpPr/>
            <p:nvPr/>
          </p:nvSpPr>
          <p:spPr>
            <a:xfrm>
              <a:off x="3643329" y="2082632"/>
              <a:ext cx="836626" cy="541300"/>
            </a:xfrm>
            <a:custGeom>
              <a:avLst/>
              <a:gdLst/>
              <a:ahLst/>
              <a:cxnLst/>
              <a:rect l="l" t="t" r="r" b="b"/>
              <a:pathLst>
                <a:path w="30989" h="20050" extrusionOk="0">
                  <a:moveTo>
                    <a:pt x="2802" y="1"/>
                  </a:moveTo>
                  <a:cubicBezTo>
                    <a:pt x="1901" y="1"/>
                    <a:pt x="1134" y="701"/>
                    <a:pt x="1100" y="1602"/>
                  </a:cubicBezTo>
                  <a:lnTo>
                    <a:pt x="66" y="18447"/>
                  </a:lnTo>
                  <a:cubicBezTo>
                    <a:pt x="1" y="19296"/>
                    <a:pt x="671" y="20049"/>
                    <a:pt x="1513" y="20049"/>
                  </a:cubicBezTo>
                  <a:cubicBezTo>
                    <a:pt x="1531" y="20049"/>
                    <a:pt x="1549" y="20049"/>
                    <a:pt x="1567" y="20048"/>
                  </a:cubicBezTo>
                  <a:lnTo>
                    <a:pt x="28220" y="20048"/>
                  </a:lnTo>
                  <a:cubicBezTo>
                    <a:pt x="29087" y="20048"/>
                    <a:pt x="29854" y="19348"/>
                    <a:pt x="29921" y="18447"/>
                  </a:cubicBezTo>
                  <a:lnTo>
                    <a:pt x="30922" y="1602"/>
                  </a:lnTo>
                  <a:cubicBezTo>
                    <a:pt x="30988" y="735"/>
                    <a:pt x="30288" y="1"/>
                    <a:pt x="29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089;p46">
              <a:extLst>
                <a:ext uri="{FF2B5EF4-FFF2-40B4-BE49-F238E27FC236}">
                  <a16:creationId xmlns:a16="http://schemas.microsoft.com/office/drawing/2014/main" id="{997FD22C-CD14-4331-976C-332CBA4B3321}"/>
                </a:ext>
              </a:extLst>
            </p:cNvPr>
            <p:cNvSpPr/>
            <p:nvPr/>
          </p:nvSpPr>
          <p:spPr>
            <a:xfrm>
              <a:off x="3632530" y="2082632"/>
              <a:ext cx="835708" cy="541300"/>
            </a:xfrm>
            <a:custGeom>
              <a:avLst/>
              <a:gdLst/>
              <a:ahLst/>
              <a:cxnLst/>
              <a:rect l="l" t="t" r="r" b="b"/>
              <a:pathLst>
                <a:path w="30955" h="20050" extrusionOk="0">
                  <a:moveTo>
                    <a:pt x="2768" y="1"/>
                  </a:moveTo>
                  <a:cubicBezTo>
                    <a:pt x="1867" y="1"/>
                    <a:pt x="1133" y="701"/>
                    <a:pt x="1067" y="1602"/>
                  </a:cubicBezTo>
                  <a:lnTo>
                    <a:pt x="66" y="18447"/>
                  </a:lnTo>
                  <a:cubicBezTo>
                    <a:pt x="1" y="19296"/>
                    <a:pt x="639" y="20049"/>
                    <a:pt x="1511" y="20049"/>
                  </a:cubicBezTo>
                  <a:cubicBezTo>
                    <a:pt x="1529" y="20049"/>
                    <a:pt x="1548" y="20049"/>
                    <a:pt x="1567" y="20048"/>
                  </a:cubicBezTo>
                  <a:lnTo>
                    <a:pt x="28186" y="20048"/>
                  </a:lnTo>
                  <a:cubicBezTo>
                    <a:pt x="29087" y="20048"/>
                    <a:pt x="29821" y="19348"/>
                    <a:pt x="29887" y="18447"/>
                  </a:cubicBezTo>
                  <a:lnTo>
                    <a:pt x="30921" y="1602"/>
                  </a:lnTo>
                  <a:cubicBezTo>
                    <a:pt x="30955" y="735"/>
                    <a:pt x="30288" y="1"/>
                    <a:pt x="29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090;p46">
              <a:extLst>
                <a:ext uri="{FF2B5EF4-FFF2-40B4-BE49-F238E27FC236}">
                  <a16:creationId xmlns:a16="http://schemas.microsoft.com/office/drawing/2014/main" id="{8B9D2F9F-0680-4935-8932-D9F36D621920}"/>
                </a:ext>
              </a:extLst>
            </p:cNvPr>
            <p:cNvSpPr/>
            <p:nvPr/>
          </p:nvSpPr>
          <p:spPr>
            <a:xfrm>
              <a:off x="3655910" y="2104257"/>
              <a:ext cx="789812" cy="497132"/>
            </a:xfrm>
            <a:custGeom>
              <a:avLst/>
              <a:gdLst/>
              <a:ahLst/>
              <a:cxnLst/>
              <a:rect l="l" t="t" r="r" b="b"/>
              <a:pathLst>
                <a:path w="29255" h="18414" extrusionOk="0">
                  <a:moveTo>
                    <a:pt x="1902" y="0"/>
                  </a:moveTo>
                  <a:cubicBezTo>
                    <a:pt x="1435" y="34"/>
                    <a:pt x="1068" y="401"/>
                    <a:pt x="1035" y="834"/>
                  </a:cubicBezTo>
                  <a:lnTo>
                    <a:pt x="1" y="17713"/>
                  </a:lnTo>
                  <a:cubicBezTo>
                    <a:pt x="1" y="17880"/>
                    <a:pt x="67" y="18080"/>
                    <a:pt x="201" y="18213"/>
                  </a:cubicBezTo>
                  <a:cubicBezTo>
                    <a:pt x="334" y="18347"/>
                    <a:pt x="501" y="18414"/>
                    <a:pt x="701" y="18414"/>
                  </a:cubicBezTo>
                  <a:lnTo>
                    <a:pt x="27320" y="18414"/>
                  </a:lnTo>
                  <a:cubicBezTo>
                    <a:pt x="27787" y="18414"/>
                    <a:pt x="28154" y="18047"/>
                    <a:pt x="28187" y="17580"/>
                  </a:cubicBezTo>
                  <a:lnTo>
                    <a:pt x="29221" y="734"/>
                  </a:lnTo>
                  <a:cubicBezTo>
                    <a:pt x="29255" y="334"/>
                    <a:pt x="28921" y="0"/>
                    <a:pt x="28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091;p46">
              <a:extLst>
                <a:ext uri="{FF2B5EF4-FFF2-40B4-BE49-F238E27FC236}">
                  <a16:creationId xmlns:a16="http://schemas.microsoft.com/office/drawing/2014/main" id="{BC63A1CF-2075-4D4A-9590-7E740ECB352F}"/>
                </a:ext>
              </a:extLst>
            </p:cNvPr>
            <p:cNvSpPr/>
            <p:nvPr/>
          </p:nvSpPr>
          <p:spPr>
            <a:xfrm>
              <a:off x="3990031" y="2082632"/>
              <a:ext cx="185527" cy="159420"/>
            </a:xfrm>
            <a:custGeom>
              <a:avLst/>
              <a:gdLst/>
              <a:ahLst/>
              <a:cxnLst/>
              <a:rect l="l" t="t" r="r" b="b"/>
              <a:pathLst>
                <a:path w="6872" h="5905" extrusionOk="0">
                  <a:moveTo>
                    <a:pt x="0" y="1"/>
                  </a:moveTo>
                  <a:lnTo>
                    <a:pt x="1735" y="5905"/>
                  </a:lnTo>
                  <a:lnTo>
                    <a:pt x="68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092;p46">
              <a:extLst>
                <a:ext uri="{FF2B5EF4-FFF2-40B4-BE49-F238E27FC236}">
                  <a16:creationId xmlns:a16="http://schemas.microsoft.com/office/drawing/2014/main" id="{EB69D4CC-8E4C-47BE-BD61-7A1823BD0BEE}"/>
                </a:ext>
              </a:extLst>
            </p:cNvPr>
            <p:cNvSpPr/>
            <p:nvPr/>
          </p:nvSpPr>
          <p:spPr>
            <a:xfrm>
              <a:off x="2871525" y="1677400"/>
              <a:ext cx="22543" cy="31533"/>
            </a:xfrm>
            <a:custGeom>
              <a:avLst/>
              <a:gdLst/>
              <a:ahLst/>
              <a:cxnLst/>
              <a:rect l="l" t="t" r="r" b="b"/>
              <a:pathLst>
                <a:path w="835" h="1168" extrusionOk="0">
                  <a:moveTo>
                    <a:pt x="367" y="0"/>
                  </a:moveTo>
                  <a:cubicBezTo>
                    <a:pt x="134" y="33"/>
                    <a:pt x="0" y="300"/>
                    <a:pt x="34" y="634"/>
                  </a:cubicBezTo>
                  <a:cubicBezTo>
                    <a:pt x="101" y="934"/>
                    <a:pt x="301" y="1168"/>
                    <a:pt x="501" y="1168"/>
                  </a:cubicBezTo>
                  <a:cubicBezTo>
                    <a:pt x="701" y="1134"/>
                    <a:pt x="834" y="867"/>
                    <a:pt x="801" y="567"/>
                  </a:cubicBezTo>
                  <a:cubicBezTo>
                    <a:pt x="768" y="234"/>
                    <a:pt x="568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093;p46">
              <a:extLst>
                <a:ext uri="{FF2B5EF4-FFF2-40B4-BE49-F238E27FC236}">
                  <a16:creationId xmlns:a16="http://schemas.microsoft.com/office/drawing/2014/main" id="{4018589D-F001-4569-A631-9FED68A32CFC}"/>
                </a:ext>
              </a:extLst>
            </p:cNvPr>
            <p:cNvSpPr/>
            <p:nvPr/>
          </p:nvSpPr>
          <p:spPr>
            <a:xfrm>
              <a:off x="2882324" y="1707097"/>
              <a:ext cx="38768" cy="71057"/>
            </a:xfrm>
            <a:custGeom>
              <a:avLst/>
              <a:gdLst/>
              <a:ahLst/>
              <a:cxnLst/>
              <a:rect l="l" t="t" r="r" b="b"/>
              <a:pathLst>
                <a:path w="1436" h="2632" extrusionOk="0">
                  <a:moveTo>
                    <a:pt x="1" y="1"/>
                  </a:moveTo>
                  <a:lnTo>
                    <a:pt x="134" y="2603"/>
                  </a:lnTo>
                  <a:cubicBezTo>
                    <a:pt x="134" y="2603"/>
                    <a:pt x="279" y="2632"/>
                    <a:pt x="482" y="2632"/>
                  </a:cubicBezTo>
                  <a:cubicBezTo>
                    <a:pt x="765" y="2632"/>
                    <a:pt x="1163" y="2575"/>
                    <a:pt x="1435" y="2302"/>
                  </a:cubicBezTo>
                  <a:cubicBezTo>
                    <a:pt x="868" y="1602"/>
                    <a:pt x="368" y="835"/>
                    <a:pt x="1" y="1"/>
                  </a:cubicBezTo>
                  <a:close/>
                </a:path>
              </a:pathLst>
            </a:custGeom>
            <a:solidFill>
              <a:srgbClr val="EE8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094;p46">
              <a:extLst>
                <a:ext uri="{FF2B5EF4-FFF2-40B4-BE49-F238E27FC236}">
                  <a16:creationId xmlns:a16="http://schemas.microsoft.com/office/drawing/2014/main" id="{F0C83040-9677-4A76-94B0-81CB4A672946}"/>
                </a:ext>
              </a:extLst>
            </p:cNvPr>
            <p:cNvSpPr/>
            <p:nvPr/>
          </p:nvSpPr>
          <p:spPr>
            <a:xfrm>
              <a:off x="2837292" y="1624026"/>
              <a:ext cx="42359" cy="37176"/>
            </a:xfrm>
            <a:custGeom>
              <a:avLst/>
              <a:gdLst/>
              <a:ahLst/>
              <a:cxnLst/>
              <a:rect l="l" t="t" r="r" b="b"/>
              <a:pathLst>
                <a:path w="1569" h="1377" extrusionOk="0">
                  <a:moveTo>
                    <a:pt x="1388" y="0"/>
                  </a:moveTo>
                  <a:cubicBezTo>
                    <a:pt x="1371" y="0"/>
                    <a:pt x="1353" y="3"/>
                    <a:pt x="1335" y="9"/>
                  </a:cubicBezTo>
                  <a:cubicBezTo>
                    <a:pt x="768" y="142"/>
                    <a:pt x="268" y="543"/>
                    <a:pt x="68" y="1110"/>
                  </a:cubicBezTo>
                  <a:cubicBezTo>
                    <a:pt x="1" y="1210"/>
                    <a:pt x="68" y="1343"/>
                    <a:pt x="168" y="1377"/>
                  </a:cubicBezTo>
                  <a:lnTo>
                    <a:pt x="268" y="1377"/>
                  </a:lnTo>
                  <a:cubicBezTo>
                    <a:pt x="301" y="1377"/>
                    <a:pt x="368" y="1310"/>
                    <a:pt x="401" y="1277"/>
                  </a:cubicBezTo>
                  <a:cubicBezTo>
                    <a:pt x="568" y="810"/>
                    <a:pt x="935" y="476"/>
                    <a:pt x="1402" y="376"/>
                  </a:cubicBezTo>
                  <a:cubicBezTo>
                    <a:pt x="1502" y="343"/>
                    <a:pt x="1569" y="242"/>
                    <a:pt x="1569" y="142"/>
                  </a:cubicBezTo>
                  <a:cubicBezTo>
                    <a:pt x="1541" y="60"/>
                    <a:pt x="1469" y="0"/>
                    <a:pt x="1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095;p46">
              <a:extLst>
                <a:ext uri="{FF2B5EF4-FFF2-40B4-BE49-F238E27FC236}">
                  <a16:creationId xmlns:a16="http://schemas.microsoft.com/office/drawing/2014/main" id="{310D0F24-4232-4464-BA6E-BEA2C1E533A4}"/>
                </a:ext>
              </a:extLst>
            </p:cNvPr>
            <p:cNvSpPr/>
            <p:nvPr/>
          </p:nvSpPr>
          <p:spPr>
            <a:xfrm>
              <a:off x="2611269" y="1829585"/>
              <a:ext cx="235067" cy="288414"/>
            </a:xfrm>
            <a:custGeom>
              <a:avLst/>
              <a:gdLst/>
              <a:ahLst/>
              <a:cxnLst/>
              <a:rect l="l" t="t" r="r" b="b"/>
              <a:pathLst>
                <a:path w="8707" h="10683" extrusionOk="0">
                  <a:moveTo>
                    <a:pt x="234" y="0"/>
                  </a:moveTo>
                  <a:cubicBezTo>
                    <a:pt x="901" y="2402"/>
                    <a:pt x="1401" y="5471"/>
                    <a:pt x="334" y="7873"/>
                  </a:cubicBezTo>
                  <a:cubicBezTo>
                    <a:pt x="0" y="8740"/>
                    <a:pt x="0" y="9240"/>
                    <a:pt x="834" y="9641"/>
                  </a:cubicBezTo>
                  <a:cubicBezTo>
                    <a:pt x="2127" y="10325"/>
                    <a:pt x="3555" y="10682"/>
                    <a:pt x="5001" y="10682"/>
                  </a:cubicBezTo>
                  <a:cubicBezTo>
                    <a:pt x="5457" y="10682"/>
                    <a:pt x="5915" y="10647"/>
                    <a:pt x="6371" y="10575"/>
                  </a:cubicBezTo>
                  <a:cubicBezTo>
                    <a:pt x="8373" y="10241"/>
                    <a:pt x="8706" y="9574"/>
                    <a:pt x="8606" y="9007"/>
                  </a:cubicBezTo>
                  <a:cubicBezTo>
                    <a:pt x="8540" y="8540"/>
                    <a:pt x="8173" y="8173"/>
                    <a:pt x="7706" y="8039"/>
                  </a:cubicBezTo>
                  <a:cubicBezTo>
                    <a:pt x="5571" y="7472"/>
                    <a:pt x="5704" y="6772"/>
                    <a:pt x="5804" y="5805"/>
                  </a:cubicBezTo>
                  <a:cubicBezTo>
                    <a:pt x="5838" y="5371"/>
                    <a:pt x="5971" y="4937"/>
                    <a:pt x="6138" y="4537"/>
                  </a:cubicBezTo>
                  <a:lnTo>
                    <a:pt x="2736" y="1935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096;p46">
              <a:extLst>
                <a:ext uri="{FF2B5EF4-FFF2-40B4-BE49-F238E27FC236}">
                  <a16:creationId xmlns:a16="http://schemas.microsoft.com/office/drawing/2014/main" id="{5A98ABB4-F1D8-4A4D-BAB6-9A9FD98C0AB6}"/>
                </a:ext>
              </a:extLst>
            </p:cNvPr>
            <p:cNvSpPr/>
            <p:nvPr/>
          </p:nvSpPr>
          <p:spPr>
            <a:xfrm>
              <a:off x="2540130" y="1982121"/>
              <a:ext cx="351237" cy="100539"/>
            </a:xfrm>
            <a:custGeom>
              <a:avLst/>
              <a:gdLst/>
              <a:ahLst/>
              <a:cxnLst/>
              <a:rect l="l" t="t" r="r" b="b"/>
              <a:pathLst>
                <a:path w="13010" h="3724" extrusionOk="0">
                  <a:moveTo>
                    <a:pt x="4771" y="0"/>
                  </a:moveTo>
                  <a:cubicBezTo>
                    <a:pt x="2868" y="0"/>
                    <a:pt x="1201" y="88"/>
                    <a:pt x="1201" y="88"/>
                  </a:cubicBezTo>
                  <a:cubicBezTo>
                    <a:pt x="867" y="1089"/>
                    <a:pt x="467" y="2056"/>
                    <a:pt x="0" y="2990"/>
                  </a:cubicBezTo>
                  <a:lnTo>
                    <a:pt x="13009" y="3724"/>
                  </a:lnTo>
                  <a:cubicBezTo>
                    <a:pt x="13009" y="3724"/>
                    <a:pt x="11708" y="1022"/>
                    <a:pt x="9607" y="388"/>
                  </a:cubicBezTo>
                  <a:cubicBezTo>
                    <a:pt x="8599" y="79"/>
                    <a:pt x="6578" y="0"/>
                    <a:pt x="4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097;p46">
              <a:extLst>
                <a:ext uri="{FF2B5EF4-FFF2-40B4-BE49-F238E27FC236}">
                  <a16:creationId xmlns:a16="http://schemas.microsoft.com/office/drawing/2014/main" id="{9F091B7E-E6AA-4520-A8BC-AD5B901C3CDF}"/>
                </a:ext>
              </a:extLst>
            </p:cNvPr>
            <p:cNvSpPr/>
            <p:nvPr/>
          </p:nvSpPr>
          <p:spPr>
            <a:xfrm>
              <a:off x="2388836" y="2136681"/>
              <a:ext cx="407959" cy="578718"/>
            </a:xfrm>
            <a:custGeom>
              <a:avLst/>
              <a:gdLst/>
              <a:ahLst/>
              <a:cxnLst/>
              <a:rect l="l" t="t" r="r" b="b"/>
              <a:pathLst>
                <a:path w="15111" h="21436" extrusionOk="0">
                  <a:moveTo>
                    <a:pt x="5754" y="15853"/>
                  </a:moveTo>
                  <a:cubicBezTo>
                    <a:pt x="5762" y="15853"/>
                    <a:pt x="5787" y="15862"/>
                    <a:pt x="5838" y="15878"/>
                  </a:cubicBezTo>
                  <a:cubicBezTo>
                    <a:pt x="5868" y="15909"/>
                    <a:pt x="5899" y="15939"/>
                    <a:pt x="5926" y="15970"/>
                  </a:cubicBezTo>
                  <a:lnTo>
                    <a:pt x="5926" y="15970"/>
                  </a:lnTo>
                  <a:cubicBezTo>
                    <a:pt x="5869" y="15939"/>
                    <a:pt x="5817" y="15909"/>
                    <a:pt x="5771" y="15878"/>
                  </a:cubicBezTo>
                  <a:cubicBezTo>
                    <a:pt x="5754" y="15862"/>
                    <a:pt x="5746" y="15853"/>
                    <a:pt x="5754" y="15853"/>
                  </a:cubicBezTo>
                  <a:close/>
                  <a:moveTo>
                    <a:pt x="2769" y="0"/>
                  </a:moveTo>
                  <a:cubicBezTo>
                    <a:pt x="2535" y="667"/>
                    <a:pt x="2335" y="1234"/>
                    <a:pt x="2135" y="1835"/>
                  </a:cubicBezTo>
                  <a:cubicBezTo>
                    <a:pt x="1968" y="2435"/>
                    <a:pt x="1768" y="3036"/>
                    <a:pt x="1601" y="3636"/>
                  </a:cubicBezTo>
                  <a:cubicBezTo>
                    <a:pt x="1301" y="4837"/>
                    <a:pt x="1001" y="6071"/>
                    <a:pt x="767" y="7339"/>
                  </a:cubicBezTo>
                  <a:cubicBezTo>
                    <a:pt x="334" y="9841"/>
                    <a:pt x="0" y="12409"/>
                    <a:pt x="434" y="15311"/>
                  </a:cubicBezTo>
                  <a:cubicBezTo>
                    <a:pt x="534" y="16078"/>
                    <a:pt x="734" y="16846"/>
                    <a:pt x="1001" y="17579"/>
                  </a:cubicBezTo>
                  <a:cubicBezTo>
                    <a:pt x="1067" y="17780"/>
                    <a:pt x="1134" y="17946"/>
                    <a:pt x="1234" y="18147"/>
                  </a:cubicBezTo>
                  <a:lnTo>
                    <a:pt x="1534" y="18747"/>
                  </a:lnTo>
                  <a:lnTo>
                    <a:pt x="1568" y="18847"/>
                  </a:lnTo>
                  <a:cubicBezTo>
                    <a:pt x="1601" y="18914"/>
                    <a:pt x="1668" y="18980"/>
                    <a:pt x="1701" y="19047"/>
                  </a:cubicBezTo>
                  <a:cubicBezTo>
                    <a:pt x="1768" y="19181"/>
                    <a:pt x="1868" y="19281"/>
                    <a:pt x="1968" y="19414"/>
                  </a:cubicBezTo>
                  <a:cubicBezTo>
                    <a:pt x="2102" y="19581"/>
                    <a:pt x="2302" y="19748"/>
                    <a:pt x="2468" y="19881"/>
                  </a:cubicBezTo>
                  <a:cubicBezTo>
                    <a:pt x="2735" y="20081"/>
                    <a:pt x="3002" y="20281"/>
                    <a:pt x="3302" y="20415"/>
                  </a:cubicBezTo>
                  <a:cubicBezTo>
                    <a:pt x="3703" y="20615"/>
                    <a:pt x="4136" y="20782"/>
                    <a:pt x="4570" y="20882"/>
                  </a:cubicBezTo>
                  <a:cubicBezTo>
                    <a:pt x="4937" y="20982"/>
                    <a:pt x="5270" y="21049"/>
                    <a:pt x="5637" y="21115"/>
                  </a:cubicBezTo>
                  <a:cubicBezTo>
                    <a:pt x="6271" y="21249"/>
                    <a:pt x="6938" y="21315"/>
                    <a:pt x="7605" y="21349"/>
                  </a:cubicBezTo>
                  <a:cubicBezTo>
                    <a:pt x="8388" y="21412"/>
                    <a:pt x="9184" y="21435"/>
                    <a:pt x="9976" y="21435"/>
                  </a:cubicBezTo>
                  <a:cubicBezTo>
                    <a:pt x="10433" y="21435"/>
                    <a:pt x="10890" y="21428"/>
                    <a:pt x="11341" y="21416"/>
                  </a:cubicBezTo>
                  <a:cubicBezTo>
                    <a:pt x="12576" y="21382"/>
                    <a:pt x="13810" y="21282"/>
                    <a:pt x="15044" y="21115"/>
                  </a:cubicBezTo>
                  <a:lnTo>
                    <a:pt x="15111" y="18213"/>
                  </a:lnTo>
                  <a:cubicBezTo>
                    <a:pt x="12809" y="17746"/>
                    <a:pt x="10474" y="17313"/>
                    <a:pt x="8339" y="16779"/>
                  </a:cubicBezTo>
                  <a:cubicBezTo>
                    <a:pt x="7772" y="16645"/>
                    <a:pt x="7272" y="16479"/>
                    <a:pt x="6805" y="16345"/>
                  </a:cubicBezTo>
                  <a:cubicBezTo>
                    <a:pt x="6571" y="16245"/>
                    <a:pt x="6338" y="16178"/>
                    <a:pt x="6138" y="16078"/>
                  </a:cubicBezTo>
                  <a:cubicBezTo>
                    <a:pt x="6131" y="16075"/>
                    <a:pt x="6124" y="16072"/>
                    <a:pt x="6117" y="16068"/>
                  </a:cubicBezTo>
                  <a:lnTo>
                    <a:pt x="6117" y="16068"/>
                  </a:lnTo>
                  <a:cubicBezTo>
                    <a:pt x="6102" y="15996"/>
                    <a:pt x="6096" y="15928"/>
                    <a:pt x="6071" y="15878"/>
                  </a:cubicBezTo>
                  <a:cubicBezTo>
                    <a:pt x="5971" y="15478"/>
                    <a:pt x="5904" y="15044"/>
                    <a:pt x="5871" y="14611"/>
                  </a:cubicBezTo>
                  <a:cubicBezTo>
                    <a:pt x="5804" y="13610"/>
                    <a:pt x="5838" y="12609"/>
                    <a:pt x="5971" y="11642"/>
                  </a:cubicBezTo>
                  <a:cubicBezTo>
                    <a:pt x="6071" y="10541"/>
                    <a:pt x="6271" y="9474"/>
                    <a:pt x="6505" y="8440"/>
                  </a:cubicBezTo>
                  <a:cubicBezTo>
                    <a:pt x="6738" y="7339"/>
                    <a:pt x="7005" y="6238"/>
                    <a:pt x="7305" y="5171"/>
                  </a:cubicBezTo>
                  <a:lnTo>
                    <a:pt x="7772" y="3536"/>
                  </a:lnTo>
                  <a:cubicBezTo>
                    <a:pt x="7939" y="3002"/>
                    <a:pt x="8106" y="2435"/>
                    <a:pt x="8273" y="1968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098;p46">
              <a:extLst>
                <a:ext uri="{FF2B5EF4-FFF2-40B4-BE49-F238E27FC236}">
                  <a16:creationId xmlns:a16="http://schemas.microsoft.com/office/drawing/2014/main" id="{A3855453-63EF-4A6F-BF33-4DE5E57B40EB}"/>
                </a:ext>
              </a:extLst>
            </p:cNvPr>
            <p:cNvSpPr/>
            <p:nvPr/>
          </p:nvSpPr>
          <p:spPr>
            <a:xfrm>
              <a:off x="2373502" y="2043243"/>
              <a:ext cx="299024" cy="357312"/>
            </a:xfrm>
            <a:custGeom>
              <a:avLst/>
              <a:gdLst/>
              <a:ahLst/>
              <a:cxnLst/>
              <a:rect l="l" t="t" r="r" b="b"/>
              <a:pathLst>
                <a:path w="11076" h="13235" extrusionOk="0">
                  <a:moveTo>
                    <a:pt x="6369" y="0"/>
                  </a:moveTo>
                  <a:cubicBezTo>
                    <a:pt x="5931" y="0"/>
                    <a:pt x="5464" y="63"/>
                    <a:pt x="4971" y="192"/>
                  </a:cubicBezTo>
                  <a:cubicBezTo>
                    <a:pt x="935" y="1260"/>
                    <a:pt x="1002" y="6663"/>
                    <a:pt x="1" y="11867"/>
                  </a:cubicBezTo>
                  <a:lnTo>
                    <a:pt x="8140" y="13235"/>
                  </a:lnTo>
                  <a:cubicBezTo>
                    <a:pt x="8140" y="13235"/>
                    <a:pt x="8574" y="13035"/>
                    <a:pt x="9908" y="7698"/>
                  </a:cubicBezTo>
                  <a:cubicBezTo>
                    <a:pt x="11075" y="3057"/>
                    <a:pt x="9434" y="0"/>
                    <a:pt x="6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099;p46">
              <a:extLst>
                <a:ext uri="{FF2B5EF4-FFF2-40B4-BE49-F238E27FC236}">
                  <a16:creationId xmlns:a16="http://schemas.microsoft.com/office/drawing/2014/main" id="{8351E80E-6516-480D-A29C-A5FB24B17721}"/>
                </a:ext>
              </a:extLst>
            </p:cNvPr>
            <p:cNvSpPr/>
            <p:nvPr/>
          </p:nvSpPr>
          <p:spPr>
            <a:xfrm>
              <a:off x="2739129" y="2595963"/>
              <a:ext cx="187363" cy="115414"/>
            </a:xfrm>
            <a:custGeom>
              <a:avLst/>
              <a:gdLst/>
              <a:ahLst/>
              <a:cxnLst/>
              <a:rect l="l" t="t" r="r" b="b"/>
              <a:pathLst>
                <a:path w="6940" h="4275" extrusionOk="0">
                  <a:moveTo>
                    <a:pt x="3537" y="0"/>
                  </a:moveTo>
                  <a:cubicBezTo>
                    <a:pt x="1802" y="0"/>
                    <a:pt x="1502" y="467"/>
                    <a:pt x="435" y="1468"/>
                  </a:cubicBezTo>
                  <a:lnTo>
                    <a:pt x="1" y="3670"/>
                  </a:lnTo>
                  <a:cubicBezTo>
                    <a:pt x="891" y="4120"/>
                    <a:pt x="1649" y="4274"/>
                    <a:pt x="2271" y="4274"/>
                  </a:cubicBezTo>
                  <a:cubicBezTo>
                    <a:pt x="3631" y="4274"/>
                    <a:pt x="4337" y="3536"/>
                    <a:pt x="4337" y="3536"/>
                  </a:cubicBezTo>
                  <a:lnTo>
                    <a:pt x="6939" y="3536"/>
                  </a:lnTo>
                  <a:lnTo>
                    <a:pt x="6039" y="1435"/>
                  </a:lnTo>
                  <a:cubicBezTo>
                    <a:pt x="5705" y="668"/>
                    <a:pt x="4971" y="134"/>
                    <a:pt x="4171" y="67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100;p46">
              <a:extLst>
                <a:ext uri="{FF2B5EF4-FFF2-40B4-BE49-F238E27FC236}">
                  <a16:creationId xmlns:a16="http://schemas.microsoft.com/office/drawing/2014/main" id="{471501E4-0F76-4E40-A568-F503539808E6}"/>
                </a:ext>
              </a:extLst>
            </p:cNvPr>
            <p:cNvSpPr/>
            <p:nvPr/>
          </p:nvSpPr>
          <p:spPr>
            <a:xfrm>
              <a:off x="2570422" y="1545220"/>
              <a:ext cx="334445" cy="410551"/>
            </a:xfrm>
            <a:custGeom>
              <a:avLst/>
              <a:gdLst/>
              <a:ahLst/>
              <a:cxnLst/>
              <a:rect l="l" t="t" r="r" b="b"/>
              <a:pathLst>
                <a:path w="12388" h="15207" extrusionOk="0">
                  <a:moveTo>
                    <a:pt x="5944" y="1"/>
                  </a:moveTo>
                  <a:cubicBezTo>
                    <a:pt x="2664" y="1"/>
                    <a:pt x="1" y="3003"/>
                    <a:pt x="679" y="6397"/>
                  </a:cubicBezTo>
                  <a:cubicBezTo>
                    <a:pt x="1380" y="10200"/>
                    <a:pt x="1613" y="12468"/>
                    <a:pt x="3782" y="14169"/>
                  </a:cubicBezTo>
                  <a:cubicBezTo>
                    <a:pt x="4707" y="14887"/>
                    <a:pt x="5730" y="15206"/>
                    <a:pt x="6733" y="15206"/>
                  </a:cubicBezTo>
                  <a:cubicBezTo>
                    <a:pt x="9273" y="15206"/>
                    <a:pt x="11676" y="13156"/>
                    <a:pt x="11987" y="10333"/>
                  </a:cubicBezTo>
                  <a:cubicBezTo>
                    <a:pt x="12388" y="6764"/>
                    <a:pt x="11153" y="1160"/>
                    <a:pt x="7251" y="159"/>
                  </a:cubicBezTo>
                  <a:cubicBezTo>
                    <a:pt x="6809" y="52"/>
                    <a:pt x="6371" y="1"/>
                    <a:pt x="5944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101;p46">
              <a:extLst>
                <a:ext uri="{FF2B5EF4-FFF2-40B4-BE49-F238E27FC236}">
                  <a16:creationId xmlns:a16="http://schemas.microsoft.com/office/drawing/2014/main" id="{AFC97F9D-3F30-4EE5-B5CF-7CC14B53D316}"/>
                </a:ext>
              </a:extLst>
            </p:cNvPr>
            <p:cNvSpPr/>
            <p:nvPr/>
          </p:nvSpPr>
          <p:spPr>
            <a:xfrm>
              <a:off x="2456357" y="1446841"/>
              <a:ext cx="422403" cy="451209"/>
            </a:xfrm>
            <a:custGeom>
              <a:avLst/>
              <a:gdLst/>
              <a:ahLst/>
              <a:cxnLst/>
              <a:rect l="l" t="t" r="r" b="b"/>
              <a:pathLst>
                <a:path w="15646" h="16713" extrusionOk="0">
                  <a:moveTo>
                    <a:pt x="10216" y="1"/>
                  </a:moveTo>
                  <a:cubicBezTo>
                    <a:pt x="9987" y="1"/>
                    <a:pt x="9751" y="11"/>
                    <a:pt x="9508" y="34"/>
                  </a:cubicBezTo>
                  <a:cubicBezTo>
                    <a:pt x="6872" y="267"/>
                    <a:pt x="6572" y="1668"/>
                    <a:pt x="6572" y="1668"/>
                  </a:cubicBezTo>
                  <a:cubicBezTo>
                    <a:pt x="6572" y="1668"/>
                    <a:pt x="6442" y="1655"/>
                    <a:pt x="6223" y="1655"/>
                  </a:cubicBezTo>
                  <a:cubicBezTo>
                    <a:pt x="5369" y="1655"/>
                    <a:pt x="3171" y="1866"/>
                    <a:pt x="2136" y="3937"/>
                  </a:cubicBezTo>
                  <a:cubicBezTo>
                    <a:pt x="1002" y="6138"/>
                    <a:pt x="2369" y="7339"/>
                    <a:pt x="2369" y="7339"/>
                  </a:cubicBezTo>
                  <a:cubicBezTo>
                    <a:pt x="2369" y="7339"/>
                    <a:pt x="1" y="8006"/>
                    <a:pt x="668" y="11075"/>
                  </a:cubicBezTo>
                  <a:cubicBezTo>
                    <a:pt x="1125" y="13360"/>
                    <a:pt x="2474" y="13720"/>
                    <a:pt x="3278" y="13720"/>
                  </a:cubicBezTo>
                  <a:cubicBezTo>
                    <a:pt x="3649" y="13720"/>
                    <a:pt x="3904" y="13644"/>
                    <a:pt x="3904" y="13644"/>
                  </a:cubicBezTo>
                  <a:lnTo>
                    <a:pt x="3904" y="13644"/>
                  </a:lnTo>
                  <a:cubicBezTo>
                    <a:pt x="3904" y="13644"/>
                    <a:pt x="3337" y="16679"/>
                    <a:pt x="6772" y="16713"/>
                  </a:cubicBezTo>
                  <a:cubicBezTo>
                    <a:pt x="6794" y="16713"/>
                    <a:pt x="6816" y="16713"/>
                    <a:pt x="6838" y="16713"/>
                  </a:cubicBezTo>
                  <a:cubicBezTo>
                    <a:pt x="9742" y="16713"/>
                    <a:pt x="9774" y="14511"/>
                    <a:pt x="9774" y="14511"/>
                  </a:cubicBezTo>
                  <a:cubicBezTo>
                    <a:pt x="9774" y="14511"/>
                    <a:pt x="13644" y="14177"/>
                    <a:pt x="12443" y="11375"/>
                  </a:cubicBezTo>
                  <a:cubicBezTo>
                    <a:pt x="15145" y="11142"/>
                    <a:pt x="14344" y="8307"/>
                    <a:pt x="13510" y="7706"/>
                  </a:cubicBezTo>
                  <a:cubicBezTo>
                    <a:pt x="14778" y="7206"/>
                    <a:pt x="15645" y="5204"/>
                    <a:pt x="14444" y="3803"/>
                  </a:cubicBezTo>
                  <a:cubicBezTo>
                    <a:pt x="15098" y="2061"/>
                    <a:pt x="13373" y="1"/>
                    <a:pt x="10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102;p46">
              <a:extLst>
                <a:ext uri="{FF2B5EF4-FFF2-40B4-BE49-F238E27FC236}">
                  <a16:creationId xmlns:a16="http://schemas.microsoft.com/office/drawing/2014/main" id="{67BE8156-357D-4F55-B8AF-1BFF9840C420}"/>
                </a:ext>
              </a:extLst>
            </p:cNvPr>
            <p:cNvSpPr/>
            <p:nvPr/>
          </p:nvSpPr>
          <p:spPr>
            <a:xfrm>
              <a:off x="2727736" y="1705234"/>
              <a:ext cx="101430" cy="108962"/>
            </a:xfrm>
            <a:custGeom>
              <a:avLst/>
              <a:gdLst/>
              <a:ahLst/>
              <a:cxnLst/>
              <a:rect l="l" t="t" r="r" b="b"/>
              <a:pathLst>
                <a:path w="3757" h="4036" extrusionOk="0">
                  <a:moveTo>
                    <a:pt x="1463" y="0"/>
                  </a:moveTo>
                  <a:cubicBezTo>
                    <a:pt x="461" y="0"/>
                    <a:pt x="0" y="1034"/>
                    <a:pt x="356" y="2005"/>
                  </a:cubicBezTo>
                  <a:cubicBezTo>
                    <a:pt x="656" y="2838"/>
                    <a:pt x="1257" y="3506"/>
                    <a:pt x="2024" y="3906"/>
                  </a:cubicBezTo>
                  <a:cubicBezTo>
                    <a:pt x="2202" y="3995"/>
                    <a:pt x="2373" y="4035"/>
                    <a:pt x="2533" y="4035"/>
                  </a:cubicBezTo>
                  <a:cubicBezTo>
                    <a:pt x="3268" y="4035"/>
                    <a:pt x="3756" y="3176"/>
                    <a:pt x="3592" y="2271"/>
                  </a:cubicBezTo>
                  <a:cubicBezTo>
                    <a:pt x="3458" y="1304"/>
                    <a:pt x="2591" y="70"/>
                    <a:pt x="1557" y="3"/>
                  </a:cubicBezTo>
                  <a:cubicBezTo>
                    <a:pt x="1525" y="1"/>
                    <a:pt x="1494" y="0"/>
                    <a:pt x="1463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103;p46">
              <a:extLst>
                <a:ext uri="{FF2B5EF4-FFF2-40B4-BE49-F238E27FC236}">
                  <a16:creationId xmlns:a16="http://schemas.microsoft.com/office/drawing/2014/main" id="{ABD72A7A-6AF3-4E98-B9F0-277B7CDC3804}"/>
                </a:ext>
              </a:extLst>
            </p:cNvPr>
            <p:cNvSpPr/>
            <p:nvPr/>
          </p:nvSpPr>
          <p:spPr>
            <a:xfrm>
              <a:off x="3757664" y="4015248"/>
              <a:ext cx="171137" cy="280990"/>
            </a:xfrm>
            <a:custGeom>
              <a:avLst/>
              <a:gdLst/>
              <a:ahLst/>
              <a:cxnLst/>
              <a:rect l="l" t="t" r="r" b="b"/>
              <a:pathLst>
                <a:path w="6339" h="10408" extrusionOk="0">
                  <a:moveTo>
                    <a:pt x="3737" y="0"/>
                  </a:moveTo>
                  <a:lnTo>
                    <a:pt x="1" y="1501"/>
                  </a:lnTo>
                  <a:lnTo>
                    <a:pt x="2636" y="10408"/>
                  </a:lnTo>
                  <a:lnTo>
                    <a:pt x="6339" y="8907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104;p46">
              <a:extLst>
                <a:ext uri="{FF2B5EF4-FFF2-40B4-BE49-F238E27FC236}">
                  <a16:creationId xmlns:a16="http://schemas.microsoft.com/office/drawing/2014/main" id="{78474502-436C-49AA-B0B5-107C434F6FB0}"/>
                </a:ext>
              </a:extLst>
            </p:cNvPr>
            <p:cNvSpPr/>
            <p:nvPr/>
          </p:nvSpPr>
          <p:spPr>
            <a:xfrm>
              <a:off x="3757664" y="4015248"/>
              <a:ext cx="136013" cy="157611"/>
            </a:xfrm>
            <a:custGeom>
              <a:avLst/>
              <a:gdLst/>
              <a:ahLst/>
              <a:cxnLst/>
              <a:rect l="l" t="t" r="r" b="b"/>
              <a:pathLst>
                <a:path w="5038" h="5838" extrusionOk="0">
                  <a:moveTo>
                    <a:pt x="3737" y="0"/>
                  </a:moveTo>
                  <a:lnTo>
                    <a:pt x="1" y="1501"/>
                  </a:lnTo>
                  <a:lnTo>
                    <a:pt x="1302" y="5838"/>
                  </a:lnTo>
                  <a:lnTo>
                    <a:pt x="5038" y="4437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B73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105;p46">
              <a:extLst>
                <a:ext uri="{FF2B5EF4-FFF2-40B4-BE49-F238E27FC236}">
                  <a16:creationId xmlns:a16="http://schemas.microsoft.com/office/drawing/2014/main" id="{4E66547A-C545-41D7-98F4-75EF4C402F3C}"/>
                </a:ext>
              </a:extLst>
            </p:cNvPr>
            <p:cNvSpPr/>
            <p:nvPr/>
          </p:nvSpPr>
          <p:spPr>
            <a:xfrm>
              <a:off x="3799105" y="4202773"/>
              <a:ext cx="332231" cy="167546"/>
            </a:xfrm>
            <a:custGeom>
              <a:avLst/>
              <a:gdLst/>
              <a:ahLst/>
              <a:cxnLst/>
              <a:rect l="l" t="t" r="r" b="b"/>
              <a:pathLst>
                <a:path w="12306" h="6206" extrusionOk="0">
                  <a:moveTo>
                    <a:pt x="11031" y="1"/>
                  </a:moveTo>
                  <a:cubicBezTo>
                    <a:pt x="10979" y="1"/>
                    <a:pt x="10926" y="9"/>
                    <a:pt x="10875" y="26"/>
                  </a:cubicBezTo>
                  <a:cubicBezTo>
                    <a:pt x="9780" y="406"/>
                    <a:pt x="8222" y="681"/>
                    <a:pt x="6901" y="681"/>
                  </a:cubicBezTo>
                  <a:cubicBezTo>
                    <a:pt x="6249" y="681"/>
                    <a:pt x="5656" y="614"/>
                    <a:pt x="5204" y="460"/>
                  </a:cubicBezTo>
                  <a:cubicBezTo>
                    <a:pt x="5099" y="430"/>
                    <a:pt x="4987" y="413"/>
                    <a:pt x="4875" y="413"/>
                  </a:cubicBezTo>
                  <a:cubicBezTo>
                    <a:pt x="4737" y="413"/>
                    <a:pt x="4599" y="438"/>
                    <a:pt x="4470" y="493"/>
                  </a:cubicBezTo>
                  <a:lnTo>
                    <a:pt x="234" y="1961"/>
                  </a:lnTo>
                  <a:cubicBezTo>
                    <a:pt x="100" y="1994"/>
                    <a:pt x="0" y="2161"/>
                    <a:pt x="67" y="2294"/>
                  </a:cubicBezTo>
                  <a:lnTo>
                    <a:pt x="1001" y="5730"/>
                  </a:lnTo>
                  <a:cubicBezTo>
                    <a:pt x="1106" y="6020"/>
                    <a:pt x="1378" y="6205"/>
                    <a:pt x="1668" y="6205"/>
                  </a:cubicBezTo>
                  <a:cubicBezTo>
                    <a:pt x="1745" y="6205"/>
                    <a:pt x="1824" y="6192"/>
                    <a:pt x="1902" y="6164"/>
                  </a:cubicBezTo>
                  <a:cubicBezTo>
                    <a:pt x="3369" y="5630"/>
                    <a:pt x="3970" y="5330"/>
                    <a:pt x="5771" y="4563"/>
                  </a:cubicBezTo>
                  <a:cubicBezTo>
                    <a:pt x="7572" y="3795"/>
                    <a:pt x="9307" y="2961"/>
                    <a:pt x="11008" y="2061"/>
                  </a:cubicBezTo>
                  <a:cubicBezTo>
                    <a:pt x="12306" y="1288"/>
                    <a:pt x="11686" y="1"/>
                    <a:pt x="11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106;p46">
              <a:extLst>
                <a:ext uri="{FF2B5EF4-FFF2-40B4-BE49-F238E27FC236}">
                  <a16:creationId xmlns:a16="http://schemas.microsoft.com/office/drawing/2014/main" id="{87E20C21-7C6E-4EC9-85F2-FA308645CEA2}"/>
                </a:ext>
              </a:extLst>
            </p:cNvPr>
            <p:cNvSpPr/>
            <p:nvPr/>
          </p:nvSpPr>
          <p:spPr>
            <a:xfrm>
              <a:off x="2592343" y="2893151"/>
              <a:ext cx="1308542" cy="1227495"/>
            </a:xfrm>
            <a:custGeom>
              <a:avLst/>
              <a:gdLst/>
              <a:ahLst/>
              <a:cxnLst/>
              <a:rect l="l" t="t" r="r" b="b"/>
              <a:pathLst>
                <a:path w="48469" h="45467" extrusionOk="0">
                  <a:moveTo>
                    <a:pt x="2703" y="0"/>
                  </a:moveTo>
                  <a:cubicBezTo>
                    <a:pt x="2703" y="0"/>
                    <a:pt x="1" y="3936"/>
                    <a:pt x="3070" y="9440"/>
                  </a:cubicBezTo>
                  <a:cubicBezTo>
                    <a:pt x="6539" y="15678"/>
                    <a:pt x="27787" y="12342"/>
                    <a:pt x="35893" y="14611"/>
                  </a:cubicBezTo>
                  <a:cubicBezTo>
                    <a:pt x="35793" y="27453"/>
                    <a:pt x="42765" y="45466"/>
                    <a:pt x="42765" y="45466"/>
                  </a:cubicBezTo>
                  <a:lnTo>
                    <a:pt x="48469" y="43398"/>
                  </a:lnTo>
                  <a:cubicBezTo>
                    <a:pt x="48469" y="43398"/>
                    <a:pt x="46234" y="27587"/>
                    <a:pt x="44766" y="11175"/>
                  </a:cubicBezTo>
                  <a:cubicBezTo>
                    <a:pt x="44032" y="3136"/>
                    <a:pt x="16012" y="634"/>
                    <a:pt x="16012" y="634"/>
                  </a:cubicBezTo>
                  <a:lnTo>
                    <a:pt x="27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107;p46">
              <a:extLst>
                <a:ext uri="{FF2B5EF4-FFF2-40B4-BE49-F238E27FC236}">
                  <a16:creationId xmlns:a16="http://schemas.microsoft.com/office/drawing/2014/main" id="{8CC0B7B4-247E-49CA-B17D-67209C643F43}"/>
                </a:ext>
              </a:extLst>
            </p:cNvPr>
            <p:cNvSpPr/>
            <p:nvPr/>
          </p:nvSpPr>
          <p:spPr>
            <a:xfrm>
              <a:off x="3702751" y="4003531"/>
              <a:ext cx="224268" cy="152239"/>
            </a:xfrm>
            <a:custGeom>
              <a:avLst/>
              <a:gdLst/>
              <a:ahLst/>
              <a:cxnLst/>
              <a:rect l="l" t="t" r="r" b="b"/>
              <a:pathLst>
                <a:path w="8307" h="5639" extrusionOk="0">
                  <a:moveTo>
                    <a:pt x="8006" y="1"/>
                  </a:moveTo>
                  <a:lnTo>
                    <a:pt x="0" y="2603"/>
                  </a:lnTo>
                  <a:lnTo>
                    <a:pt x="1201" y="5638"/>
                  </a:lnTo>
                  <a:lnTo>
                    <a:pt x="8306" y="3236"/>
                  </a:lnTo>
                  <a:lnTo>
                    <a:pt x="80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108;p46">
              <a:extLst>
                <a:ext uri="{FF2B5EF4-FFF2-40B4-BE49-F238E27FC236}">
                  <a16:creationId xmlns:a16="http://schemas.microsoft.com/office/drawing/2014/main" id="{7ADB06AB-FFA2-441E-9720-026B9D4526C6}"/>
                </a:ext>
              </a:extLst>
            </p:cNvPr>
            <p:cNvSpPr/>
            <p:nvPr/>
          </p:nvSpPr>
          <p:spPr>
            <a:xfrm>
              <a:off x="3930583" y="4189058"/>
              <a:ext cx="51349" cy="36933"/>
            </a:xfrm>
            <a:custGeom>
              <a:avLst/>
              <a:gdLst/>
              <a:ahLst/>
              <a:cxnLst/>
              <a:rect l="l" t="t" r="r" b="b"/>
              <a:pathLst>
                <a:path w="1902" h="1368" extrusionOk="0">
                  <a:moveTo>
                    <a:pt x="1468" y="200"/>
                  </a:moveTo>
                  <a:cubicBezTo>
                    <a:pt x="1535" y="200"/>
                    <a:pt x="1602" y="234"/>
                    <a:pt x="1635" y="300"/>
                  </a:cubicBezTo>
                  <a:cubicBezTo>
                    <a:pt x="1702" y="401"/>
                    <a:pt x="1702" y="501"/>
                    <a:pt x="1668" y="634"/>
                  </a:cubicBezTo>
                  <a:cubicBezTo>
                    <a:pt x="1568" y="868"/>
                    <a:pt x="1068" y="1068"/>
                    <a:pt x="334" y="1168"/>
                  </a:cubicBezTo>
                  <a:cubicBezTo>
                    <a:pt x="668" y="734"/>
                    <a:pt x="1168" y="200"/>
                    <a:pt x="1468" y="200"/>
                  </a:cubicBezTo>
                  <a:close/>
                  <a:moveTo>
                    <a:pt x="1468" y="0"/>
                  </a:moveTo>
                  <a:cubicBezTo>
                    <a:pt x="934" y="0"/>
                    <a:pt x="134" y="1101"/>
                    <a:pt x="34" y="1234"/>
                  </a:cubicBezTo>
                  <a:cubicBezTo>
                    <a:pt x="0" y="1268"/>
                    <a:pt x="0" y="1301"/>
                    <a:pt x="34" y="1335"/>
                  </a:cubicBezTo>
                  <a:cubicBezTo>
                    <a:pt x="67" y="1368"/>
                    <a:pt x="101" y="1368"/>
                    <a:pt x="134" y="1368"/>
                  </a:cubicBezTo>
                  <a:cubicBezTo>
                    <a:pt x="467" y="1335"/>
                    <a:pt x="834" y="1268"/>
                    <a:pt x="1168" y="1168"/>
                  </a:cubicBezTo>
                  <a:cubicBezTo>
                    <a:pt x="1435" y="1101"/>
                    <a:pt x="1668" y="934"/>
                    <a:pt x="1802" y="701"/>
                  </a:cubicBezTo>
                  <a:cubicBezTo>
                    <a:pt x="1902" y="534"/>
                    <a:pt x="1868" y="334"/>
                    <a:pt x="1768" y="200"/>
                  </a:cubicBezTo>
                  <a:cubicBezTo>
                    <a:pt x="1702" y="100"/>
                    <a:pt x="1602" y="34"/>
                    <a:pt x="1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109;p46">
              <a:extLst>
                <a:ext uri="{FF2B5EF4-FFF2-40B4-BE49-F238E27FC236}">
                  <a16:creationId xmlns:a16="http://schemas.microsoft.com/office/drawing/2014/main" id="{FA995ECA-54AA-4DCF-9634-5AB5788E722B}"/>
                </a:ext>
              </a:extLst>
            </p:cNvPr>
            <p:cNvSpPr/>
            <p:nvPr/>
          </p:nvSpPr>
          <p:spPr>
            <a:xfrm>
              <a:off x="3918866" y="4173940"/>
              <a:ext cx="32451" cy="52051"/>
            </a:xfrm>
            <a:custGeom>
              <a:avLst/>
              <a:gdLst/>
              <a:ahLst/>
              <a:cxnLst/>
              <a:rect l="l" t="t" r="r" b="b"/>
              <a:pathLst>
                <a:path w="1202" h="1928" extrusionOk="0">
                  <a:moveTo>
                    <a:pt x="701" y="184"/>
                  </a:moveTo>
                  <a:cubicBezTo>
                    <a:pt x="781" y="184"/>
                    <a:pt x="808" y="233"/>
                    <a:pt x="835" y="260"/>
                  </a:cubicBezTo>
                  <a:cubicBezTo>
                    <a:pt x="1002" y="527"/>
                    <a:pt x="835" y="1261"/>
                    <a:pt x="601" y="1661"/>
                  </a:cubicBezTo>
                  <a:cubicBezTo>
                    <a:pt x="468" y="1294"/>
                    <a:pt x="268" y="660"/>
                    <a:pt x="434" y="360"/>
                  </a:cubicBezTo>
                  <a:cubicBezTo>
                    <a:pt x="434" y="293"/>
                    <a:pt x="501" y="227"/>
                    <a:pt x="568" y="227"/>
                  </a:cubicBezTo>
                  <a:lnTo>
                    <a:pt x="635" y="193"/>
                  </a:lnTo>
                  <a:cubicBezTo>
                    <a:pt x="660" y="187"/>
                    <a:pt x="682" y="184"/>
                    <a:pt x="701" y="184"/>
                  </a:cubicBezTo>
                  <a:close/>
                  <a:moveTo>
                    <a:pt x="700" y="0"/>
                  </a:moveTo>
                  <a:cubicBezTo>
                    <a:pt x="657" y="0"/>
                    <a:pt x="613" y="9"/>
                    <a:pt x="568" y="27"/>
                  </a:cubicBezTo>
                  <a:cubicBezTo>
                    <a:pt x="434" y="60"/>
                    <a:pt x="301" y="127"/>
                    <a:pt x="234" y="260"/>
                  </a:cubicBezTo>
                  <a:cubicBezTo>
                    <a:pt x="1" y="760"/>
                    <a:pt x="468" y="1828"/>
                    <a:pt x="468" y="1861"/>
                  </a:cubicBezTo>
                  <a:cubicBezTo>
                    <a:pt x="468" y="1895"/>
                    <a:pt x="501" y="1928"/>
                    <a:pt x="535" y="1928"/>
                  </a:cubicBezTo>
                  <a:lnTo>
                    <a:pt x="568" y="1928"/>
                  </a:lnTo>
                  <a:cubicBezTo>
                    <a:pt x="601" y="1928"/>
                    <a:pt x="601" y="1895"/>
                    <a:pt x="635" y="1895"/>
                  </a:cubicBezTo>
                  <a:cubicBezTo>
                    <a:pt x="935" y="1528"/>
                    <a:pt x="1202" y="560"/>
                    <a:pt x="968" y="160"/>
                  </a:cubicBezTo>
                  <a:cubicBezTo>
                    <a:pt x="919" y="62"/>
                    <a:pt x="817" y="0"/>
                    <a:pt x="7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110;p46">
              <a:extLst>
                <a:ext uri="{FF2B5EF4-FFF2-40B4-BE49-F238E27FC236}">
                  <a16:creationId xmlns:a16="http://schemas.microsoft.com/office/drawing/2014/main" id="{EF329F0E-803D-4990-82EF-8C89AB282163}"/>
                </a:ext>
              </a:extLst>
            </p:cNvPr>
            <p:cNvSpPr/>
            <p:nvPr/>
          </p:nvSpPr>
          <p:spPr>
            <a:xfrm>
              <a:off x="3292983" y="4110712"/>
              <a:ext cx="124296" cy="257583"/>
            </a:xfrm>
            <a:custGeom>
              <a:avLst/>
              <a:gdLst/>
              <a:ahLst/>
              <a:cxnLst/>
              <a:rect l="l" t="t" r="r" b="b"/>
              <a:pathLst>
                <a:path w="4604" h="9541" extrusionOk="0">
                  <a:moveTo>
                    <a:pt x="4604" y="0"/>
                  </a:moveTo>
                  <a:lnTo>
                    <a:pt x="668" y="167"/>
                  </a:lnTo>
                  <a:lnTo>
                    <a:pt x="1" y="9540"/>
                  </a:lnTo>
                  <a:lnTo>
                    <a:pt x="3970" y="934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111;p46">
              <a:extLst>
                <a:ext uri="{FF2B5EF4-FFF2-40B4-BE49-F238E27FC236}">
                  <a16:creationId xmlns:a16="http://schemas.microsoft.com/office/drawing/2014/main" id="{507452A4-BEA7-49FA-84A3-56366B68D8EA}"/>
                </a:ext>
              </a:extLst>
            </p:cNvPr>
            <p:cNvSpPr/>
            <p:nvPr/>
          </p:nvSpPr>
          <p:spPr>
            <a:xfrm>
              <a:off x="3264176" y="4340352"/>
              <a:ext cx="321513" cy="126024"/>
            </a:xfrm>
            <a:custGeom>
              <a:avLst/>
              <a:gdLst/>
              <a:ahLst/>
              <a:cxnLst/>
              <a:rect l="l" t="t" r="r" b="b"/>
              <a:pathLst>
                <a:path w="11909" h="4668" extrusionOk="0">
                  <a:moveTo>
                    <a:pt x="634" y="0"/>
                  </a:moveTo>
                  <a:cubicBezTo>
                    <a:pt x="501" y="0"/>
                    <a:pt x="334" y="134"/>
                    <a:pt x="334" y="267"/>
                  </a:cubicBezTo>
                  <a:lnTo>
                    <a:pt x="0" y="3803"/>
                  </a:lnTo>
                  <a:cubicBezTo>
                    <a:pt x="0" y="4203"/>
                    <a:pt x="300" y="4537"/>
                    <a:pt x="701" y="4570"/>
                  </a:cubicBezTo>
                  <a:cubicBezTo>
                    <a:pt x="1746" y="4570"/>
                    <a:pt x="2420" y="4541"/>
                    <a:pt x="3337" y="4541"/>
                  </a:cubicBezTo>
                  <a:cubicBezTo>
                    <a:pt x="3795" y="4541"/>
                    <a:pt x="4314" y="4548"/>
                    <a:pt x="4970" y="4570"/>
                  </a:cubicBezTo>
                  <a:cubicBezTo>
                    <a:pt x="5758" y="4591"/>
                    <a:pt x="7006" y="4667"/>
                    <a:pt x="8240" y="4667"/>
                  </a:cubicBezTo>
                  <a:cubicBezTo>
                    <a:pt x="8941" y="4667"/>
                    <a:pt x="9637" y="4643"/>
                    <a:pt x="10241" y="4570"/>
                  </a:cubicBezTo>
                  <a:cubicBezTo>
                    <a:pt x="11909" y="4337"/>
                    <a:pt x="11675" y="2702"/>
                    <a:pt x="10941" y="2636"/>
                  </a:cubicBezTo>
                  <a:cubicBezTo>
                    <a:pt x="9207" y="2502"/>
                    <a:pt x="6938" y="1335"/>
                    <a:pt x="5838" y="401"/>
                  </a:cubicBezTo>
                  <a:cubicBezTo>
                    <a:pt x="5638" y="234"/>
                    <a:pt x="5371" y="167"/>
                    <a:pt x="5137" y="167"/>
                  </a:cubicBezTo>
                  <a:lnTo>
                    <a:pt x="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112;p46">
              <a:extLst>
                <a:ext uri="{FF2B5EF4-FFF2-40B4-BE49-F238E27FC236}">
                  <a16:creationId xmlns:a16="http://schemas.microsoft.com/office/drawing/2014/main" id="{714B15E3-92AD-4973-945C-4719CD961E00}"/>
                </a:ext>
              </a:extLst>
            </p:cNvPr>
            <p:cNvSpPr/>
            <p:nvPr/>
          </p:nvSpPr>
          <p:spPr>
            <a:xfrm>
              <a:off x="3409153" y="4337626"/>
              <a:ext cx="56776" cy="27294"/>
            </a:xfrm>
            <a:custGeom>
              <a:avLst/>
              <a:gdLst/>
              <a:ahLst/>
              <a:cxnLst/>
              <a:rect l="l" t="t" r="r" b="b"/>
              <a:pathLst>
                <a:path w="2103" h="1011" extrusionOk="0">
                  <a:moveTo>
                    <a:pt x="1603" y="202"/>
                  </a:moveTo>
                  <a:cubicBezTo>
                    <a:pt x="1668" y="202"/>
                    <a:pt x="1724" y="212"/>
                    <a:pt x="1769" y="235"/>
                  </a:cubicBezTo>
                  <a:cubicBezTo>
                    <a:pt x="1835" y="235"/>
                    <a:pt x="1869" y="301"/>
                    <a:pt x="1869" y="368"/>
                  </a:cubicBezTo>
                  <a:cubicBezTo>
                    <a:pt x="1902" y="468"/>
                    <a:pt x="1869" y="602"/>
                    <a:pt x="1802" y="702"/>
                  </a:cubicBezTo>
                  <a:cubicBezTo>
                    <a:pt x="1719" y="785"/>
                    <a:pt x="1535" y="827"/>
                    <a:pt x="1285" y="827"/>
                  </a:cubicBezTo>
                  <a:cubicBezTo>
                    <a:pt x="1035" y="827"/>
                    <a:pt x="718" y="785"/>
                    <a:pt x="368" y="702"/>
                  </a:cubicBezTo>
                  <a:lnTo>
                    <a:pt x="334" y="702"/>
                  </a:lnTo>
                  <a:cubicBezTo>
                    <a:pt x="751" y="452"/>
                    <a:pt x="1282" y="202"/>
                    <a:pt x="1603" y="202"/>
                  </a:cubicBezTo>
                  <a:close/>
                  <a:moveTo>
                    <a:pt x="1642" y="0"/>
                  </a:moveTo>
                  <a:cubicBezTo>
                    <a:pt x="1105" y="0"/>
                    <a:pt x="185" y="580"/>
                    <a:pt x="67" y="668"/>
                  </a:cubicBezTo>
                  <a:cubicBezTo>
                    <a:pt x="1" y="702"/>
                    <a:pt x="34" y="802"/>
                    <a:pt x="101" y="835"/>
                  </a:cubicBezTo>
                  <a:cubicBezTo>
                    <a:pt x="468" y="902"/>
                    <a:pt x="801" y="969"/>
                    <a:pt x="1168" y="1002"/>
                  </a:cubicBezTo>
                  <a:cubicBezTo>
                    <a:pt x="1213" y="1007"/>
                    <a:pt x="1257" y="1010"/>
                    <a:pt x="1301" y="1010"/>
                  </a:cubicBezTo>
                  <a:cubicBezTo>
                    <a:pt x="1523" y="1010"/>
                    <a:pt x="1741" y="941"/>
                    <a:pt x="1935" y="802"/>
                  </a:cubicBezTo>
                  <a:cubicBezTo>
                    <a:pt x="2069" y="668"/>
                    <a:pt x="2102" y="468"/>
                    <a:pt x="2069" y="301"/>
                  </a:cubicBezTo>
                  <a:cubicBezTo>
                    <a:pt x="2035" y="201"/>
                    <a:pt x="1969" y="68"/>
                    <a:pt x="1835" y="35"/>
                  </a:cubicBezTo>
                  <a:cubicBezTo>
                    <a:pt x="1780" y="11"/>
                    <a:pt x="1714" y="0"/>
                    <a:pt x="1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113;p46">
              <a:extLst>
                <a:ext uri="{FF2B5EF4-FFF2-40B4-BE49-F238E27FC236}">
                  <a16:creationId xmlns:a16="http://schemas.microsoft.com/office/drawing/2014/main" id="{C439091D-E1F7-4F18-B647-0216A18FC8F7}"/>
                </a:ext>
              </a:extLst>
            </p:cNvPr>
            <p:cNvSpPr/>
            <p:nvPr/>
          </p:nvSpPr>
          <p:spPr>
            <a:xfrm>
              <a:off x="3408262" y="4312086"/>
              <a:ext cx="33342" cy="48110"/>
            </a:xfrm>
            <a:custGeom>
              <a:avLst/>
              <a:gdLst/>
              <a:ahLst/>
              <a:cxnLst/>
              <a:rect l="l" t="t" r="r" b="b"/>
              <a:pathLst>
                <a:path w="1235" h="1782" extrusionOk="0">
                  <a:moveTo>
                    <a:pt x="801" y="180"/>
                  </a:moveTo>
                  <a:cubicBezTo>
                    <a:pt x="934" y="213"/>
                    <a:pt x="968" y="247"/>
                    <a:pt x="968" y="313"/>
                  </a:cubicBezTo>
                  <a:cubicBezTo>
                    <a:pt x="1001" y="614"/>
                    <a:pt x="601" y="1214"/>
                    <a:pt x="234" y="1514"/>
                  </a:cubicBezTo>
                  <a:cubicBezTo>
                    <a:pt x="234" y="1147"/>
                    <a:pt x="301" y="480"/>
                    <a:pt x="534" y="247"/>
                  </a:cubicBezTo>
                  <a:cubicBezTo>
                    <a:pt x="601" y="213"/>
                    <a:pt x="667" y="180"/>
                    <a:pt x="734" y="180"/>
                  </a:cubicBezTo>
                  <a:close/>
                  <a:moveTo>
                    <a:pt x="715" y="1"/>
                  </a:moveTo>
                  <a:cubicBezTo>
                    <a:pt x="601" y="1"/>
                    <a:pt x="501" y="38"/>
                    <a:pt x="401" y="113"/>
                  </a:cubicBezTo>
                  <a:cubicBezTo>
                    <a:pt x="0" y="480"/>
                    <a:pt x="67" y="1648"/>
                    <a:pt x="67" y="1681"/>
                  </a:cubicBezTo>
                  <a:cubicBezTo>
                    <a:pt x="67" y="1714"/>
                    <a:pt x="67" y="1748"/>
                    <a:pt x="100" y="1781"/>
                  </a:cubicBezTo>
                  <a:lnTo>
                    <a:pt x="200" y="1781"/>
                  </a:lnTo>
                  <a:cubicBezTo>
                    <a:pt x="601" y="1548"/>
                    <a:pt x="1235" y="747"/>
                    <a:pt x="1168" y="280"/>
                  </a:cubicBezTo>
                  <a:cubicBezTo>
                    <a:pt x="1134" y="147"/>
                    <a:pt x="1001" y="13"/>
                    <a:pt x="834" y="13"/>
                  </a:cubicBezTo>
                  <a:cubicBezTo>
                    <a:pt x="793" y="5"/>
                    <a:pt x="753" y="1"/>
                    <a:pt x="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114;p46">
              <a:extLst>
                <a:ext uri="{FF2B5EF4-FFF2-40B4-BE49-F238E27FC236}">
                  <a16:creationId xmlns:a16="http://schemas.microsoft.com/office/drawing/2014/main" id="{E096CF10-D939-48D0-8871-03BA33FC8E39}"/>
                </a:ext>
              </a:extLst>
            </p:cNvPr>
            <p:cNvSpPr/>
            <p:nvPr/>
          </p:nvSpPr>
          <p:spPr>
            <a:xfrm>
              <a:off x="3301082" y="4110712"/>
              <a:ext cx="117115" cy="144113"/>
            </a:xfrm>
            <a:custGeom>
              <a:avLst/>
              <a:gdLst/>
              <a:ahLst/>
              <a:cxnLst/>
              <a:rect l="l" t="t" r="r" b="b"/>
              <a:pathLst>
                <a:path w="4338" h="5338" extrusionOk="0">
                  <a:moveTo>
                    <a:pt x="4337" y="0"/>
                  </a:moveTo>
                  <a:lnTo>
                    <a:pt x="368" y="167"/>
                  </a:lnTo>
                  <a:lnTo>
                    <a:pt x="1" y="5337"/>
                  </a:lnTo>
                  <a:lnTo>
                    <a:pt x="3937" y="5337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B73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115;p46">
              <a:extLst>
                <a:ext uri="{FF2B5EF4-FFF2-40B4-BE49-F238E27FC236}">
                  <a16:creationId xmlns:a16="http://schemas.microsoft.com/office/drawing/2014/main" id="{AA5C8E95-915C-41B1-A7B4-7ED07EFFBAA8}"/>
                </a:ext>
              </a:extLst>
            </p:cNvPr>
            <p:cNvSpPr/>
            <p:nvPr/>
          </p:nvSpPr>
          <p:spPr>
            <a:xfrm>
              <a:off x="2372611" y="2883243"/>
              <a:ext cx="1215778" cy="1326549"/>
            </a:xfrm>
            <a:custGeom>
              <a:avLst/>
              <a:gdLst/>
              <a:ahLst/>
              <a:cxnLst/>
              <a:rect l="l" t="t" r="r" b="b"/>
              <a:pathLst>
                <a:path w="45033" h="49136" extrusionOk="0">
                  <a:moveTo>
                    <a:pt x="3270" y="0"/>
                  </a:moveTo>
                  <a:cubicBezTo>
                    <a:pt x="3270" y="0"/>
                    <a:pt x="1" y="6638"/>
                    <a:pt x="3170" y="10841"/>
                  </a:cubicBezTo>
                  <a:cubicBezTo>
                    <a:pt x="6038" y="14677"/>
                    <a:pt x="26987" y="14944"/>
                    <a:pt x="34392" y="14944"/>
                  </a:cubicBezTo>
                  <a:cubicBezTo>
                    <a:pt x="32157" y="24084"/>
                    <a:pt x="33558" y="49135"/>
                    <a:pt x="33558" y="49135"/>
                  </a:cubicBezTo>
                  <a:lnTo>
                    <a:pt x="39495" y="49069"/>
                  </a:lnTo>
                  <a:cubicBezTo>
                    <a:pt x="39495" y="49069"/>
                    <a:pt x="43698" y="24618"/>
                    <a:pt x="44566" y="12109"/>
                  </a:cubicBezTo>
                  <a:cubicBezTo>
                    <a:pt x="45033" y="5171"/>
                    <a:pt x="14845" y="534"/>
                    <a:pt x="14845" y="534"/>
                  </a:cubicBezTo>
                  <a:lnTo>
                    <a:pt x="3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116;p46">
              <a:extLst>
                <a:ext uri="{FF2B5EF4-FFF2-40B4-BE49-F238E27FC236}">
                  <a16:creationId xmlns:a16="http://schemas.microsoft.com/office/drawing/2014/main" id="{11588956-A4B5-474A-A9D9-DB7532B58868}"/>
                </a:ext>
              </a:extLst>
            </p:cNvPr>
            <p:cNvSpPr/>
            <p:nvPr/>
          </p:nvSpPr>
          <p:spPr>
            <a:xfrm>
              <a:off x="3250651" y="4117002"/>
              <a:ext cx="213469" cy="105398"/>
            </a:xfrm>
            <a:custGeom>
              <a:avLst/>
              <a:gdLst/>
              <a:ahLst/>
              <a:cxnLst/>
              <a:rect l="l" t="t" r="r" b="b"/>
              <a:pathLst>
                <a:path w="7907" h="3904" extrusionOk="0">
                  <a:moveTo>
                    <a:pt x="7906" y="1"/>
                  </a:moveTo>
                  <a:lnTo>
                    <a:pt x="1" y="301"/>
                  </a:lnTo>
                  <a:lnTo>
                    <a:pt x="334" y="3903"/>
                  </a:lnTo>
                  <a:lnTo>
                    <a:pt x="7540" y="3803"/>
                  </a:lnTo>
                  <a:lnTo>
                    <a:pt x="7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117;p46">
              <a:extLst>
                <a:ext uri="{FF2B5EF4-FFF2-40B4-BE49-F238E27FC236}">
                  <a16:creationId xmlns:a16="http://schemas.microsoft.com/office/drawing/2014/main" id="{8A77165F-A153-410F-A0FE-EA710FB9E76B}"/>
                </a:ext>
              </a:extLst>
            </p:cNvPr>
            <p:cNvSpPr/>
            <p:nvPr/>
          </p:nvSpPr>
          <p:spPr>
            <a:xfrm>
              <a:off x="2424851" y="2028124"/>
              <a:ext cx="599803" cy="882170"/>
            </a:xfrm>
            <a:custGeom>
              <a:avLst/>
              <a:gdLst/>
              <a:ahLst/>
              <a:cxnLst/>
              <a:rect l="l" t="t" r="r" b="b"/>
              <a:pathLst>
                <a:path w="22217" h="32676" extrusionOk="0">
                  <a:moveTo>
                    <a:pt x="8252" y="1"/>
                  </a:moveTo>
                  <a:cubicBezTo>
                    <a:pt x="6288" y="1"/>
                    <a:pt x="4837" y="18"/>
                    <a:pt x="4837" y="18"/>
                  </a:cubicBezTo>
                  <a:cubicBezTo>
                    <a:pt x="4793" y="17"/>
                    <a:pt x="4749" y="16"/>
                    <a:pt x="4706" y="16"/>
                  </a:cubicBezTo>
                  <a:cubicBezTo>
                    <a:pt x="2495" y="16"/>
                    <a:pt x="629" y="1663"/>
                    <a:pt x="367" y="3888"/>
                  </a:cubicBezTo>
                  <a:cubicBezTo>
                    <a:pt x="0" y="7257"/>
                    <a:pt x="2135" y="14829"/>
                    <a:pt x="2202" y="18665"/>
                  </a:cubicBezTo>
                  <a:cubicBezTo>
                    <a:pt x="2302" y="23402"/>
                    <a:pt x="1401" y="25336"/>
                    <a:pt x="1301" y="31708"/>
                  </a:cubicBezTo>
                  <a:lnTo>
                    <a:pt x="22216" y="32675"/>
                  </a:lnTo>
                  <a:cubicBezTo>
                    <a:pt x="22216" y="19832"/>
                    <a:pt x="21682" y="9225"/>
                    <a:pt x="21182" y="4155"/>
                  </a:cubicBezTo>
                  <a:cubicBezTo>
                    <a:pt x="20982" y="2353"/>
                    <a:pt x="20682" y="819"/>
                    <a:pt x="18247" y="352"/>
                  </a:cubicBezTo>
                  <a:cubicBezTo>
                    <a:pt x="16697" y="55"/>
                    <a:pt x="11689" y="1"/>
                    <a:pt x="8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118;p46">
              <a:extLst>
                <a:ext uri="{FF2B5EF4-FFF2-40B4-BE49-F238E27FC236}">
                  <a16:creationId xmlns:a16="http://schemas.microsoft.com/office/drawing/2014/main" id="{74FD8C40-575F-4FEB-8F61-F3212709435C}"/>
                </a:ext>
              </a:extLst>
            </p:cNvPr>
            <p:cNvSpPr/>
            <p:nvPr/>
          </p:nvSpPr>
          <p:spPr>
            <a:xfrm>
              <a:off x="2840909" y="2146589"/>
              <a:ext cx="532256" cy="567919"/>
            </a:xfrm>
            <a:custGeom>
              <a:avLst/>
              <a:gdLst/>
              <a:ahLst/>
              <a:cxnLst/>
              <a:rect l="l" t="t" r="r" b="b"/>
              <a:pathLst>
                <a:path w="19715" h="21036" extrusionOk="0">
                  <a:moveTo>
                    <a:pt x="10341" y="15444"/>
                  </a:moveTo>
                  <a:lnTo>
                    <a:pt x="10341" y="15444"/>
                  </a:lnTo>
                  <a:cubicBezTo>
                    <a:pt x="10341" y="15444"/>
                    <a:pt x="10408" y="15445"/>
                    <a:pt x="10541" y="15578"/>
                  </a:cubicBezTo>
                  <a:lnTo>
                    <a:pt x="10541" y="15578"/>
                  </a:lnTo>
                  <a:cubicBezTo>
                    <a:pt x="10474" y="15533"/>
                    <a:pt x="10408" y="15489"/>
                    <a:pt x="10341" y="15444"/>
                  </a:cubicBezTo>
                  <a:close/>
                  <a:moveTo>
                    <a:pt x="5704" y="0"/>
                  </a:moveTo>
                  <a:lnTo>
                    <a:pt x="0" y="1468"/>
                  </a:lnTo>
                  <a:cubicBezTo>
                    <a:pt x="601" y="3903"/>
                    <a:pt x="1301" y="6205"/>
                    <a:pt x="2068" y="8573"/>
                  </a:cubicBezTo>
                  <a:cubicBezTo>
                    <a:pt x="2469" y="9740"/>
                    <a:pt x="2836" y="10875"/>
                    <a:pt x="3303" y="12042"/>
                  </a:cubicBezTo>
                  <a:cubicBezTo>
                    <a:pt x="3736" y="13210"/>
                    <a:pt x="4203" y="14377"/>
                    <a:pt x="4704" y="15545"/>
                  </a:cubicBezTo>
                  <a:cubicBezTo>
                    <a:pt x="4971" y="16112"/>
                    <a:pt x="5271" y="16712"/>
                    <a:pt x="5538" y="17313"/>
                  </a:cubicBezTo>
                  <a:lnTo>
                    <a:pt x="6005" y="18180"/>
                  </a:lnTo>
                  <a:lnTo>
                    <a:pt x="6171" y="18447"/>
                  </a:lnTo>
                  <a:cubicBezTo>
                    <a:pt x="6305" y="18714"/>
                    <a:pt x="6472" y="18947"/>
                    <a:pt x="6705" y="19181"/>
                  </a:cubicBezTo>
                  <a:cubicBezTo>
                    <a:pt x="6972" y="19447"/>
                    <a:pt x="7272" y="19681"/>
                    <a:pt x="7606" y="19881"/>
                  </a:cubicBezTo>
                  <a:cubicBezTo>
                    <a:pt x="8039" y="20115"/>
                    <a:pt x="8473" y="20281"/>
                    <a:pt x="8940" y="20415"/>
                  </a:cubicBezTo>
                  <a:cubicBezTo>
                    <a:pt x="9340" y="20548"/>
                    <a:pt x="9707" y="20615"/>
                    <a:pt x="10041" y="20682"/>
                  </a:cubicBezTo>
                  <a:cubicBezTo>
                    <a:pt x="10708" y="20815"/>
                    <a:pt x="11375" y="20882"/>
                    <a:pt x="12076" y="20948"/>
                  </a:cubicBezTo>
                  <a:cubicBezTo>
                    <a:pt x="12879" y="21012"/>
                    <a:pt x="13683" y="21035"/>
                    <a:pt x="14486" y="21035"/>
                  </a:cubicBezTo>
                  <a:cubicBezTo>
                    <a:pt x="14950" y="21035"/>
                    <a:pt x="15414" y="21027"/>
                    <a:pt x="15878" y="21015"/>
                  </a:cubicBezTo>
                  <a:cubicBezTo>
                    <a:pt x="17113" y="20982"/>
                    <a:pt x="18380" y="20882"/>
                    <a:pt x="19614" y="20715"/>
                  </a:cubicBezTo>
                  <a:lnTo>
                    <a:pt x="19714" y="17813"/>
                  </a:lnTo>
                  <a:cubicBezTo>
                    <a:pt x="17379" y="17313"/>
                    <a:pt x="15011" y="16912"/>
                    <a:pt x="12809" y="16345"/>
                  </a:cubicBezTo>
                  <a:cubicBezTo>
                    <a:pt x="12276" y="16212"/>
                    <a:pt x="11742" y="16045"/>
                    <a:pt x="11275" y="15878"/>
                  </a:cubicBezTo>
                  <a:cubicBezTo>
                    <a:pt x="11099" y="15819"/>
                    <a:pt x="10897" y="15761"/>
                    <a:pt x="10715" y="15679"/>
                  </a:cubicBezTo>
                  <a:lnTo>
                    <a:pt x="10715" y="15679"/>
                  </a:lnTo>
                  <a:lnTo>
                    <a:pt x="10441" y="15078"/>
                  </a:lnTo>
                  <a:cubicBezTo>
                    <a:pt x="10274" y="14544"/>
                    <a:pt x="10041" y="14043"/>
                    <a:pt x="9841" y="13476"/>
                  </a:cubicBezTo>
                  <a:cubicBezTo>
                    <a:pt x="9073" y="11342"/>
                    <a:pt x="8373" y="9073"/>
                    <a:pt x="7672" y="6805"/>
                  </a:cubicBezTo>
                  <a:cubicBezTo>
                    <a:pt x="7005" y="4570"/>
                    <a:pt x="6338" y="2235"/>
                    <a:pt x="5704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119;p46">
              <a:extLst>
                <a:ext uri="{FF2B5EF4-FFF2-40B4-BE49-F238E27FC236}">
                  <a16:creationId xmlns:a16="http://schemas.microsoft.com/office/drawing/2014/main" id="{3667FDD0-D77D-4DC3-9603-F172AD53A88C}"/>
                </a:ext>
              </a:extLst>
            </p:cNvPr>
            <p:cNvSpPr/>
            <p:nvPr/>
          </p:nvSpPr>
          <p:spPr>
            <a:xfrm>
              <a:off x="2755354" y="2044647"/>
              <a:ext cx="339548" cy="378424"/>
            </a:xfrm>
            <a:custGeom>
              <a:avLst/>
              <a:gdLst/>
              <a:ahLst/>
              <a:cxnLst/>
              <a:rect l="l" t="t" r="r" b="b"/>
              <a:pathLst>
                <a:path w="12577" h="14017" extrusionOk="0">
                  <a:moveTo>
                    <a:pt x="5949" y="1"/>
                  </a:moveTo>
                  <a:cubicBezTo>
                    <a:pt x="4924" y="1"/>
                    <a:pt x="3883" y="471"/>
                    <a:pt x="2936" y="1441"/>
                  </a:cubicBezTo>
                  <a:cubicBezTo>
                    <a:pt x="0" y="4410"/>
                    <a:pt x="2802" y="9013"/>
                    <a:pt x="4604" y="14017"/>
                  </a:cubicBezTo>
                  <a:lnTo>
                    <a:pt x="12309" y="11048"/>
                  </a:lnTo>
                  <a:cubicBezTo>
                    <a:pt x="12309" y="11048"/>
                    <a:pt x="12576" y="10648"/>
                    <a:pt x="11008" y="5377"/>
                  </a:cubicBezTo>
                  <a:cubicBezTo>
                    <a:pt x="9964" y="1868"/>
                    <a:pt x="7989" y="1"/>
                    <a:pt x="5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120;p46">
              <a:extLst>
                <a:ext uri="{FF2B5EF4-FFF2-40B4-BE49-F238E27FC236}">
                  <a16:creationId xmlns:a16="http://schemas.microsoft.com/office/drawing/2014/main" id="{BC158BF7-DA50-45F6-83F4-5D851172CB06}"/>
                </a:ext>
              </a:extLst>
            </p:cNvPr>
            <p:cNvSpPr/>
            <p:nvPr/>
          </p:nvSpPr>
          <p:spPr>
            <a:xfrm>
              <a:off x="3316389" y="2595963"/>
              <a:ext cx="187363" cy="115414"/>
            </a:xfrm>
            <a:custGeom>
              <a:avLst/>
              <a:gdLst/>
              <a:ahLst/>
              <a:cxnLst/>
              <a:rect l="l" t="t" r="r" b="b"/>
              <a:pathLst>
                <a:path w="6940" h="4275" extrusionOk="0">
                  <a:moveTo>
                    <a:pt x="3503" y="0"/>
                  </a:moveTo>
                  <a:cubicBezTo>
                    <a:pt x="1769" y="0"/>
                    <a:pt x="1469" y="467"/>
                    <a:pt x="401" y="1468"/>
                  </a:cubicBezTo>
                  <a:lnTo>
                    <a:pt x="1" y="3670"/>
                  </a:lnTo>
                  <a:cubicBezTo>
                    <a:pt x="880" y="4120"/>
                    <a:pt x="1632" y="4274"/>
                    <a:pt x="2249" y="4274"/>
                  </a:cubicBezTo>
                  <a:cubicBezTo>
                    <a:pt x="3597" y="4274"/>
                    <a:pt x="4304" y="3536"/>
                    <a:pt x="4304" y="3536"/>
                  </a:cubicBezTo>
                  <a:lnTo>
                    <a:pt x="6939" y="3536"/>
                  </a:lnTo>
                  <a:lnTo>
                    <a:pt x="6005" y="1435"/>
                  </a:lnTo>
                  <a:cubicBezTo>
                    <a:pt x="5672" y="668"/>
                    <a:pt x="4971" y="134"/>
                    <a:pt x="4137" y="67"/>
                  </a:cubicBezTo>
                  <a:lnTo>
                    <a:pt x="3503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121;p46">
              <a:extLst>
                <a:ext uri="{FF2B5EF4-FFF2-40B4-BE49-F238E27FC236}">
                  <a16:creationId xmlns:a16="http://schemas.microsoft.com/office/drawing/2014/main" id="{46D68308-0E8C-4FB3-B477-391E6F75CCBE}"/>
                </a:ext>
              </a:extLst>
            </p:cNvPr>
            <p:cNvSpPr/>
            <p:nvPr/>
          </p:nvSpPr>
          <p:spPr>
            <a:xfrm>
              <a:off x="2456357" y="3226036"/>
              <a:ext cx="779013" cy="103589"/>
            </a:xfrm>
            <a:custGeom>
              <a:avLst/>
              <a:gdLst/>
              <a:ahLst/>
              <a:cxnLst/>
              <a:rect l="l" t="t" r="r" b="b"/>
              <a:pathLst>
                <a:path w="28855" h="3837" extrusionOk="0">
                  <a:moveTo>
                    <a:pt x="1068" y="0"/>
                  </a:moveTo>
                  <a:cubicBezTo>
                    <a:pt x="468" y="0"/>
                    <a:pt x="1" y="467"/>
                    <a:pt x="1" y="1068"/>
                  </a:cubicBezTo>
                  <a:lnTo>
                    <a:pt x="1" y="2769"/>
                  </a:lnTo>
                  <a:cubicBezTo>
                    <a:pt x="1" y="3369"/>
                    <a:pt x="468" y="3836"/>
                    <a:pt x="1068" y="3836"/>
                  </a:cubicBezTo>
                  <a:lnTo>
                    <a:pt x="27787" y="3836"/>
                  </a:lnTo>
                  <a:cubicBezTo>
                    <a:pt x="28354" y="3836"/>
                    <a:pt x="28855" y="3369"/>
                    <a:pt x="28855" y="2769"/>
                  </a:cubicBezTo>
                  <a:lnTo>
                    <a:pt x="28855" y="1068"/>
                  </a:lnTo>
                  <a:cubicBezTo>
                    <a:pt x="28855" y="467"/>
                    <a:pt x="28354" y="0"/>
                    <a:pt x="27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122;p46">
              <a:extLst>
                <a:ext uri="{FF2B5EF4-FFF2-40B4-BE49-F238E27FC236}">
                  <a16:creationId xmlns:a16="http://schemas.microsoft.com/office/drawing/2014/main" id="{ABE4B1FD-B113-49A0-A1E7-18E47940309F}"/>
                </a:ext>
              </a:extLst>
            </p:cNvPr>
            <p:cNvSpPr/>
            <p:nvPr/>
          </p:nvSpPr>
          <p:spPr>
            <a:xfrm>
              <a:off x="2456357" y="3327217"/>
              <a:ext cx="81073" cy="1155439"/>
            </a:xfrm>
            <a:custGeom>
              <a:avLst/>
              <a:gdLst/>
              <a:ahLst/>
              <a:cxnLst/>
              <a:rect l="l" t="t" r="r" b="b"/>
              <a:pathLst>
                <a:path w="3003" h="42798" extrusionOk="0">
                  <a:moveTo>
                    <a:pt x="1368" y="0"/>
                  </a:moveTo>
                  <a:lnTo>
                    <a:pt x="1" y="42798"/>
                  </a:lnTo>
                  <a:lnTo>
                    <a:pt x="1168" y="42798"/>
                  </a:lnTo>
                  <a:lnTo>
                    <a:pt x="3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123;p46">
              <a:extLst>
                <a:ext uri="{FF2B5EF4-FFF2-40B4-BE49-F238E27FC236}">
                  <a16:creationId xmlns:a16="http://schemas.microsoft.com/office/drawing/2014/main" id="{FD590CC2-33A1-4E78-804A-C057FB0837EF}"/>
                </a:ext>
              </a:extLst>
            </p:cNvPr>
            <p:cNvSpPr/>
            <p:nvPr/>
          </p:nvSpPr>
          <p:spPr>
            <a:xfrm>
              <a:off x="2456357" y="3327217"/>
              <a:ext cx="81073" cy="1155439"/>
            </a:xfrm>
            <a:custGeom>
              <a:avLst/>
              <a:gdLst/>
              <a:ahLst/>
              <a:cxnLst/>
              <a:rect l="l" t="t" r="r" b="b"/>
              <a:pathLst>
                <a:path w="3003" h="42798" extrusionOk="0">
                  <a:moveTo>
                    <a:pt x="1368" y="0"/>
                  </a:moveTo>
                  <a:lnTo>
                    <a:pt x="1" y="42798"/>
                  </a:lnTo>
                  <a:lnTo>
                    <a:pt x="1168" y="42798"/>
                  </a:lnTo>
                  <a:lnTo>
                    <a:pt x="30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124;p46">
              <a:extLst>
                <a:ext uri="{FF2B5EF4-FFF2-40B4-BE49-F238E27FC236}">
                  <a16:creationId xmlns:a16="http://schemas.microsoft.com/office/drawing/2014/main" id="{457390EF-4873-4D7A-A674-B134ED6476C1}"/>
                </a:ext>
              </a:extLst>
            </p:cNvPr>
            <p:cNvSpPr/>
            <p:nvPr/>
          </p:nvSpPr>
          <p:spPr>
            <a:xfrm>
              <a:off x="2733729" y="3327217"/>
              <a:ext cx="80183" cy="1155439"/>
            </a:xfrm>
            <a:custGeom>
              <a:avLst/>
              <a:gdLst/>
              <a:ahLst/>
              <a:cxnLst/>
              <a:rect l="l" t="t" r="r" b="b"/>
              <a:pathLst>
                <a:path w="2970" h="42798" extrusionOk="0">
                  <a:moveTo>
                    <a:pt x="1" y="0"/>
                  </a:moveTo>
                  <a:lnTo>
                    <a:pt x="1802" y="42798"/>
                  </a:lnTo>
                  <a:lnTo>
                    <a:pt x="2970" y="42798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125;p46">
              <a:extLst>
                <a:ext uri="{FF2B5EF4-FFF2-40B4-BE49-F238E27FC236}">
                  <a16:creationId xmlns:a16="http://schemas.microsoft.com/office/drawing/2014/main" id="{A4436B27-C23E-44AE-81C6-A10315C8B647}"/>
                </a:ext>
              </a:extLst>
            </p:cNvPr>
            <p:cNvSpPr/>
            <p:nvPr/>
          </p:nvSpPr>
          <p:spPr>
            <a:xfrm>
              <a:off x="2733729" y="3327217"/>
              <a:ext cx="80183" cy="1155439"/>
            </a:xfrm>
            <a:custGeom>
              <a:avLst/>
              <a:gdLst/>
              <a:ahLst/>
              <a:cxnLst/>
              <a:rect l="l" t="t" r="r" b="b"/>
              <a:pathLst>
                <a:path w="2970" h="42798" extrusionOk="0">
                  <a:moveTo>
                    <a:pt x="1" y="0"/>
                  </a:moveTo>
                  <a:lnTo>
                    <a:pt x="1802" y="42798"/>
                  </a:lnTo>
                  <a:lnTo>
                    <a:pt x="2970" y="42798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126;p46">
              <a:extLst>
                <a:ext uri="{FF2B5EF4-FFF2-40B4-BE49-F238E27FC236}">
                  <a16:creationId xmlns:a16="http://schemas.microsoft.com/office/drawing/2014/main" id="{955ED4A8-1220-41F1-BBE8-30A5F5AF3136}"/>
                </a:ext>
              </a:extLst>
            </p:cNvPr>
            <p:cNvSpPr/>
            <p:nvPr/>
          </p:nvSpPr>
          <p:spPr>
            <a:xfrm>
              <a:off x="2876924" y="3327217"/>
              <a:ext cx="81073" cy="1155439"/>
            </a:xfrm>
            <a:custGeom>
              <a:avLst/>
              <a:gdLst/>
              <a:ahLst/>
              <a:cxnLst/>
              <a:rect l="l" t="t" r="r" b="b"/>
              <a:pathLst>
                <a:path w="3003" h="42798" extrusionOk="0">
                  <a:moveTo>
                    <a:pt x="1368" y="0"/>
                  </a:moveTo>
                  <a:lnTo>
                    <a:pt x="1" y="42798"/>
                  </a:lnTo>
                  <a:lnTo>
                    <a:pt x="1201" y="42798"/>
                  </a:lnTo>
                  <a:lnTo>
                    <a:pt x="3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127;p46">
              <a:extLst>
                <a:ext uri="{FF2B5EF4-FFF2-40B4-BE49-F238E27FC236}">
                  <a16:creationId xmlns:a16="http://schemas.microsoft.com/office/drawing/2014/main" id="{FFA5BA46-9E7A-4E80-9CAD-2ED53B39166B}"/>
                </a:ext>
              </a:extLst>
            </p:cNvPr>
            <p:cNvSpPr/>
            <p:nvPr/>
          </p:nvSpPr>
          <p:spPr>
            <a:xfrm>
              <a:off x="2876924" y="3327217"/>
              <a:ext cx="81073" cy="1155439"/>
            </a:xfrm>
            <a:custGeom>
              <a:avLst/>
              <a:gdLst/>
              <a:ahLst/>
              <a:cxnLst/>
              <a:rect l="l" t="t" r="r" b="b"/>
              <a:pathLst>
                <a:path w="3003" h="42798" extrusionOk="0">
                  <a:moveTo>
                    <a:pt x="1368" y="0"/>
                  </a:moveTo>
                  <a:lnTo>
                    <a:pt x="1" y="42798"/>
                  </a:lnTo>
                  <a:lnTo>
                    <a:pt x="1201" y="42798"/>
                  </a:lnTo>
                  <a:lnTo>
                    <a:pt x="30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128;p46">
              <a:extLst>
                <a:ext uri="{FF2B5EF4-FFF2-40B4-BE49-F238E27FC236}">
                  <a16:creationId xmlns:a16="http://schemas.microsoft.com/office/drawing/2014/main" id="{8CB474D2-4B63-4A74-8D3A-C43143185D46}"/>
                </a:ext>
              </a:extLst>
            </p:cNvPr>
            <p:cNvSpPr/>
            <p:nvPr/>
          </p:nvSpPr>
          <p:spPr>
            <a:xfrm>
              <a:off x="3154296" y="3327217"/>
              <a:ext cx="81073" cy="1155439"/>
            </a:xfrm>
            <a:custGeom>
              <a:avLst/>
              <a:gdLst/>
              <a:ahLst/>
              <a:cxnLst/>
              <a:rect l="l" t="t" r="r" b="b"/>
              <a:pathLst>
                <a:path w="3003" h="42798" extrusionOk="0">
                  <a:moveTo>
                    <a:pt x="1" y="0"/>
                  </a:moveTo>
                  <a:lnTo>
                    <a:pt x="1802" y="42798"/>
                  </a:lnTo>
                  <a:lnTo>
                    <a:pt x="3003" y="42798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129;p46">
              <a:extLst>
                <a:ext uri="{FF2B5EF4-FFF2-40B4-BE49-F238E27FC236}">
                  <a16:creationId xmlns:a16="http://schemas.microsoft.com/office/drawing/2014/main" id="{301C7F74-A1CD-4C92-BB90-B17BF9A59BE5}"/>
                </a:ext>
              </a:extLst>
            </p:cNvPr>
            <p:cNvSpPr/>
            <p:nvPr/>
          </p:nvSpPr>
          <p:spPr>
            <a:xfrm>
              <a:off x="3154296" y="3327217"/>
              <a:ext cx="81073" cy="1155439"/>
            </a:xfrm>
            <a:custGeom>
              <a:avLst/>
              <a:gdLst/>
              <a:ahLst/>
              <a:cxnLst/>
              <a:rect l="l" t="t" r="r" b="b"/>
              <a:pathLst>
                <a:path w="3003" h="42798" extrusionOk="0">
                  <a:moveTo>
                    <a:pt x="1" y="0"/>
                  </a:moveTo>
                  <a:lnTo>
                    <a:pt x="1802" y="42798"/>
                  </a:lnTo>
                  <a:lnTo>
                    <a:pt x="3003" y="42798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130;p46">
              <a:extLst>
                <a:ext uri="{FF2B5EF4-FFF2-40B4-BE49-F238E27FC236}">
                  <a16:creationId xmlns:a16="http://schemas.microsoft.com/office/drawing/2014/main" id="{FA7346A4-5E26-441E-BA3B-AB6F66280DA5}"/>
                </a:ext>
              </a:extLst>
            </p:cNvPr>
            <p:cNvSpPr/>
            <p:nvPr/>
          </p:nvSpPr>
          <p:spPr>
            <a:xfrm>
              <a:off x="2491481" y="3327217"/>
              <a:ext cx="45950" cy="49567"/>
            </a:xfrm>
            <a:custGeom>
              <a:avLst/>
              <a:gdLst/>
              <a:ahLst/>
              <a:cxnLst/>
              <a:rect l="l" t="t" r="r" b="b"/>
              <a:pathLst>
                <a:path w="1702" h="1836" extrusionOk="0">
                  <a:moveTo>
                    <a:pt x="67" y="0"/>
                  </a:moveTo>
                  <a:lnTo>
                    <a:pt x="1" y="1835"/>
                  </a:lnTo>
                  <a:lnTo>
                    <a:pt x="1635" y="1835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131;p46">
              <a:extLst>
                <a:ext uri="{FF2B5EF4-FFF2-40B4-BE49-F238E27FC236}">
                  <a16:creationId xmlns:a16="http://schemas.microsoft.com/office/drawing/2014/main" id="{4173EE3C-CC9A-45C6-B13C-B7E16B54D19A}"/>
                </a:ext>
              </a:extLst>
            </p:cNvPr>
            <p:cNvSpPr/>
            <p:nvPr/>
          </p:nvSpPr>
          <p:spPr>
            <a:xfrm>
              <a:off x="2733729" y="3327217"/>
              <a:ext cx="45059" cy="49567"/>
            </a:xfrm>
            <a:custGeom>
              <a:avLst/>
              <a:gdLst/>
              <a:ahLst/>
              <a:cxnLst/>
              <a:rect l="l" t="t" r="r" b="b"/>
              <a:pathLst>
                <a:path w="1669" h="1836" extrusionOk="0">
                  <a:moveTo>
                    <a:pt x="1" y="0"/>
                  </a:moveTo>
                  <a:lnTo>
                    <a:pt x="68" y="1835"/>
                  </a:lnTo>
                  <a:lnTo>
                    <a:pt x="1669" y="1835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132;p46">
              <a:extLst>
                <a:ext uri="{FF2B5EF4-FFF2-40B4-BE49-F238E27FC236}">
                  <a16:creationId xmlns:a16="http://schemas.microsoft.com/office/drawing/2014/main" id="{F78ADF4B-BD6F-490D-BEBE-CBA1F265E0A3}"/>
                </a:ext>
              </a:extLst>
            </p:cNvPr>
            <p:cNvSpPr/>
            <p:nvPr/>
          </p:nvSpPr>
          <p:spPr>
            <a:xfrm>
              <a:off x="2912048" y="3327217"/>
              <a:ext cx="45950" cy="49567"/>
            </a:xfrm>
            <a:custGeom>
              <a:avLst/>
              <a:gdLst/>
              <a:ahLst/>
              <a:cxnLst/>
              <a:rect l="l" t="t" r="r" b="b"/>
              <a:pathLst>
                <a:path w="1702" h="1836" extrusionOk="0">
                  <a:moveTo>
                    <a:pt x="67" y="0"/>
                  </a:moveTo>
                  <a:lnTo>
                    <a:pt x="1" y="1835"/>
                  </a:lnTo>
                  <a:lnTo>
                    <a:pt x="1635" y="1835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133;p46">
              <a:extLst>
                <a:ext uri="{FF2B5EF4-FFF2-40B4-BE49-F238E27FC236}">
                  <a16:creationId xmlns:a16="http://schemas.microsoft.com/office/drawing/2014/main" id="{8B5C01A1-DFA5-4C3B-BA63-D64885209089}"/>
                </a:ext>
              </a:extLst>
            </p:cNvPr>
            <p:cNvSpPr/>
            <p:nvPr/>
          </p:nvSpPr>
          <p:spPr>
            <a:xfrm>
              <a:off x="3154296" y="3327217"/>
              <a:ext cx="45950" cy="49567"/>
            </a:xfrm>
            <a:custGeom>
              <a:avLst/>
              <a:gdLst/>
              <a:ahLst/>
              <a:cxnLst/>
              <a:rect l="l" t="t" r="r" b="b"/>
              <a:pathLst>
                <a:path w="1702" h="1836" extrusionOk="0">
                  <a:moveTo>
                    <a:pt x="1" y="0"/>
                  </a:moveTo>
                  <a:lnTo>
                    <a:pt x="67" y="1835"/>
                  </a:lnTo>
                  <a:lnTo>
                    <a:pt x="1702" y="1835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134;p46">
              <a:extLst>
                <a:ext uri="{FF2B5EF4-FFF2-40B4-BE49-F238E27FC236}">
                  <a16:creationId xmlns:a16="http://schemas.microsoft.com/office/drawing/2014/main" id="{1BAE472F-27A1-4C85-A063-1CD2F5DC49B9}"/>
                </a:ext>
              </a:extLst>
            </p:cNvPr>
            <p:cNvSpPr/>
            <p:nvPr/>
          </p:nvSpPr>
          <p:spPr>
            <a:xfrm>
              <a:off x="3411420" y="539033"/>
              <a:ext cx="2097436" cy="1358973"/>
            </a:xfrm>
            <a:custGeom>
              <a:avLst/>
              <a:gdLst/>
              <a:ahLst/>
              <a:cxnLst/>
              <a:rect l="l" t="t" r="r" b="b"/>
              <a:pathLst>
                <a:path w="77690" h="50337" extrusionOk="0">
                  <a:moveTo>
                    <a:pt x="6972" y="0"/>
                  </a:moveTo>
                  <a:cubicBezTo>
                    <a:pt x="4737" y="34"/>
                    <a:pt x="2869" y="1802"/>
                    <a:pt x="2702" y="4036"/>
                  </a:cubicBezTo>
                  <a:lnTo>
                    <a:pt x="167" y="46300"/>
                  </a:lnTo>
                  <a:cubicBezTo>
                    <a:pt x="0" y="48502"/>
                    <a:pt x="1768" y="50336"/>
                    <a:pt x="3936" y="50336"/>
                  </a:cubicBezTo>
                  <a:lnTo>
                    <a:pt x="70751" y="50336"/>
                  </a:lnTo>
                  <a:cubicBezTo>
                    <a:pt x="72986" y="50270"/>
                    <a:pt x="74820" y="48535"/>
                    <a:pt x="74987" y="46333"/>
                  </a:cubicBezTo>
                  <a:lnTo>
                    <a:pt x="77522" y="4036"/>
                  </a:lnTo>
                  <a:cubicBezTo>
                    <a:pt x="77689" y="1835"/>
                    <a:pt x="75955" y="0"/>
                    <a:pt x="73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135;p46">
              <a:extLst>
                <a:ext uri="{FF2B5EF4-FFF2-40B4-BE49-F238E27FC236}">
                  <a16:creationId xmlns:a16="http://schemas.microsoft.com/office/drawing/2014/main" id="{11ADD8FF-E1A9-42A0-BE8C-95E84CE877E2}"/>
                </a:ext>
              </a:extLst>
            </p:cNvPr>
            <p:cNvSpPr/>
            <p:nvPr/>
          </p:nvSpPr>
          <p:spPr>
            <a:xfrm>
              <a:off x="3781097" y="1673782"/>
              <a:ext cx="660116" cy="568270"/>
            </a:xfrm>
            <a:custGeom>
              <a:avLst/>
              <a:gdLst/>
              <a:ahLst/>
              <a:cxnLst/>
              <a:rect l="l" t="t" r="r" b="b"/>
              <a:pathLst>
                <a:path w="24451" h="21049" extrusionOk="0">
                  <a:moveTo>
                    <a:pt x="0" y="1"/>
                  </a:moveTo>
                  <a:lnTo>
                    <a:pt x="6171" y="21049"/>
                  </a:lnTo>
                  <a:lnTo>
                    <a:pt x="24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138;p46">
              <a:extLst>
                <a:ext uri="{FF2B5EF4-FFF2-40B4-BE49-F238E27FC236}">
                  <a16:creationId xmlns:a16="http://schemas.microsoft.com/office/drawing/2014/main" id="{4CDAEAED-04C4-44D7-B15C-0A1E72E9A390}"/>
                </a:ext>
              </a:extLst>
            </p:cNvPr>
            <p:cNvSpPr/>
            <p:nvPr/>
          </p:nvSpPr>
          <p:spPr>
            <a:xfrm>
              <a:off x="3627995" y="621933"/>
              <a:ext cx="65766" cy="67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301" y="0"/>
                  </a:moveTo>
                  <a:cubicBezTo>
                    <a:pt x="634" y="34"/>
                    <a:pt x="134" y="601"/>
                    <a:pt x="101" y="1268"/>
                  </a:cubicBezTo>
                  <a:cubicBezTo>
                    <a:pt x="0" y="1902"/>
                    <a:pt x="467" y="2469"/>
                    <a:pt x="1135" y="2502"/>
                  </a:cubicBezTo>
                  <a:cubicBezTo>
                    <a:pt x="1802" y="2469"/>
                    <a:pt x="2302" y="1902"/>
                    <a:pt x="2335" y="1268"/>
                  </a:cubicBezTo>
                  <a:cubicBezTo>
                    <a:pt x="2436" y="601"/>
                    <a:pt x="1935" y="34"/>
                    <a:pt x="1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139;p46">
              <a:extLst>
                <a:ext uri="{FF2B5EF4-FFF2-40B4-BE49-F238E27FC236}">
                  <a16:creationId xmlns:a16="http://schemas.microsoft.com/office/drawing/2014/main" id="{D6F67BE5-B9AE-46DF-91E5-1C71D16AC4A5}"/>
                </a:ext>
              </a:extLst>
            </p:cNvPr>
            <p:cNvSpPr/>
            <p:nvPr/>
          </p:nvSpPr>
          <p:spPr>
            <a:xfrm>
              <a:off x="3738765" y="621933"/>
              <a:ext cx="64875" cy="67575"/>
            </a:xfrm>
            <a:custGeom>
              <a:avLst/>
              <a:gdLst/>
              <a:ahLst/>
              <a:cxnLst/>
              <a:rect l="l" t="t" r="r" b="b"/>
              <a:pathLst>
                <a:path w="2403" h="2503" extrusionOk="0">
                  <a:moveTo>
                    <a:pt x="1268" y="0"/>
                  </a:moveTo>
                  <a:cubicBezTo>
                    <a:pt x="634" y="34"/>
                    <a:pt x="100" y="601"/>
                    <a:pt x="100" y="1268"/>
                  </a:cubicBezTo>
                  <a:cubicBezTo>
                    <a:pt x="0" y="1902"/>
                    <a:pt x="467" y="2469"/>
                    <a:pt x="1101" y="2502"/>
                  </a:cubicBezTo>
                  <a:cubicBezTo>
                    <a:pt x="1768" y="2469"/>
                    <a:pt x="2269" y="1902"/>
                    <a:pt x="2302" y="1268"/>
                  </a:cubicBezTo>
                  <a:cubicBezTo>
                    <a:pt x="2402" y="601"/>
                    <a:pt x="1935" y="34"/>
                    <a:pt x="1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140;p46">
              <a:extLst>
                <a:ext uri="{FF2B5EF4-FFF2-40B4-BE49-F238E27FC236}">
                  <a16:creationId xmlns:a16="http://schemas.microsoft.com/office/drawing/2014/main" id="{FE220FB1-6387-4825-9B3C-3A650DA4506F}"/>
                </a:ext>
              </a:extLst>
            </p:cNvPr>
            <p:cNvSpPr/>
            <p:nvPr/>
          </p:nvSpPr>
          <p:spPr>
            <a:xfrm>
              <a:off x="3849536" y="621933"/>
              <a:ext cx="64875" cy="67575"/>
            </a:xfrm>
            <a:custGeom>
              <a:avLst/>
              <a:gdLst/>
              <a:ahLst/>
              <a:cxnLst/>
              <a:rect l="l" t="t" r="r" b="b"/>
              <a:pathLst>
                <a:path w="2403" h="2503" extrusionOk="0">
                  <a:moveTo>
                    <a:pt x="1301" y="0"/>
                  </a:moveTo>
                  <a:cubicBezTo>
                    <a:pt x="634" y="34"/>
                    <a:pt x="100" y="601"/>
                    <a:pt x="100" y="1268"/>
                  </a:cubicBezTo>
                  <a:cubicBezTo>
                    <a:pt x="0" y="1902"/>
                    <a:pt x="467" y="2469"/>
                    <a:pt x="1101" y="2502"/>
                  </a:cubicBezTo>
                  <a:cubicBezTo>
                    <a:pt x="1768" y="2469"/>
                    <a:pt x="2302" y="1902"/>
                    <a:pt x="2302" y="1268"/>
                  </a:cubicBezTo>
                  <a:cubicBezTo>
                    <a:pt x="2402" y="601"/>
                    <a:pt x="1935" y="34"/>
                    <a:pt x="1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141;p46">
              <a:extLst>
                <a:ext uri="{FF2B5EF4-FFF2-40B4-BE49-F238E27FC236}">
                  <a16:creationId xmlns:a16="http://schemas.microsoft.com/office/drawing/2014/main" id="{A22958CE-2331-47B9-8502-52398FE17748}"/>
                </a:ext>
              </a:extLst>
            </p:cNvPr>
            <p:cNvSpPr/>
            <p:nvPr/>
          </p:nvSpPr>
          <p:spPr>
            <a:xfrm>
              <a:off x="3417252" y="539968"/>
              <a:ext cx="2102835" cy="1364400"/>
            </a:xfrm>
            <a:custGeom>
              <a:avLst/>
              <a:gdLst/>
              <a:ahLst/>
              <a:cxnLst/>
              <a:rect l="l" t="t" r="r" b="b"/>
              <a:pathLst>
                <a:path w="77890" h="50538" extrusionOk="0">
                  <a:moveTo>
                    <a:pt x="73912" y="234"/>
                  </a:moveTo>
                  <a:cubicBezTo>
                    <a:pt x="76019" y="234"/>
                    <a:pt x="77688" y="2022"/>
                    <a:pt x="77523" y="4137"/>
                  </a:cubicBezTo>
                  <a:lnTo>
                    <a:pt x="74988" y="46401"/>
                  </a:lnTo>
                  <a:cubicBezTo>
                    <a:pt x="74821" y="48602"/>
                    <a:pt x="73020" y="50304"/>
                    <a:pt x="70818" y="50337"/>
                  </a:cubicBezTo>
                  <a:lnTo>
                    <a:pt x="4037" y="50337"/>
                  </a:lnTo>
                  <a:cubicBezTo>
                    <a:pt x="1902" y="50337"/>
                    <a:pt x="201" y="48536"/>
                    <a:pt x="368" y="46401"/>
                  </a:cubicBezTo>
                  <a:lnTo>
                    <a:pt x="2903" y="4137"/>
                  </a:lnTo>
                  <a:cubicBezTo>
                    <a:pt x="3070" y="1936"/>
                    <a:pt x="4871" y="234"/>
                    <a:pt x="7073" y="234"/>
                  </a:cubicBezTo>
                  <a:lnTo>
                    <a:pt x="73854" y="234"/>
                  </a:lnTo>
                  <a:cubicBezTo>
                    <a:pt x="73873" y="234"/>
                    <a:pt x="73893" y="234"/>
                    <a:pt x="73912" y="234"/>
                  </a:cubicBezTo>
                  <a:close/>
                  <a:moveTo>
                    <a:pt x="7073" y="1"/>
                  </a:moveTo>
                  <a:cubicBezTo>
                    <a:pt x="4771" y="34"/>
                    <a:pt x="2870" y="1835"/>
                    <a:pt x="2703" y="4137"/>
                  </a:cubicBezTo>
                  <a:lnTo>
                    <a:pt x="168" y="46401"/>
                  </a:lnTo>
                  <a:cubicBezTo>
                    <a:pt x="1" y="48636"/>
                    <a:pt x="1802" y="50537"/>
                    <a:pt x="4037" y="50537"/>
                  </a:cubicBezTo>
                  <a:lnTo>
                    <a:pt x="70818" y="50537"/>
                  </a:lnTo>
                  <a:cubicBezTo>
                    <a:pt x="73120" y="50504"/>
                    <a:pt x="75021" y="48702"/>
                    <a:pt x="75188" y="46401"/>
                  </a:cubicBezTo>
                  <a:lnTo>
                    <a:pt x="77723" y="4137"/>
                  </a:lnTo>
                  <a:cubicBezTo>
                    <a:pt x="77890" y="1902"/>
                    <a:pt x="76089" y="1"/>
                    <a:pt x="73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144;p46">
              <a:extLst>
                <a:ext uri="{FF2B5EF4-FFF2-40B4-BE49-F238E27FC236}">
                  <a16:creationId xmlns:a16="http://schemas.microsoft.com/office/drawing/2014/main" id="{B0323462-2F95-442C-92CE-6024CD8DF954}"/>
                </a:ext>
              </a:extLst>
            </p:cNvPr>
            <p:cNvSpPr/>
            <p:nvPr/>
          </p:nvSpPr>
          <p:spPr>
            <a:xfrm>
              <a:off x="3812603" y="1184399"/>
              <a:ext cx="81073" cy="88660"/>
            </a:xfrm>
            <a:custGeom>
              <a:avLst/>
              <a:gdLst/>
              <a:ahLst/>
              <a:cxnLst/>
              <a:rect l="l" t="t" r="r" b="b"/>
              <a:pathLst>
                <a:path w="3003" h="3284" extrusionOk="0">
                  <a:moveTo>
                    <a:pt x="1844" y="0"/>
                  </a:moveTo>
                  <a:cubicBezTo>
                    <a:pt x="1714" y="0"/>
                    <a:pt x="1584" y="38"/>
                    <a:pt x="1468" y="115"/>
                  </a:cubicBezTo>
                  <a:lnTo>
                    <a:pt x="368" y="915"/>
                  </a:lnTo>
                  <a:cubicBezTo>
                    <a:pt x="101" y="1082"/>
                    <a:pt x="1" y="1449"/>
                    <a:pt x="134" y="1716"/>
                  </a:cubicBezTo>
                  <a:lnTo>
                    <a:pt x="835" y="3284"/>
                  </a:lnTo>
                  <a:lnTo>
                    <a:pt x="3003" y="1082"/>
                  </a:lnTo>
                  <a:lnTo>
                    <a:pt x="2402" y="281"/>
                  </a:lnTo>
                  <a:cubicBezTo>
                    <a:pt x="2259" y="97"/>
                    <a:pt x="2052" y="0"/>
                    <a:pt x="1844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1150;p46">
              <a:extLst>
                <a:ext uri="{FF2B5EF4-FFF2-40B4-BE49-F238E27FC236}">
                  <a16:creationId xmlns:a16="http://schemas.microsoft.com/office/drawing/2014/main" id="{40FB3569-4986-4D3A-B20A-C1679367013B}"/>
                </a:ext>
              </a:extLst>
            </p:cNvPr>
            <p:cNvSpPr/>
            <p:nvPr/>
          </p:nvSpPr>
          <p:spPr>
            <a:xfrm>
              <a:off x="4448395" y="1159561"/>
              <a:ext cx="52267" cy="35151"/>
            </a:xfrm>
            <a:custGeom>
              <a:avLst/>
              <a:gdLst/>
              <a:ahLst/>
              <a:cxnLst/>
              <a:rect l="l" t="t" r="r" b="b"/>
              <a:pathLst>
                <a:path w="1936" h="1302" extrusionOk="0">
                  <a:moveTo>
                    <a:pt x="601" y="1"/>
                  </a:moveTo>
                  <a:lnTo>
                    <a:pt x="1" y="568"/>
                  </a:lnTo>
                  <a:lnTo>
                    <a:pt x="1936" y="1302"/>
                  </a:lnTo>
                  <a:lnTo>
                    <a:pt x="1936" y="1302"/>
                  </a:lnTo>
                  <a:lnTo>
                    <a:pt x="1669" y="568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1151;p46">
              <a:extLst>
                <a:ext uri="{FF2B5EF4-FFF2-40B4-BE49-F238E27FC236}">
                  <a16:creationId xmlns:a16="http://schemas.microsoft.com/office/drawing/2014/main" id="{0BA06694-DD59-4840-8EB9-350C798D4550}"/>
                </a:ext>
              </a:extLst>
            </p:cNvPr>
            <p:cNvSpPr/>
            <p:nvPr/>
          </p:nvSpPr>
          <p:spPr>
            <a:xfrm>
              <a:off x="4464620" y="1104621"/>
              <a:ext cx="140495" cy="118006"/>
            </a:xfrm>
            <a:custGeom>
              <a:avLst/>
              <a:gdLst/>
              <a:ahLst/>
              <a:cxnLst/>
              <a:rect l="l" t="t" r="r" b="b"/>
              <a:pathLst>
                <a:path w="5204" h="4371" extrusionOk="0">
                  <a:moveTo>
                    <a:pt x="3736" y="1"/>
                  </a:moveTo>
                  <a:cubicBezTo>
                    <a:pt x="2702" y="1002"/>
                    <a:pt x="1401" y="1702"/>
                    <a:pt x="0" y="2036"/>
                  </a:cubicBezTo>
                  <a:cubicBezTo>
                    <a:pt x="734" y="2436"/>
                    <a:pt x="1468" y="4371"/>
                    <a:pt x="1468" y="4371"/>
                  </a:cubicBezTo>
                  <a:cubicBezTo>
                    <a:pt x="5204" y="2669"/>
                    <a:pt x="4870" y="434"/>
                    <a:pt x="4870" y="434"/>
                  </a:cubicBezTo>
                  <a:lnTo>
                    <a:pt x="37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1152;p46">
              <a:extLst>
                <a:ext uri="{FF2B5EF4-FFF2-40B4-BE49-F238E27FC236}">
                  <a16:creationId xmlns:a16="http://schemas.microsoft.com/office/drawing/2014/main" id="{29357C6C-91BC-4873-82C1-445C0433648D}"/>
                </a:ext>
              </a:extLst>
            </p:cNvPr>
            <p:cNvSpPr/>
            <p:nvPr/>
          </p:nvSpPr>
          <p:spPr>
            <a:xfrm>
              <a:off x="4394373" y="1155970"/>
              <a:ext cx="54049" cy="24325"/>
            </a:xfrm>
            <a:custGeom>
              <a:avLst/>
              <a:gdLst/>
              <a:ahLst/>
              <a:cxnLst/>
              <a:rect l="l" t="t" r="r" b="b"/>
              <a:pathLst>
                <a:path w="2002" h="901" extrusionOk="0">
                  <a:moveTo>
                    <a:pt x="1568" y="0"/>
                  </a:moveTo>
                  <a:lnTo>
                    <a:pt x="401" y="267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002" y="70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1153;p46">
              <a:extLst>
                <a:ext uri="{FF2B5EF4-FFF2-40B4-BE49-F238E27FC236}">
                  <a16:creationId xmlns:a16="http://schemas.microsoft.com/office/drawing/2014/main" id="{CDF20694-3B98-4068-90F7-FCC173C21882}"/>
                </a:ext>
              </a:extLst>
            </p:cNvPr>
            <p:cNvSpPr/>
            <p:nvPr/>
          </p:nvSpPr>
          <p:spPr>
            <a:xfrm>
              <a:off x="4323234" y="1106430"/>
              <a:ext cx="113497" cy="100890"/>
            </a:xfrm>
            <a:custGeom>
              <a:avLst/>
              <a:gdLst/>
              <a:ahLst/>
              <a:cxnLst/>
              <a:rect l="l" t="t" r="r" b="b"/>
              <a:pathLst>
                <a:path w="4204" h="3737" extrusionOk="0">
                  <a:moveTo>
                    <a:pt x="3036" y="1"/>
                  </a:moveTo>
                  <a:lnTo>
                    <a:pt x="1968" y="201"/>
                  </a:lnTo>
                  <a:cubicBezTo>
                    <a:pt x="1968" y="201"/>
                    <a:pt x="0" y="2102"/>
                    <a:pt x="1601" y="3737"/>
                  </a:cubicBezTo>
                  <a:cubicBezTo>
                    <a:pt x="2335" y="2969"/>
                    <a:pt x="3236" y="2302"/>
                    <a:pt x="4203" y="1835"/>
                  </a:cubicBezTo>
                  <a:cubicBezTo>
                    <a:pt x="3102" y="1502"/>
                    <a:pt x="3036" y="1"/>
                    <a:pt x="30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161;p46">
              <a:extLst>
                <a:ext uri="{FF2B5EF4-FFF2-40B4-BE49-F238E27FC236}">
                  <a16:creationId xmlns:a16="http://schemas.microsoft.com/office/drawing/2014/main" id="{1FFD6E05-F102-4A61-98CE-B2F34C4F3F82}"/>
                </a:ext>
              </a:extLst>
            </p:cNvPr>
            <p:cNvSpPr/>
            <p:nvPr/>
          </p:nvSpPr>
          <p:spPr>
            <a:xfrm>
              <a:off x="4431305" y="802951"/>
              <a:ext cx="16225" cy="26134"/>
            </a:xfrm>
            <a:custGeom>
              <a:avLst/>
              <a:gdLst/>
              <a:ahLst/>
              <a:cxnLst/>
              <a:rect l="l" t="t" r="r" b="b"/>
              <a:pathLst>
                <a:path w="601" h="968" extrusionOk="0">
                  <a:moveTo>
                    <a:pt x="300" y="0"/>
                  </a:moveTo>
                  <a:cubicBezTo>
                    <a:pt x="133" y="0"/>
                    <a:pt x="0" y="200"/>
                    <a:pt x="0" y="501"/>
                  </a:cubicBezTo>
                  <a:cubicBezTo>
                    <a:pt x="0" y="767"/>
                    <a:pt x="133" y="968"/>
                    <a:pt x="300" y="968"/>
                  </a:cubicBezTo>
                  <a:cubicBezTo>
                    <a:pt x="467" y="968"/>
                    <a:pt x="600" y="734"/>
                    <a:pt x="600" y="501"/>
                  </a:cubicBezTo>
                  <a:cubicBezTo>
                    <a:pt x="600" y="234"/>
                    <a:pt x="500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162;p46">
              <a:extLst>
                <a:ext uri="{FF2B5EF4-FFF2-40B4-BE49-F238E27FC236}">
                  <a16:creationId xmlns:a16="http://schemas.microsoft.com/office/drawing/2014/main" id="{2D1F65A8-6C84-470F-B10C-9196162FD60B}"/>
                </a:ext>
              </a:extLst>
            </p:cNvPr>
            <p:cNvSpPr/>
            <p:nvPr/>
          </p:nvSpPr>
          <p:spPr>
            <a:xfrm>
              <a:off x="4350232" y="803842"/>
              <a:ext cx="17143" cy="26134"/>
            </a:xfrm>
            <a:custGeom>
              <a:avLst/>
              <a:gdLst/>
              <a:ahLst/>
              <a:cxnLst/>
              <a:rect l="l" t="t" r="r" b="b"/>
              <a:pathLst>
                <a:path w="635" h="968" extrusionOk="0">
                  <a:moveTo>
                    <a:pt x="301" y="1"/>
                  </a:moveTo>
                  <a:cubicBezTo>
                    <a:pt x="134" y="1"/>
                    <a:pt x="1" y="201"/>
                    <a:pt x="1" y="468"/>
                  </a:cubicBezTo>
                  <a:cubicBezTo>
                    <a:pt x="1" y="734"/>
                    <a:pt x="134" y="968"/>
                    <a:pt x="301" y="968"/>
                  </a:cubicBezTo>
                  <a:cubicBezTo>
                    <a:pt x="501" y="968"/>
                    <a:pt x="635" y="734"/>
                    <a:pt x="635" y="468"/>
                  </a:cubicBezTo>
                  <a:cubicBezTo>
                    <a:pt x="635" y="201"/>
                    <a:pt x="501" y="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163;p46">
              <a:extLst>
                <a:ext uri="{FF2B5EF4-FFF2-40B4-BE49-F238E27FC236}">
                  <a16:creationId xmlns:a16="http://schemas.microsoft.com/office/drawing/2014/main" id="{7689A78B-461D-4462-ACF5-7C4A98168858}"/>
                </a:ext>
              </a:extLst>
            </p:cNvPr>
            <p:cNvSpPr/>
            <p:nvPr/>
          </p:nvSpPr>
          <p:spPr>
            <a:xfrm>
              <a:off x="4363757" y="819149"/>
              <a:ext cx="34233" cy="68763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1268" y="1"/>
                  </a:moveTo>
                  <a:cubicBezTo>
                    <a:pt x="934" y="801"/>
                    <a:pt x="534" y="1568"/>
                    <a:pt x="0" y="2269"/>
                  </a:cubicBezTo>
                  <a:cubicBezTo>
                    <a:pt x="260" y="2458"/>
                    <a:pt x="570" y="2547"/>
                    <a:pt x="883" y="2547"/>
                  </a:cubicBezTo>
                  <a:cubicBezTo>
                    <a:pt x="1012" y="2547"/>
                    <a:pt x="1141" y="2532"/>
                    <a:pt x="1268" y="2502"/>
                  </a:cubicBezTo>
                  <a:lnTo>
                    <a:pt x="1268" y="1"/>
                  </a:lnTo>
                  <a:close/>
                </a:path>
              </a:pathLst>
            </a:custGeom>
            <a:solidFill>
              <a:srgbClr val="ED8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164;p46">
              <a:extLst>
                <a:ext uri="{FF2B5EF4-FFF2-40B4-BE49-F238E27FC236}">
                  <a16:creationId xmlns:a16="http://schemas.microsoft.com/office/drawing/2014/main" id="{7A1F2AA3-CFDC-4A6F-A4F9-5C9284EE0DCE}"/>
                </a:ext>
              </a:extLst>
            </p:cNvPr>
            <p:cNvSpPr/>
            <p:nvPr/>
          </p:nvSpPr>
          <p:spPr>
            <a:xfrm>
              <a:off x="4415080" y="878760"/>
              <a:ext cx="53563" cy="27780"/>
            </a:xfrm>
            <a:custGeom>
              <a:avLst/>
              <a:gdLst/>
              <a:ahLst/>
              <a:cxnLst/>
              <a:rect l="l" t="t" r="r" b="b"/>
              <a:pathLst>
                <a:path w="1984" h="1029" extrusionOk="0">
                  <a:moveTo>
                    <a:pt x="1868" y="1"/>
                  </a:moveTo>
                  <a:cubicBezTo>
                    <a:pt x="1844" y="1"/>
                    <a:pt x="1821" y="9"/>
                    <a:pt x="1802" y="28"/>
                  </a:cubicBezTo>
                  <a:cubicBezTo>
                    <a:pt x="1420" y="537"/>
                    <a:pt x="826" y="864"/>
                    <a:pt x="192" y="864"/>
                  </a:cubicBezTo>
                  <a:cubicBezTo>
                    <a:pt x="162" y="864"/>
                    <a:pt x="131" y="863"/>
                    <a:pt x="101" y="861"/>
                  </a:cubicBezTo>
                  <a:cubicBezTo>
                    <a:pt x="34" y="861"/>
                    <a:pt x="1" y="895"/>
                    <a:pt x="1" y="962"/>
                  </a:cubicBezTo>
                  <a:cubicBezTo>
                    <a:pt x="1" y="995"/>
                    <a:pt x="67" y="1028"/>
                    <a:pt x="101" y="1028"/>
                  </a:cubicBezTo>
                  <a:lnTo>
                    <a:pt x="401" y="1028"/>
                  </a:lnTo>
                  <a:cubicBezTo>
                    <a:pt x="1001" y="928"/>
                    <a:pt x="1568" y="628"/>
                    <a:pt x="1935" y="128"/>
                  </a:cubicBezTo>
                  <a:cubicBezTo>
                    <a:pt x="1983" y="55"/>
                    <a:pt x="1928" y="1"/>
                    <a:pt x="1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165;p46">
              <a:extLst>
                <a:ext uri="{FF2B5EF4-FFF2-40B4-BE49-F238E27FC236}">
                  <a16:creationId xmlns:a16="http://schemas.microsoft.com/office/drawing/2014/main" id="{25C7BE3D-EC79-4819-8549-07A5CFBE2FB5}"/>
                </a:ext>
              </a:extLst>
            </p:cNvPr>
            <p:cNvSpPr/>
            <p:nvPr/>
          </p:nvSpPr>
          <p:spPr>
            <a:xfrm>
              <a:off x="4452012" y="764128"/>
              <a:ext cx="38741" cy="23542"/>
            </a:xfrm>
            <a:custGeom>
              <a:avLst/>
              <a:gdLst/>
              <a:ahLst/>
              <a:cxnLst/>
              <a:rect l="l" t="t" r="r" b="b"/>
              <a:pathLst>
                <a:path w="1435" h="872" extrusionOk="0">
                  <a:moveTo>
                    <a:pt x="228" y="1"/>
                  </a:moveTo>
                  <a:cubicBezTo>
                    <a:pt x="197" y="1"/>
                    <a:pt x="165" y="2"/>
                    <a:pt x="134" y="4"/>
                  </a:cubicBezTo>
                  <a:cubicBezTo>
                    <a:pt x="67" y="4"/>
                    <a:pt x="0" y="71"/>
                    <a:pt x="0" y="171"/>
                  </a:cubicBezTo>
                  <a:cubicBezTo>
                    <a:pt x="0" y="237"/>
                    <a:pt x="100" y="304"/>
                    <a:pt x="167" y="304"/>
                  </a:cubicBezTo>
                  <a:cubicBezTo>
                    <a:pt x="567" y="304"/>
                    <a:pt x="934" y="471"/>
                    <a:pt x="1168" y="804"/>
                  </a:cubicBezTo>
                  <a:cubicBezTo>
                    <a:pt x="1201" y="838"/>
                    <a:pt x="1234" y="871"/>
                    <a:pt x="1301" y="871"/>
                  </a:cubicBezTo>
                  <a:cubicBezTo>
                    <a:pt x="1301" y="871"/>
                    <a:pt x="1335" y="871"/>
                    <a:pt x="1368" y="838"/>
                  </a:cubicBezTo>
                  <a:cubicBezTo>
                    <a:pt x="1435" y="771"/>
                    <a:pt x="1435" y="704"/>
                    <a:pt x="1401" y="638"/>
                  </a:cubicBezTo>
                  <a:cubicBezTo>
                    <a:pt x="1120" y="231"/>
                    <a:pt x="692" y="1"/>
                    <a:pt x="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166;p46">
              <a:extLst>
                <a:ext uri="{FF2B5EF4-FFF2-40B4-BE49-F238E27FC236}">
                  <a16:creationId xmlns:a16="http://schemas.microsoft.com/office/drawing/2014/main" id="{5F154FF5-EA9B-4701-B5FC-5BE6ABE3FA1B}"/>
                </a:ext>
              </a:extLst>
            </p:cNvPr>
            <p:cNvSpPr/>
            <p:nvPr/>
          </p:nvSpPr>
          <p:spPr>
            <a:xfrm>
              <a:off x="4328634" y="761294"/>
              <a:ext cx="36933" cy="29967"/>
            </a:xfrm>
            <a:custGeom>
              <a:avLst/>
              <a:gdLst/>
              <a:ahLst/>
              <a:cxnLst/>
              <a:rect l="l" t="t" r="r" b="b"/>
              <a:pathLst>
                <a:path w="1368" h="1110" extrusionOk="0">
                  <a:moveTo>
                    <a:pt x="1218" y="0"/>
                  </a:moveTo>
                  <a:cubicBezTo>
                    <a:pt x="1202" y="0"/>
                    <a:pt x="1186" y="3"/>
                    <a:pt x="1168" y="9"/>
                  </a:cubicBezTo>
                  <a:cubicBezTo>
                    <a:pt x="667" y="75"/>
                    <a:pt x="267" y="409"/>
                    <a:pt x="67" y="876"/>
                  </a:cubicBezTo>
                  <a:cubicBezTo>
                    <a:pt x="0" y="943"/>
                    <a:pt x="34" y="1043"/>
                    <a:pt x="134" y="1076"/>
                  </a:cubicBezTo>
                  <a:cubicBezTo>
                    <a:pt x="167" y="1110"/>
                    <a:pt x="200" y="1110"/>
                    <a:pt x="200" y="1110"/>
                  </a:cubicBezTo>
                  <a:cubicBezTo>
                    <a:pt x="267" y="1110"/>
                    <a:pt x="301" y="1076"/>
                    <a:pt x="334" y="1009"/>
                  </a:cubicBezTo>
                  <a:cubicBezTo>
                    <a:pt x="501" y="643"/>
                    <a:pt x="834" y="376"/>
                    <a:pt x="1201" y="309"/>
                  </a:cubicBezTo>
                  <a:cubicBezTo>
                    <a:pt x="1301" y="309"/>
                    <a:pt x="1368" y="209"/>
                    <a:pt x="1335" y="142"/>
                  </a:cubicBezTo>
                  <a:cubicBezTo>
                    <a:pt x="1335" y="60"/>
                    <a:pt x="1289" y="0"/>
                    <a:pt x="1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137;p46">
              <a:extLst>
                <a:ext uri="{FF2B5EF4-FFF2-40B4-BE49-F238E27FC236}">
                  <a16:creationId xmlns:a16="http://schemas.microsoft.com/office/drawing/2014/main" id="{68E446EB-6F23-48E7-8AC5-152D3F0E0B5E}"/>
                </a:ext>
              </a:extLst>
            </p:cNvPr>
            <p:cNvSpPr/>
            <p:nvPr/>
          </p:nvSpPr>
          <p:spPr>
            <a:xfrm>
              <a:off x="3663846" y="628387"/>
              <a:ext cx="1474646" cy="995639"/>
            </a:xfrm>
            <a:custGeom>
              <a:avLst/>
              <a:gdLst/>
              <a:ahLst/>
              <a:cxnLst/>
              <a:rect l="l" t="t" r="r" b="b"/>
              <a:pathLst>
                <a:path w="43564" h="28189" extrusionOk="0">
                  <a:moveTo>
                    <a:pt x="41422" y="1"/>
                  </a:moveTo>
                  <a:cubicBezTo>
                    <a:pt x="41403" y="1"/>
                    <a:pt x="41383" y="1"/>
                    <a:pt x="41364" y="2"/>
                  </a:cubicBezTo>
                  <a:lnTo>
                    <a:pt x="3937" y="2"/>
                  </a:lnTo>
                  <a:cubicBezTo>
                    <a:pt x="2669" y="2"/>
                    <a:pt x="1635" y="1002"/>
                    <a:pt x="1535" y="2237"/>
                  </a:cubicBezTo>
                  <a:lnTo>
                    <a:pt x="101" y="25954"/>
                  </a:lnTo>
                  <a:cubicBezTo>
                    <a:pt x="1" y="27154"/>
                    <a:pt x="1002" y="28188"/>
                    <a:pt x="2236" y="28188"/>
                  </a:cubicBezTo>
                  <a:lnTo>
                    <a:pt x="39663" y="28188"/>
                  </a:lnTo>
                  <a:cubicBezTo>
                    <a:pt x="40897" y="28188"/>
                    <a:pt x="41931" y="27188"/>
                    <a:pt x="42031" y="25954"/>
                  </a:cubicBezTo>
                  <a:lnTo>
                    <a:pt x="43465" y="2237"/>
                  </a:lnTo>
                  <a:cubicBezTo>
                    <a:pt x="43564" y="1022"/>
                    <a:pt x="42628" y="1"/>
                    <a:pt x="41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3"/>
          <a:srcRect l="2105" t="850" r="6260" b="-866"/>
          <a:stretch/>
        </p:blipFill>
        <p:spPr>
          <a:xfrm>
            <a:off x="7782821" y="770792"/>
            <a:ext cx="920639" cy="9198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D94F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949909" y="0"/>
            <a:ext cx="2194560" cy="1943735"/>
          </a:xfrm>
          <a:custGeom>
            <a:avLst/>
            <a:gdLst/>
            <a:ahLst/>
            <a:cxnLst/>
            <a:rect l="l" t="t" r="r" b="b"/>
            <a:pathLst>
              <a:path w="2194559" h="194373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94559" h="194373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94559" h="194373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94559" h="194373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  <a:path w="2194559" h="1943735">
                <a:moveTo>
                  <a:pt x="2194090" y="129794"/>
                </a:moveTo>
                <a:lnTo>
                  <a:pt x="592416" y="1731454"/>
                </a:lnTo>
                <a:lnTo>
                  <a:pt x="804214" y="1943252"/>
                </a:lnTo>
                <a:lnTo>
                  <a:pt x="2194090" y="553389"/>
                </a:lnTo>
                <a:lnTo>
                  <a:pt x="2194090" y="129794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92352" y="1352384"/>
            <a:ext cx="1751964" cy="1963420"/>
          </a:xfrm>
          <a:custGeom>
            <a:avLst/>
            <a:gdLst/>
            <a:ahLst/>
            <a:cxnLst/>
            <a:rect l="l" t="t" r="r" b="b"/>
            <a:pathLst>
              <a:path w="1751965" h="1963420">
                <a:moveTo>
                  <a:pt x="439953" y="1735099"/>
                </a:moveTo>
                <a:lnTo>
                  <a:pt x="228257" y="1523390"/>
                </a:lnTo>
                <a:lnTo>
                  <a:pt x="0" y="1751647"/>
                </a:lnTo>
                <a:lnTo>
                  <a:pt x="211709" y="1963343"/>
                </a:lnTo>
                <a:lnTo>
                  <a:pt x="439953" y="1735099"/>
                </a:lnTo>
                <a:close/>
              </a:path>
              <a:path w="1751965" h="1963420">
                <a:moveTo>
                  <a:pt x="1053134" y="1735099"/>
                </a:moveTo>
                <a:lnTo>
                  <a:pt x="841425" y="1523390"/>
                </a:lnTo>
                <a:lnTo>
                  <a:pt x="613181" y="1751647"/>
                </a:lnTo>
                <a:lnTo>
                  <a:pt x="824877" y="1963343"/>
                </a:lnTo>
                <a:lnTo>
                  <a:pt x="1053134" y="1735099"/>
                </a:lnTo>
                <a:close/>
              </a:path>
              <a:path w="1751965" h="1963420">
                <a:moveTo>
                  <a:pt x="1751647" y="613181"/>
                </a:moveTo>
                <a:lnTo>
                  <a:pt x="898982" y="1465834"/>
                </a:lnTo>
                <a:lnTo>
                  <a:pt x="1110691" y="1677543"/>
                </a:lnTo>
                <a:lnTo>
                  <a:pt x="1751647" y="1036586"/>
                </a:lnTo>
                <a:lnTo>
                  <a:pt x="1751647" y="613181"/>
                </a:lnTo>
                <a:close/>
              </a:path>
              <a:path w="1751965" h="1963420">
                <a:moveTo>
                  <a:pt x="1751647" y="0"/>
                </a:moveTo>
                <a:lnTo>
                  <a:pt x="285813" y="1465834"/>
                </a:lnTo>
                <a:lnTo>
                  <a:pt x="497509" y="1677543"/>
                </a:lnTo>
                <a:lnTo>
                  <a:pt x="1751647" y="423418"/>
                </a:lnTo>
                <a:lnTo>
                  <a:pt x="1751647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8943" y="2579623"/>
            <a:ext cx="1445260" cy="1657350"/>
          </a:xfrm>
          <a:custGeom>
            <a:avLst/>
            <a:gdLst/>
            <a:ahLst/>
            <a:cxnLst/>
            <a:rect l="l" t="t" r="r" b="b"/>
            <a:pathLst>
              <a:path w="1445259" h="1657350">
                <a:moveTo>
                  <a:pt x="439953" y="1428508"/>
                </a:moveTo>
                <a:lnTo>
                  <a:pt x="228244" y="1216799"/>
                </a:lnTo>
                <a:lnTo>
                  <a:pt x="0" y="1445056"/>
                </a:lnTo>
                <a:lnTo>
                  <a:pt x="211709" y="1656753"/>
                </a:lnTo>
                <a:lnTo>
                  <a:pt x="439953" y="1428508"/>
                </a:lnTo>
                <a:close/>
              </a:path>
              <a:path w="1445259" h="1657350">
                <a:moveTo>
                  <a:pt x="1053134" y="1428508"/>
                </a:moveTo>
                <a:lnTo>
                  <a:pt x="841425" y="1216799"/>
                </a:lnTo>
                <a:lnTo>
                  <a:pt x="613168" y="1445056"/>
                </a:lnTo>
                <a:lnTo>
                  <a:pt x="824877" y="1656753"/>
                </a:lnTo>
                <a:lnTo>
                  <a:pt x="1053134" y="1428508"/>
                </a:lnTo>
                <a:close/>
              </a:path>
              <a:path w="1445259" h="1657350">
                <a:moveTo>
                  <a:pt x="1445056" y="613168"/>
                </a:moveTo>
                <a:lnTo>
                  <a:pt x="898982" y="1159243"/>
                </a:lnTo>
                <a:lnTo>
                  <a:pt x="1110691" y="1370952"/>
                </a:lnTo>
                <a:lnTo>
                  <a:pt x="1445056" y="1036586"/>
                </a:lnTo>
                <a:lnTo>
                  <a:pt x="1445056" y="613168"/>
                </a:lnTo>
                <a:close/>
              </a:path>
              <a:path w="1445259" h="1657350">
                <a:moveTo>
                  <a:pt x="1445056" y="0"/>
                </a:moveTo>
                <a:lnTo>
                  <a:pt x="285800" y="1159243"/>
                </a:lnTo>
                <a:lnTo>
                  <a:pt x="497509" y="1370952"/>
                </a:lnTo>
                <a:lnTo>
                  <a:pt x="1445056" y="423405"/>
                </a:lnTo>
                <a:lnTo>
                  <a:pt x="1445056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9670" y="743152"/>
            <a:ext cx="1274445" cy="1486535"/>
          </a:xfrm>
          <a:custGeom>
            <a:avLst/>
            <a:gdLst/>
            <a:ahLst/>
            <a:cxnLst/>
            <a:rect l="l" t="t" r="r" b="b"/>
            <a:pathLst>
              <a:path w="1274445" h="1486535">
                <a:moveTo>
                  <a:pt x="439966" y="1257782"/>
                </a:moveTo>
                <a:lnTo>
                  <a:pt x="228257" y="1046073"/>
                </a:lnTo>
                <a:lnTo>
                  <a:pt x="0" y="1274318"/>
                </a:lnTo>
                <a:lnTo>
                  <a:pt x="211709" y="1486027"/>
                </a:lnTo>
                <a:lnTo>
                  <a:pt x="439966" y="1257782"/>
                </a:lnTo>
                <a:close/>
              </a:path>
              <a:path w="1274445" h="1486535">
                <a:moveTo>
                  <a:pt x="1274330" y="0"/>
                </a:moveTo>
                <a:lnTo>
                  <a:pt x="285813" y="988517"/>
                </a:lnTo>
                <a:lnTo>
                  <a:pt x="497522" y="1200226"/>
                </a:lnTo>
                <a:lnTo>
                  <a:pt x="1274330" y="423418"/>
                </a:lnTo>
                <a:lnTo>
                  <a:pt x="127433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9" name="object 9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417" y="637896"/>
              <a:ext cx="212941" cy="20821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7694" y="576621"/>
            <a:ext cx="331337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120" dirty="0">
                <a:solidFill>
                  <a:srgbClr val="FFFFFF"/>
                </a:solidFill>
              </a:rPr>
              <a:t>Технологический стек</a:t>
            </a:r>
            <a:endParaRPr sz="2000" spc="120" dirty="0">
              <a:solidFill>
                <a:srgbClr val="FFFFF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98803" y="2579433"/>
            <a:ext cx="1445260" cy="1657350"/>
          </a:xfrm>
          <a:custGeom>
            <a:avLst/>
            <a:gdLst/>
            <a:ahLst/>
            <a:cxnLst/>
            <a:rect l="l" t="t" r="r" b="b"/>
            <a:pathLst>
              <a:path w="1445259" h="1657350">
                <a:moveTo>
                  <a:pt x="440093" y="1428699"/>
                </a:moveTo>
                <a:lnTo>
                  <a:pt x="228295" y="1216888"/>
                </a:lnTo>
                <a:lnTo>
                  <a:pt x="0" y="1445196"/>
                </a:lnTo>
                <a:lnTo>
                  <a:pt x="211797" y="1656994"/>
                </a:lnTo>
                <a:lnTo>
                  <a:pt x="440093" y="1428699"/>
                </a:lnTo>
                <a:close/>
              </a:path>
              <a:path w="1445259" h="1657350">
                <a:moveTo>
                  <a:pt x="1445196" y="0"/>
                </a:moveTo>
                <a:lnTo>
                  <a:pt x="285965" y="1159217"/>
                </a:lnTo>
                <a:lnTo>
                  <a:pt x="497763" y="1371028"/>
                </a:lnTo>
                <a:lnTo>
                  <a:pt x="1445196" y="423595"/>
                </a:lnTo>
                <a:lnTo>
                  <a:pt x="1445196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71485" y="747585"/>
            <a:ext cx="1272540" cy="1474470"/>
          </a:xfrm>
          <a:custGeom>
            <a:avLst/>
            <a:gdLst/>
            <a:ahLst/>
            <a:cxnLst/>
            <a:rect l="l" t="t" r="r" b="b"/>
            <a:pathLst>
              <a:path w="1272540" h="1474470">
                <a:moveTo>
                  <a:pt x="440093" y="1245895"/>
                </a:moveTo>
                <a:lnTo>
                  <a:pt x="228295" y="1034097"/>
                </a:lnTo>
                <a:lnTo>
                  <a:pt x="0" y="1262392"/>
                </a:lnTo>
                <a:lnTo>
                  <a:pt x="211797" y="1474190"/>
                </a:lnTo>
                <a:lnTo>
                  <a:pt x="440093" y="1245895"/>
                </a:lnTo>
                <a:close/>
              </a:path>
              <a:path w="1272540" h="1474470">
                <a:moveTo>
                  <a:pt x="1272514" y="0"/>
                </a:moveTo>
                <a:lnTo>
                  <a:pt x="286905" y="985596"/>
                </a:lnTo>
                <a:lnTo>
                  <a:pt x="498716" y="1197394"/>
                </a:lnTo>
                <a:lnTo>
                  <a:pt x="1272514" y="423595"/>
                </a:lnTo>
                <a:lnTo>
                  <a:pt x="1272514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3" y="897222"/>
            <a:ext cx="7081011" cy="3983069"/>
          </a:xfrm>
          <a:prstGeom prst="rect">
            <a:avLst/>
          </a:prstGeom>
        </p:spPr>
      </p:pic>
      <p:sp>
        <p:nvSpPr>
          <p:cNvPr id="39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10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8ED4AA-7D7C-48B3-9F15-33C490C66C47}"/>
              </a:ext>
            </a:extLst>
          </p:cNvPr>
          <p:cNvSpPr txBox="1"/>
          <p:nvPr/>
        </p:nvSpPr>
        <p:spPr>
          <a:xfrm>
            <a:off x="972417" y="2231253"/>
            <a:ext cx="4932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Фронтенд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Figma, Photoshop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Бэкенд: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Python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Средства разработки: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 Studio Code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Системы управления и коммуникации: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Discord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GitHub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991" y="669104"/>
              <a:ext cx="162124" cy="1352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3651" y="497331"/>
            <a:ext cx="390651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145" dirty="0"/>
              <a:t>Реализация проекта</a:t>
            </a:r>
            <a:endParaRPr spc="120" dirty="0"/>
          </a:p>
        </p:txBody>
      </p:sp>
      <p:sp>
        <p:nvSpPr>
          <p:cNvPr id="8" name="object 8"/>
          <p:cNvSpPr txBox="1"/>
          <p:nvPr/>
        </p:nvSpPr>
        <p:spPr>
          <a:xfrm>
            <a:off x="828493" y="1080987"/>
            <a:ext cx="3777615" cy="3782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100" spc="-45" dirty="0">
                <a:solidFill>
                  <a:srgbClr val="434343"/>
                </a:solidFill>
                <a:latin typeface="Verdana"/>
                <a:cs typeface="Verdana"/>
              </a:rPr>
              <a:t>Схема работы приложения, сценарии использования и дизайн макеты</a:t>
            </a:r>
            <a:r>
              <a:rPr lang="en-US" sz="1100" spc="-45" dirty="0">
                <a:solidFill>
                  <a:srgbClr val="434343"/>
                </a:solidFill>
                <a:latin typeface="Verdana"/>
                <a:cs typeface="Verdana"/>
              </a:rPr>
              <a:t>:</a:t>
            </a:r>
            <a:endParaRPr sz="1100" spc="-45" dirty="0">
              <a:solidFill>
                <a:srgbClr val="434343"/>
              </a:solidFill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43600" y="1723242"/>
            <a:ext cx="2936807" cy="2514600"/>
            <a:chOff x="4586602" y="1299994"/>
            <a:chExt cx="3906520" cy="2908300"/>
          </a:xfrm>
        </p:grpSpPr>
        <p:sp>
          <p:nvSpPr>
            <p:cNvPr id="10" name="object 10"/>
            <p:cNvSpPr/>
            <p:nvPr/>
          </p:nvSpPr>
          <p:spPr>
            <a:xfrm>
              <a:off x="4586592" y="3828897"/>
              <a:ext cx="3906520" cy="137160"/>
            </a:xfrm>
            <a:custGeom>
              <a:avLst/>
              <a:gdLst/>
              <a:ahLst/>
              <a:cxnLst/>
              <a:rect l="l" t="t" r="r" b="b"/>
              <a:pathLst>
                <a:path w="3906520" h="137160">
                  <a:moveTo>
                    <a:pt x="760984" y="70967"/>
                  </a:moveTo>
                  <a:lnTo>
                    <a:pt x="423481" y="70967"/>
                  </a:lnTo>
                  <a:lnTo>
                    <a:pt x="423481" y="72986"/>
                  </a:lnTo>
                  <a:lnTo>
                    <a:pt x="760984" y="72986"/>
                  </a:lnTo>
                  <a:lnTo>
                    <a:pt x="760984" y="70967"/>
                  </a:lnTo>
                  <a:close/>
                </a:path>
                <a:path w="3906520" h="137160">
                  <a:moveTo>
                    <a:pt x="3261512" y="56845"/>
                  </a:moveTo>
                  <a:lnTo>
                    <a:pt x="3111512" y="56845"/>
                  </a:lnTo>
                  <a:lnTo>
                    <a:pt x="3111512" y="58864"/>
                  </a:lnTo>
                  <a:lnTo>
                    <a:pt x="3261512" y="58864"/>
                  </a:lnTo>
                  <a:lnTo>
                    <a:pt x="3261512" y="56845"/>
                  </a:lnTo>
                  <a:close/>
                </a:path>
                <a:path w="3906520" h="137160">
                  <a:moveTo>
                    <a:pt x="3528390" y="134874"/>
                  </a:moveTo>
                  <a:lnTo>
                    <a:pt x="3269640" y="134874"/>
                  </a:lnTo>
                  <a:lnTo>
                    <a:pt x="3269640" y="136893"/>
                  </a:lnTo>
                  <a:lnTo>
                    <a:pt x="3528390" y="136893"/>
                  </a:lnTo>
                  <a:lnTo>
                    <a:pt x="3528390" y="134874"/>
                  </a:lnTo>
                  <a:close/>
                </a:path>
                <a:path w="3906520" h="137160">
                  <a:moveTo>
                    <a:pt x="3906228" y="0"/>
                  </a:moveTo>
                  <a:lnTo>
                    <a:pt x="0" y="0"/>
                  </a:lnTo>
                  <a:lnTo>
                    <a:pt x="0" y="2032"/>
                  </a:lnTo>
                  <a:lnTo>
                    <a:pt x="3906228" y="2032"/>
                  </a:lnTo>
                  <a:lnTo>
                    <a:pt x="3906228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4460" y="1299994"/>
              <a:ext cx="3116162" cy="290796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750057" y="1619500"/>
              <a:ext cx="1273175" cy="2409825"/>
            </a:xfrm>
            <a:custGeom>
              <a:avLst/>
              <a:gdLst/>
              <a:ahLst/>
              <a:cxnLst/>
              <a:rect l="l" t="t" r="r" b="b"/>
              <a:pathLst>
                <a:path w="1273175" h="2409825">
                  <a:moveTo>
                    <a:pt x="1158741" y="0"/>
                  </a:moveTo>
                  <a:lnTo>
                    <a:pt x="15007" y="0"/>
                  </a:lnTo>
                  <a:lnTo>
                    <a:pt x="6257" y="0"/>
                  </a:lnTo>
                  <a:lnTo>
                    <a:pt x="0" y="7400"/>
                  </a:lnTo>
                  <a:lnTo>
                    <a:pt x="0" y="16818"/>
                  </a:lnTo>
                  <a:lnTo>
                    <a:pt x="106254" y="2392778"/>
                  </a:lnTo>
                  <a:lnTo>
                    <a:pt x="107509" y="2402195"/>
                  </a:lnTo>
                  <a:lnTo>
                    <a:pt x="114386" y="2409596"/>
                  </a:lnTo>
                  <a:lnTo>
                    <a:pt x="1266869" y="2409596"/>
                  </a:lnTo>
                  <a:lnTo>
                    <a:pt x="1273128" y="2402195"/>
                  </a:lnTo>
                  <a:lnTo>
                    <a:pt x="1273128" y="2392778"/>
                  </a:lnTo>
                  <a:lnTo>
                    <a:pt x="1166872" y="16818"/>
                  </a:lnTo>
                  <a:lnTo>
                    <a:pt x="1166254" y="7400"/>
                  </a:lnTo>
                  <a:lnTo>
                    <a:pt x="1158741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2557" y="1845517"/>
              <a:ext cx="1099185" cy="1939925"/>
            </a:xfrm>
            <a:custGeom>
              <a:avLst/>
              <a:gdLst/>
              <a:ahLst/>
              <a:cxnLst/>
              <a:rect l="l" t="t" r="r" b="b"/>
              <a:pathLst>
                <a:path w="1099184" h="1939925">
                  <a:moveTo>
                    <a:pt x="773125" y="0"/>
                  </a:moveTo>
                  <a:lnTo>
                    <a:pt x="0" y="0"/>
                  </a:lnTo>
                  <a:lnTo>
                    <a:pt x="75001" y="1682418"/>
                  </a:lnTo>
                  <a:lnTo>
                    <a:pt x="81165" y="1728923"/>
                  </a:lnTo>
                  <a:lnTo>
                    <a:pt x="94232" y="1772477"/>
                  </a:lnTo>
                  <a:lnTo>
                    <a:pt x="113560" y="1812422"/>
                  </a:lnTo>
                  <a:lnTo>
                    <a:pt x="138504" y="1848098"/>
                  </a:lnTo>
                  <a:lnTo>
                    <a:pt x="168423" y="1878846"/>
                  </a:lnTo>
                  <a:lnTo>
                    <a:pt x="202673" y="1904007"/>
                  </a:lnTo>
                  <a:lnTo>
                    <a:pt x="240612" y="1922922"/>
                  </a:lnTo>
                  <a:lnTo>
                    <a:pt x="281596" y="1934932"/>
                  </a:lnTo>
                  <a:lnTo>
                    <a:pt x="324984" y="1939377"/>
                  </a:lnTo>
                  <a:lnTo>
                    <a:pt x="1098746" y="1939377"/>
                  </a:lnTo>
                  <a:lnTo>
                    <a:pt x="1023106" y="256979"/>
                  </a:lnTo>
                  <a:lnTo>
                    <a:pt x="1016942" y="210474"/>
                  </a:lnTo>
                  <a:lnTo>
                    <a:pt x="1003876" y="166919"/>
                  </a:lnTo>
                  <a:lnTo>
                    <a:pt x="984548" y="126974"/>
                  </a:lnTo>
                  <a:lnTo>
                    <a:pt x="959604" y="91297"/>
                  </a:lnTo>
                  <a:lnTo>
                    <a:pt x="929685" y="60548"/>
                  </a:lnTo>
                  <a:lnTo>
                    <a:pt x="895435" y="35384"/>
                  </a:lnTo>
                  <a:lnTo>
                    <a:pt x="857496" y="16466"/>
                  </a:lnTo>
                  <a:lnTo>
                    <a:pt x="816512" y="4451"/>
                  </a:lnTo>
                  <a:lnTo>
                    <a:pt x="773125" y="0"/>
                  </a:lnTo>
                  <a:close/>
                </a:path>
              </a:pathLst>
            </a:custGeom>
            <a:solidFill>
              <a:srgbClr val="7B7B7B">
                <a:alpha val="152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4248" y="2252472"/>
              <a:ext cx="859536" cy="8595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2557" y="1546560"/>
              <a:ext cx="1925552" cy="2566552"/>
            </a:xfrm>
            <a:prstGeom prst="rect">
              <a:avLst/>
            </a:prstGeom>
          </p:spPr>
        </p:pic>
      </p:grpSp>
      <p:sp>
        <p:nvSpPr>
          <p:cNvPr id="36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11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1D956F73-CE8B-4F12-A21B-9DD2BC70823D}"/>
              </a:ext>
            </a:extLst>
          </p:cNvPr>
          <p:cNvSpPr txBox="1"/>
          <p:nvPr/>
        </p:nvSpPr>
        <p:spPr>
          <a:xfrm>
            <a:off x="832061" y="1699959"/>
            <a:ext cx="2819400" cy="13430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Вход и регистрация</a:t>
            </a: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Создание списка целей</a:t>
            </a: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Добавление новой цели</a:t>
            </a: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Редактирование целей</a:t>
            </a: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Получение уведомлений и напоминаний</a:t>
            </a:r>
          </a:p>
        </p:txBody>
      </p:sp>
    </p:spTree>
    <p:extLst>
      <p:ext uri="{BB962C8B-B14F-4D97-AF65-F5344CB8AC3E}">
        <p14:creationId xmlns:p14="http://schemas.microsoft.com/office/powerpoint/2010/main" val="124183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991" y="669104"/>
              <a:ext cx="162124" cy="1352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3651" y="497331"/>
            <a:ext cx="390651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145" dirty="0"/>
              <a:t>Реализация проекта</a:t>
            </a:r>
            <a:endParaRPr spc="120" dirty="0"/>
          </a:p>
        </p:txBody>
      </p:sp>
      <p:sp>
        <p:nvSpPr>
          <p:cNvPr id="8" name="object 8"/>
          <p:cNvSpPr txBox="1"/>
          <p:nvPr/>
        </p:nvSpPr>
        <p:spPr>
          <a:xfrm>
            <a:off x="828493" y="1080987"/>
            <a:ext cx="3777615" cy="18357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100" spc="-45" dirty="0">
                <a:solidFill>
                  <a:srgbClr val="434343"/>
                </a:solidFill>
                <a:latin typeface="Verdana"/>
                <a:cs typeface="Verdana"/>
              </a:rPr>
              <a:t>Скриншоты текущего варианта реализации</a:t>
            </a:r>
            <a:endParaRPr sz="1100" spc="-45" dirty="0">
              <a:solidFill>
                <a:srgbClr val="434343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100" y="4839715"/>
            <a:ext cx="625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600" spc="1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юм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6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12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07CD86-936E-470D-BA19-82B21E03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4" y="1449378"/>
            <a:ext cx="153275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56EC4E-A935-48B6-950E-151ACCC3F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300" y="1444153"/>
            <a:ext cx="1532755" cy="272489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CCCCA17-24C6-4DD6-8D14-50F9ECFD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16" y="1444152"/>
            <a:ext cx="1533175" cy="27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54ECD05-B2B8-493A-85D7-820B81DE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52" y="1431175"/>
            <a:ext cx="1540057" cy="27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4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D94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52430" y="2756"/>
            <a:ext cx="2133600" cy="1308735"/>
          </a:xfrm>
          <a:custGeom>
            <a:avLst/>
            <a:gdLst/>
            <a:ahLst/>
            <a:cxnLst/>
            <a:rect l="l" t="t" r="r" b="b"/>
            <a:pathLst>
              <a:path w="2133600" h="130873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33600" h="130873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33600" h="130873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33600" h="130873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6" name="object 6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1280" y="664057"/>
              <a:ext cx="189456" cy="15509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23652" y="497331"/>
            <a:ext cx="484854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170" dirty="0">
                <a:solidFill>
                  <a:srgbClr val="FFFFFF"/>
                </a:solidFill>
              </a:rPr>
              <a:t>Полученные результаты</a:t>
            </a:r>
            <a:endParaRPr spc="170" dirty="0">
              <a:solidFill>
                <a:srgbClr val="FFFFFF"/>
              </a:solidFill>
            </a:endParaRPr>
          </a:p>
        </p:txBody>
      </p:sp>
      <p:sp>
        <p:nvSpPr>
          <p:cNvPr id="58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13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85" y="1472395"/>
            <a:ext cx="3749030" cy="219871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3400" y="1123950"/>
            <a:ext cx="33528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Интерфейс простой и интуитивный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Бесшовная синхронизация на всех устройствах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Интеграция с </a:t>
            </a:r>
            <a:r>
              <a:rPr lang="en-US" sz="1100" spc="-25" dirty="0">
                <a:solidFill>
                  <a:srgbClr val="FFFFFF"/>
                </a:solidFill>
                <a:latin typeface="Verdana"/>
                <a:cs typeface="Verdana"/>
              </a:rPr>
              <a:t>Telegram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Конфиденциальность данных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Весь функционал доступен сразу и бесплатно</a:t>
            </a:r>
          </a:p>
          <a:p>
            <a:pPr marL="171450" marR="78740" indent="-171450">
              <a:spcBef>
                <a:spcPts val="15"/>
              </a:spcBef>
              <a:buClr>
                <a:schemeClr val="bg1"/>
              </a:buClr>
              <a:buSzPct val="127272"/>
              <a:buFont typeface="Wingdings" panose="05000000000000000000" pitchFamily="2" charset="2"/>
              <a:buChar char="ü"/>
              <a:tabLst>
                <a:tab pos="297815" algn="l"/>
                <a:tab pos="298450" algn="l"/>
              </a:tabLst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marR="78740" indent="-171450">
              <a:spcBef>
                <a:spcPts val="15"/>
              </a:spcBef>
              <a:buClr>
                <a:schemeClr val="bg1"/>
              </a:buClr>
              <a:buSzPct val="127272"/>
              <a:buFont typeface="Wingdings" panose="05000000000000000000" pitchFamily="2" charset="2"/>
              <a:buChar char="ü"/>
              <a:tabLst>
                <a:tab pos="297815" algn="l"/>
                <a:tab pos="298450" algn="l"/>
              </a:tabLst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Учтены пожелания целевой аудитории</a:t>
            </a:r>
          </a:p>
          <a:p>
            <a:pPr marL="171450" marR="78740" indent="-171450">
              <a:spcBef>
                <a:spcPts val="15"/>
              </a:spcBef>
              <a:buClr>
                <a:schemeClr val="bg1"/>
              </a:buClr>
              <a:buSzPct val="127272"/>
              <a:buFont typeface="Wingdings" panose="05000000000000000000" pitchFamily="2" charset="2"/>
              <a:buChar char="ü"/>
              <a:tabLst>
                <a:tab pos="297815" algn="l"/>
                <a:tab pos="298450" algn="l"/>
              </a:tabLst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marR="78740" indent="-171450">
              <a:spcBef>
                <a:spcPts val="15"/>
              </a:spcBef>
              <a:buClr>
                <a:schemeClr val="bg1"/>
              </a:buClr>
              <a:buSzPct val="127272"/>
              <a:buFont typeface="Wingdings" panose="05000000000000000000" pitchFamily="2" charset="2"/>
              <a:buChar char="ü"/>
              <a:tabLst>
                <a:tab pos="297815" algn="l"/>
                <a:tab pos="298450" algn="l"/>
              </a:tabLst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Научились анализировать информацию</a:t>
            </a:r>
          </a:p>
          <a:p>
            <a:pPr marL="171450" marR="78740" indent="-171450">
              <a:spcBef>
                <a:spcPts val="15"/>
              </a:spcBef>
              <a:buClr>
                <a:schemeClr val="bg1"/>
              </a:buClr>
              <a:buSzPct val="127272"/>
              <a:buFont typeface="Wingdings" panose="05000000000000000000" pitchFamily="2" charset="2"/>
              <a:buChar char="ü"/>
              <a:tabLst>
                <a:tab pos="297815" algn="l"/>
                <a:tab pos="298450" algn="l"/>
              </a:tabLst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marR="78740" indent="-171450">
              <a:spcBef>
                <a:spcPts val="15"/>
              </a:spcBef>
              <a:buClr>
                <a:schemeClr val="bg1"/>
              </a:buClr>
              <a:buSzPct val="127272"/>
              <a:buFont typeface="Wingdings" panose="05000000000000000000" pitchFamily="2" charset="2"/>
              <a:buChar char="ü"/>
              <a:tabLst>
                <a:tab pos="297815" algn="l"/>
                <a:tab pos="298450" algn="l"/>
              </a:tabLst>
            </a:pPr>
            <a:r>
              <a:rPr lang="ru-RU" sz="1100" spc="-25" dirty="0">
                <a:solidFill>
                  <a:srgbClr val="FFFFFF"/>
                </a:solidFill>
                <a:latin typeface="Verdana"/>
                <a:cs typeface="Verdana"/>
              </a:rPr>
              <a:t>Собрали команду и научились работать в ней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Wingdings" panose="05000000000000000000" pitchFamily="2" charset="2"/>
              <a:buChar char="ü"/>
            </a:pPr>
            <a:endParaRPr lang="ru-RU" sz="11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D94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52430" y="2756"/>
            <a:ext cx="2133600" cy="1308735"/>
          </a:xfrm>
          <a:custGeom>
            <a:avLst/>
            <a:gdLst/>
            <a:ahLst/>
            <a:cxnLst/>
            <a:rect l="l" t="t" r="r" b="b"/>
            <a:pathLst>
              <a:path w="2133600" h="130873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33600" h="130873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33600" h="130873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33600" h="130873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06892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43770" y="306892"/>
            <a:ext cx="332740" cy="328930"/>
            <a:chOff x="916974" y="572467"/>
            <a:chExt cx="332740" cy="328930"/>
          </a:xfrm>
        </p:grpSpPr>
        <p:sp>
          <p:nvSpPr>
            <p:cNvPr id="6" name="object 6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1280" y="664057"/>
              <a:ext cx="189456" cy="15509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8059" y="260496"/>
            <a:ext cx="45199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170" dirty="0">
                <a:solidFill>
                  <a:srgbClr val="FFFFFF"/>
                </a:solidFill>
              </a:rPr>
              <a:t>Роли в проекте</a:t>
            </a:r>
            <a:endParaRPr spc="170" dirty="0">
              <a:solidFill>
                <a:srgbClr val="FFFFFF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6" y="929861"/>
            <a:ext cx="1026199" cy="102619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53" y="2157836"/>
            <a:ext cx="1026199" cy="102874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301794" y="2281880"/>
            <a:ext cx="28193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Провел опрос целевой аудитории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Провел анализ конкурентов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5" name="object 6"/>
          <p:cNvSpPr txBox="1"/>
          <p:nvPr/>
        </p:nvSpPr>
        <p:spPr>
          <a:xfrm>
            <a:off x="1407941" y="1983428"/>
            <a:ext cx="1905000" cy="1067600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>
              <a:spcBef>
                <a:spcPts val="1325"/>
              </a:spcBef>
            </a:pPr>
            <a:r>
              <a:rPr lang="ru-RU" sz="1400" b="1" spc="90" dirty="0">
                <a:solidFill>
                  <a:srgbClr val="FFFFFF"/>
                </a:solidFill>
                <a:latin typeface="Trebuchet MS"/>
                <a:cs typeface="Trebuchet MS"/>
              </a:rPr>
              <a:t>Тутуев Андрей</a:t>
            </a:r>
          </a:p>
          <a:p>
            <a:r>
              <a:rPr lang="ru-RU" sz="1100" spc="-15" dirty="0">
                <a:solidFill>
                  <a:srgbClr val="FFFFFF"/>
                </a:solidFill>
                <a:latin typeface="Verdana"/>
                <a:cs typeface="Verdana"/>
              </a:rPr>
              <a:t>Аналитик </a:t>
            </a:r>
          </a:p>
          <a:p>
            <a:r>
              <a:rPr lang="ru-RU" sz="1100" spc="-15" dirty="0">
                <a:solidFill>
                  <a:srgbClr val="FFFA00"/>
                </a:solidFill>
                <a:latin typeface="Verdana"/>
                <a:cs typeface="Verdana"/>
              </a:rPr>
              <a:t>РИ-130932</a:t>
            </a:r>
          </a:p>
          <a:p>
            <a:pPr algn="ctr">
              <a:lnSpc>
                <a:spcPct val="100000"/>
              </a:lnSpc>
              <a:spcBef>
                <a:spcPts val="950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56" name="object 9"/>
          <p:cNvSpPr txBox="1"/>
          <p:nvPr/>
        </p:nvSpPr>
        <p:spPr>
          <a:xfrm>
            <a:off x="1361315" y="912335"/>
            <a:ext cx="1905000" cy="1172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b="1" spc="70" dirty="0">
                <a:solidFill>
                  <a:srgbClr val="FFFFFF"/>
                </a:solidFill>
                <a:latin typeface="Trebuchet MS"/>
                <a:cs typeface="Trebuchet MS"/>
              </a:rPr>
              <a:t>Литвинов Кирилл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FFF"/>
                </a:solidFill>
                <a:latin typeface="Verdana"/>
                <a:cs typeface="Verdana"/>
              </a:rPr>
              <a:t>Бэкенд 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A00"/>
                </a:solidFill>
                <a:latin typeface="Verdana"/>
                <a:cs typeface="Verdana"/>
              </a:rPr>
              <a:t>РИ-130932</a:t>
            </a:r>
          </a:p>
          <a:p>
            <a:pPr marL="12700">
              <a:spcBef>
                <a:spcPts val="100"/>
              </a:spcBef>
            </a:pPr>
            <a:endParaRPr lang="ru-RU" b="1" spc="7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7" name="object 7"/>
          <p:cNvSpPr txBox="1"/>
          <p:nvPr/>
        </p:nvSpPr>
        <p:spPr>
          <a:xfrm>
            <a:off x="1424874" y="3342054"/>
            <a:ext cx="2298814" cy="111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b="1" spc="114" dirty="0">
                <a:solidFill>
                  <a:srgbClr val="FFFFFF"/>
                </a:solidFill>
                <a:latin typeface="Trebuchet MS"/>
                <a:cs typeface="Trebuchet MS"/>
              </a:rPr>
              <a:t>Чугунов Тимофей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FFF"/>
                </a:solidFill>
                <a:latin typeface="Verdana"/>
                <a:cs typeface="Verdana"/>
              </a:rPr>
              <a:t>Проектировщик 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A00"/>
                </a:solidFill>
                <a:latin typeface="Verdana"/>
                <a:cs typeface="Verdana"/>
              </a:rPr>
              <a:t>РИ-130932</a:t>
            </a:r>
          </a:p>
          <a:p>
            <a:pPr marL="12700">
              <a:spcBef>
                <a:spcPts val="100"/>
              </a:spcBef>
            </a:pPr>
            <a:endParaRPr lang="ru-RU" sz="1400" b="1" spc="114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8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14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13FF1565-66BA-46CA-8E4B-B719FB045985}"/>
              </a:ext>
            </a:extLst>
          </p:cNvPr>
          <p:cNvSpPr txBox="1"/>
          <p:nvPr/>
        </p:nvSpPr>
        <p:spPr>
          <a:xfrm>
            <a:off x="6285427" y="194675"/>
            <a:ext cx="2557535" cy="882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b="1" spc="70" dirty="0" err="1">
                <a:solidFill>
                  <a:srgbClr val="FFFFFF"/>
                </a:solidFill>
                <a:latin typeface="Trebuchet MS"/>
                <a:cs typeface="Trebuchet MS"/>
              </a:rPr>
              <a:t>Кахидзе</a:t>
            </a:r>
            <a:r>
              <a:rPr lang="ru-RU" sz="1400" b="1" spc="70" dirty="0">
                <a:solidFill>
                  <a:srgbClr val="FFFFFF"/>
                </a:solidFill>
                <a:latin typeface="Trebuchet MS"/>
                <a:cs typeface="Trebuchet MS"/>
              </a:rPr>
              <a:t> Георгий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FFF"/>
                </a:solidFill>
                <a:latin typeface="Verdana"/>
                <a:cs typeface="Verdana"/>
              </a:rPr>
              <a:t>Тимлид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A00"/>
                </a:solidFill>
                <a:latin typeface="Verdana"/>
                <a:cs typeface="Verdana"/>
              </a:rPr>
              <a:t>РИ-130936</a:t>
            </a:r>
            <a:endParaRPr lang="ru-RU" b="1" spc="7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9" name="object 9">
            <a:extLst>
              <a:ext uri="{FF2B5EF4-FFF2-40B4-BE49-F238E27FC236}">
                <a16:creationId xmlns:a16="http://schemas.microsoft.com/office/drawing/2014/main" id="{ECE202F4-3BDC-491D-850C-0D139757368D}"/>
              </a:ext>
            </a:extLst>
          </p:cNvPr>
          <p:cNvSpPr txBox="1"/>
          <p:nvPr/>
        </p:nvSpPr>
        <p:spPr>
          <a:xfrm>
            <a:off x="6285428" y="2119745"/>
            <a:ext cx="2557535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b="1" spc="70" dirty="0" err="1">
                <a:solidFill>
                  <a:srgbClr val="FFFFFF"/>
                </a:solidFill>
                <a:latin typeface="Trebuchet MS"/>
                <a:cs typeface="Trebuchet MS"/>
              </a:rPr>
              <a:t>Предин</a:t>
            </a:r>
            <a:r>
              <a:rPr lang="ru-RU" sz="1400" b="1" spc="70" dirty="0">
                <a:solidFill>
                  <a:srgbClr val="FFFFFF"/>
                </a:solidFill>
                <a:latin typeface="Trebuchet MS"/>
                <a:cs typeface="Trebuchet MS"/>
              </a:rPr>
              <a:t> Максим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 err="1">
                <a:solidFill>
                  <a:srgbClr val="FFFFFF"/>
                </a:solidFill>
                <a:latin typeface="Verdana"/>
                <a:cs typeface="Verdana"/>
              </a:rPr>
              <a:t>Фронтенд</a:t>
            </a:r>
            <a:endParaRPr lang="ru-RU" sz="1100" spc="-1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A00"/>
                </a:solidFill>
                <a:latin typeface="Verdana"/>
                <a:cs typeface="Verdana"/>
              </a:rPr>
              <a:t>РИ-130942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2" name="object 9">
            <a:extLst>
              <a:ext uri="{FF2B5EF4-FFF2-40B4-BE49-F238E27FC236}">
                <a16:creationId xmlns:a16="http://schemas.microsoft.com/office/drawing/2014/main" id="{A8E4F80A-BEC0-4FDE-8138-3275BA4743BC}"/>
              </a:ext>
            </a:extLst>
          </p:cNvPr>
          <p:cNvSpPr txBox="1"/>
          <p:nvPr/>
        </p:nvSpPr>
        <p:spPr>
          <a:xfrm>
            <a:off x="6285428" y="3383619"/>
            <a:ext cx="2557535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b="1" spc="70" dirty="0">
                <a:solidFill>
                  <a:srgbClr val="FFFFFF"/>
                </a:solidFill>
                <a:latin typeface="Trebuchet MS"/>
                <a:cs typeface="Trebuchet MS"/>
              </a:rPr>
              <a:t>Смирнов Никита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FFF"/>
                </a:solidFill>
                <a:latin typeface="Verdana"/>
                <a:cs typeface="Verdana"/>
              </a:rPr>
              <a:t>Дизайнер</a:t>
            </a:r>
          </a:p>
          <a:p>
            <a:pPr marL="12700">
              <a:spcBef>
                <a:spcPts val="100"/>
              </a:spcBef>
            </a:pPr>
            <a:r>
              <a:rPr lang="ru-RU" sz="1100" spc="-15" dirty="0">
                <a:solidFill>
                  <a:srgbClr val="FFFA00"/>
                </a:solidFill>
                <a:latin typeface="Verdana"/>
                <a:cs typeface="Verdana"/>
              </a:rPr>
              <a:t>РИ-130933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8BC31CC-6770-4779-98FD-C8D948A34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66" y="3399066"/>
            <a:ext cx="1041645" cy="107695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1786B13-C768-418A-A511-19BBAA8D0D1A}"/>
              </a:ext>
            </a:extLst>
          </p:cNvPr>
          <p:cNvSpPr txBox="1"/>
          <p:nvPr/>
        </p:nvSpPr>
        <p:spPr>
          <a:xfrm>
            <a:off x="1266554" y="1150603"/>
            <a:ext cx="28193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Активно и быстро изучил </a:t>
            </a:r>
            <a:r>
              <a:rPr lang="en-US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Python</a:t>
            </a: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Реализовал функционал в коде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BFE399-66B4-4720-9AD2-B0ADA9AC571C}"/>
              </a:ext>
            </a:extLst>
          </p:cNvPr>
          <p:cNvSpPr txBox="1"/>
          <p:nvPr/>
        </p:nvSpPr>
        <p:spPr>
          <a:xfrm>
            <a:off x="5481135" y="1137837"/>
            <a:ext cx="3563405" cy="90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Организовал слаженную работу в команде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Распределил роли между участниками команды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Распределил задания между участниками, следил за их выполнением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EB48DB-F76A-4418-8C70-4AD028B63F48}"/>
              </a:ext>
            </a:extLst>
          </p:cNvPr>
          <p:cNvSpPr txBox="1"/>
          <p:nvPr/>
        </p:nvSpPr>
        <p:spPr>
          <a:xfrm>
            <a:off x="1274701" y="3493811"/>
            <a:ext cx="2819399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Сделал выводы по полученным данным от аналитики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Спроектировал макеты приложения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Занимался установлением целей и задач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CA79B86-6E0B-4CB4-B75C-D8F12177DEA4}"/>
              </a:ext>
            </a:extLst>
          </p:cNvPr>
          <p:cNvSpPr txBox="1"/>
          <p:nvPr/>
        </p:nvSpPr>
        <p:spPr>
          <a:xfrm>
            <a:off x="5732766" y="3725762"/>
            <a:ext cx="281939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5EDE11-1A01-4570-A97B-EDCEEDE202D1}"/>
              </a:ext>
            </a:extLst>
          </p:cNvPr>
          <p:cNvSpPr txBox="1"/>
          <p:nvPr/>
        </p:nvSpPr>
        <p:spPr>
          <a:xfrm>
            <a:off x="6049993" y="2404193"/>
            <a:ext cx="281939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Разработал пользовательский интерфейс</a:t>
            </a:r>
          </a:p>
          <a:p>
            <a:pPr>
              <a:lnSpc>
                <a:spcPct val="150000"/>
              </a:lnSpc>
            </a:pP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78FDF99-8B3B-4BF7-84D9-AC8F9706BBDE}"/>
              </a:ext>
            </a:extLst>
          </p:cNvPr>
          <p:cNvSpPr txBox="1"/>
          <p:nvPr/>
        </p:nvSpPr>
        <p:spPr>
          <a:xfrm>
            <a:off x="6112150" y="3604913"/>
            <a:ext cx="2819399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	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Создал привлекательный и интуитивный дизайн приложения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9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Создал дизайн презентации</a:t>
            </a:r>
          </a:p>
          <a:p>
            <a:pPr>
              <a:lnSpc>
                <a:spcPct val="150000"/>
              </a:lnSpc>
            </a:pP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900" spc="15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D9722188-CCDB-4D36-B7BB-DA18D6E9A2A7}"/>
              </a:ext>
            </a:extLst>
          </p:cNvPr>
          <p:cNvSpPr txBox="1"/>
          <p:nvPr/>
        </p:nvSpPr>
        <p:spPr>
          <a:xfrm>
            <a:off x="1935586" y="1186803"/>
            <a:ext cx="1551814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800" spc="-15" dirty="0">
                <a:solidFill>
                  <a:srgbClr val="FFFFFF"/>
                </a:solidFill>
                <a:latin typeface="Verdana"/>
                <a:cs typeface="Verdana"/>
              </a:rPr>
              <a:t>https://vk.com/ikiro_ikudzava</a:t>
            </a:r>
            <a:endParaRPr lang="ru-RU" sz="1100" b="1" spc="7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91A7D835-7306-4C17-BA1C-44F2DAF09A69}"/>
              </a:ext>
            </a:extLst>
          </p:cNvPr>
          <p:cNvSpPr txBox="1"/>
          <p:nvPr/>
        </p:nvSpPr>
        <p:spPr>
          <a:xfrm>
            <a:off x="2117059" y="2398734"/>
            <a:ext cx="155181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800" spc="-15" dirty="0">
                <a:solidFill>
                  <a:srgbClr val="FFFFFF"/>
                </a:solidFill>
                <a:latin typeface="Verdana"/>
                <a:cs typeface="Verdana"/>
              </a:rPr>
              <a:t>https://vk.com/twotwoev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F360E65F-D958-4886-9D43-0CA2AB38E204}"/>
              </a:ext>
            </a:extLst>
          </p:cNvPr>
          <p:cNvSpPr txBox="1"/>
          <p:nvPr/>
        </p:nvSpPr>
        <p:spPr>
          <a:xfrm>
            <a:off x="2576027" y="3607337"/>
            <a:ext cx="155181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800" spc="-15" dirty="0">
                <a:solidFill>
                  <a:srgbClr val="FFFFFF"/>
                </a:solidFill>
                <a:latin typeface="Verdana"/>
                <a:cs typeface="Verdana"/>
              </a:rPr>
              <a:t>https://vk.com/chugunovets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3C4A7FAD-B157-4C87-BD61-E63B5DCF4667}"/>
              </a:ext>
            </a:extLst>
          </p:cNvPr>
          <p:cNvSpPr txBox="1"/>
          <p:nvPr/>
        </p:nvSpPr>
        <p:spPr>
          <a:xfrm>
            <a:off x="7013566" y="3646304"/>
            <a:ext cx="155181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800" spc="-15" dirty="0">
                <a:solidFill>
                  <a:srgbClr val="FFFFFF"/>
                </a:solidFill>
                <a:latin typeface="Verdana"/>
                <a:cs typeface="Verdana"/>
              </a:rPr>
              <a:t>https://vk.com/vonrims_into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C94F33A8-6828-4FA9-9B29-BF293E33CCE1}"/>
              </a:ext>
            </a:extLst>
          </p:cNvPr>
          <p:cNvSpPr txBox="1"/>
          <p:nvPr/>
        </p:nvSpPr>
        <p:spPr>
          <a:xfrm>
            <a:off x="6877214" y="461284"/>
            <a:ext cx="155181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800" spc="-15" dirty="0">
                <a:solidFill>
                  <a:srgbClr val="FFFFFF"/>
                </a:solidFill>
                <a:latin typeface="Verdana"/>
                <a:cs typeface="Verdana"/>
              </a:rPr>
              <a:t>https://vk.com/scc_shiga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60BC8EA2-E630-4612-A50F-7E84722CAEA2}"/>
              </a:ext>
            </a:extLst>
          </p:cNvPr>
          <p:cNvSpPr txBox="1"/>
          <p:nvPr/>
        </p:nvSpPr>
        <p:spPr>
          <a:xfrm>
            <a:off x="7013566" y="2401590"/>
            <a:ext cx="155181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800" spc="-15" dirty="0">
                <a:solidFill>
                  <a:srgbClr val="FFFFFF"/>
                </a:solidFill>
                <a:latin typeface="Verdana"/>
                <a:cs typeface="Verdana"/>
              </a:rPr>
              <a:t>https://vk.com/painnn_m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7DDF1D-6153-447E-AB4D-974F0497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58" y="3455135"/>
            <a:ext cx="1028686" cy="107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6C98BA-AD85-4B9B-AE53-425A70DE8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2507" y="179662"/>
            <a:ext cx="876773" cy="9920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590DB8-05D6-4A9A-9758-2FCA870A1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258" y="2074640"/>
            <a:ext cx="1028686" cy="10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96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104451" y="99590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12523" y="99600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8991" y="669104"/>
              <a:ext cx="162124" cy="1352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9200" y="24464"/>
            <a:ext cx="390651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145" dirty="0"/>
              <a:t>Реализация проекта</a:t>
            </a:r>
            <a:endParaRPr spc="120" dirty="0"/>
          </a:p>
        </p:txBody>
      </p:sp>
      <p:sp>
        <p:nvSpPr>
          <p:cNvPr id="8" name="object 8"/>
          <p:cNvSpPr txBox="1"/>
          <p:nvPr/>
        </p:nvSpPr>
        <p:spPr>
          <a:xfrm>
            <a:off x="724042" y="608120"/>
            <a:ext cx="3777615" cy="18357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100" spc="-45" dirty="0">
                <a:solidFill>
                  <a:srgbClr val="434343"/>
                </a:solidFill>
                <a:latin typeface="Verdana"/>
                <a:cs typeface="Verdana"/>
              </a:rPr>
              <a:t>Демонстрация работы приложения</a:t>
            </a:r>
            <a:endParaRPr sz="1100" spc="-45" dirty="0">
              <a:solidFill>
                <a:srgbClr val="434343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100" y="4839715"/>
            <a:ext cx="625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600" spc="1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юм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6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15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9" name="zapis">
            <a:hlinkClick r:id="" action="ppaction://media"/>
            <a:extLst>
              <a:ext uri="{FF2B5EF4-FFF2-40B4-BE49-F238E27FC236}">
                <a16:creationId xmlns:a16="http://schemas.microsoft.com/office/drawing/2014/main" id="{D6EA4DA9-7FFA-4C77-91C3-1E25012458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0900" y="791696"/>
            <a:ext cx="2362200" cy="419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D94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9909" y="0"/>
            <a:ext cx="2133600" cy="1308735"/>
          </a:xfrm>
          <a:custGeom>
            <a:avLst/>
            <a:gdLst/>
            <a:ahLst/>
            <a:cxnLst/>
            <a:rect l="l" t="t" r="r" b="b"/>
            <a:pathLst>
              <a:path w="2133600" h="130873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33600" h="130873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33600" h="130873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33600" h="130873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6974" y="572467"/>
            <a:ext cx="332740" cy="328930"/>
          </a:xfrm>
          <a:custGeom>
            <a:avLst/>
            <a:gdLst/>
            <a:ahLst/>
            <a:cxnLst/>
            <a:rect l="l" t="t" r="r" b="b"/>
            <a:pathLst>
              <a:path w="332740" h="328930">
                <a:moveTo>
                  <a:pt x="332224" y="0"/>
                </a:moveTo>
                <a:lnTo>
                  <a:pt x="0" y="0"/>
                </a:lnTo>
                <a:lnTo>
                  <a:pt x="0" y="328491"/>
                </a:lnTo>
                <a:lnTo>
                  <a:pt x="332224" y="328491"/>
                </a:lnTo>
                <a:lnTo>
                  <a:pt x="332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5168" y="3043193"/>
            <a:ext cx="1309904" cy="882934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>
              <a:spcBef>
                <a:spcPts val="1325"/>
              </a:spcBef>
            </a:pPr>
            <a:r>
              <a:rPr lang="ru-RU" sz="1000" b="1" spc="90" dirty="0">
                <a:solidFill>
                  <a:srgbClr val="FFFFFF"/>
                </a:solidFill>
                <a:latin typeface="Trebuchet MS"/>
                <a:cs typeface="Trebuchet MS"/>
              </a:rPr>
              <a:t>Тутуев Андрей</a:t>
            </a:r>
          </a:p>
          <a:p>
            <a:r>
              <a:rPr lang="ru-RU" sz="700" spc="-15" dirty="0">
                <a:solidFill>
                  <a:srgbClr val="FFFFFF"/>
                </a:solidFill>
                <a:latin typeface="Verdana"/>
                <a:cs typeface="Verdana"/>
              </a:rPr>
              <a:t>Аналитик</a:t>
            </a:r>
          </a:p>
          <a:p>
            <a:r>
              <a:rPr lang="ru-RU" sz="700" spc="-15" dirty="0">
                <a:solidFill>
                  <a:srgbClr val="FFFA00"/>
                </a:solidFill>
                <a:latin typeface="Verdana"/>
                <a:cs typeface="Verdana"/>
              </a:rPr>
              <a:t>РИ-130932</a:t>
            </a:r>
          </a:p>
          <a:p>
            <a:pPr algn="ctr">
              <a:lnSpc>
                <a:spcPct val="100000"/>
              </a:lnSpc>
              <a:spcBef>
                <a:spcPts val="950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6970" y="3202155"/>
            <a:ext cx="1600200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000" b="1" spc="114" dirty="0">
                <a:solidFill>
                  <a:srgbClr val="FFFFFF"/>
                </a:solidFill>
                <a:latin typeface="Trebuchet MS"/>
                <a:cs typeface="Trebuchet MS"/>
              </a:rPr>
              <a:t>Чугунов Тимофей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FFF"/>
                </a:solidFill>
                <a:latin typeface="Verdana"/>
                <a:cs typeface="Verdana"/>
              </a:rPr>
              <a:t>Проектировщик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A00"/>
                </a:solidFill>
                <a:latin typeface="Verdana"/>
                <a:cs typeface="Verdana"/>
              </a:rPr>
              <a:t>РИ-130932</a:t>
            </a:r>
          </a:p>
          <a:p>
            <a:pPr marL="12700">
              <a:spcBef>
                <a:spcPts val="100"/>
              </a:spcBef>
            </a:pPr>
            <a:endParaRPr lang="ru-RU" sz="1400" b="1" spc="114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23652" y="497331"/>
            <a:ext cx="26523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0" dirty="0">
                <a:solidFill>
                  <a:srgbClr val="FFFFFF"/>
                </a:solidFill>
              </a:rPr>
              <a:t>Н</a:t>
            </a:r>
            <a:r>
              <a:rPr spc="135" dirty="0">
                <a:solidFill>
                  <a:srgbClr val="FFFFFF"/>
                </a:solidFill>
              </a:rPr>
              <a:t>а</a:t>
            </a:r>
            <a:r>
              <a:rPr spc="125" dirty="0">
                <a:solidFill>
                  <a:srgbClr val="FFFFFF"/>
                </a:solidFill>
              </a:rPr>
              <a:t>ша</a:t>
            </a:r>
            <a:r>
              <a:rPr spc="-245" dirty="0">
                <a:solidFill>
                  <a:srgbClr val="FFFFFF"/>
                </a:solidFill>
              </a:rPr>
              <a:t> </a:t>
            </a:r>
            <a:r>
              <a:rPr spc="165" dirty="0">
                <a:solidFill>
                  <a:srgbClr val="FFFFFF"/>
                </a:solidFill>
              </a:rPr>
              <a:t>к</a:t>
            </a:r>
            <a:r>
              <a:rPr spc="55" dirty="0">
                <a:solidFill>
                  <a:srgbClr val="FFFFFF"/>
                </a:solidFill>
              </a:rPr>
              <a:t>о</a:t>
            </a:r>
            <a:r>
              <a:rPr spc="65" dirty="0">
                <a:solidFill>
                  <a:srgbClr val="FFFFFF"/>
                </a:solidFill>
              </a:rPr>
              <a:t>м</a:t>
            </a:r>
            <a:r>
              <a:rPr spc="150" dirty="0">
                <a:solidFill>
                  <a:srgbClr val="FFFFFF"/>
                </a:solidFill>
              </a:rPr>
              <a:t>а</a:t>
            </a:r>
            <a:r>
              <a:rPr spc="120" dirty="0">
                <a:solidFill>
                  <a:srgbClr val="FFFFFF"/>
                </a:solidFill>
              </a:rPr>
              <a:t>нда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45812" y="3199557"/>
            <a:ext cx="1371600" cy="10054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000" b="1" spc="70" dirty="0">
                <a:solidFill>
                  <a:srgbClr val="FFFFFF"/>
                </a:solidFill>
                <a:latin typeface="Trebuchet MS"/>
                <a:cs typeface="Trebuchet MS"/>
              </a:rPr>
              <a:t>Литвинов Кирилл </a:t>
            </a:r>
            <a:r>
              <a:rPr lang="ru-RU" sz="700" spc="-15" dirty="0">
                <a:solidFill>
                  <a:srgbClr val="FFFFFF"/>
                </a:solidFill>
                <a:latin typeface="Verdana"/>
                <a:cs typeface="Verdana"/>
              </a:rPr>
              <a:t>Разработчик 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A00"/>
                </a:solidFill>
                <a:latin typeface="Verdana"/>
                <a:cs typeface="Verdana"/>
              </a:rPr>
              <a:t>РИ-130932</a:t>
            </a:r>
          </a:p>
          <a:p>
            <a:pPr marL="12700">
              <a:spcBef>
                <a:spcPts val="100"/>
              </a:spcBef>
            </a:pPr>
            <a:endParaRPr lang="ru-RU" b="1" spc="7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48" y="1933363"/>
            <a:ext cx="1215859" cy="1217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335" y="1930684"/>
            <a:ext cx="1215859" cy="1219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674" y="1930682"/>
            <a:ext cx="1215859" cy="1219199"/>
          </a:xfrm>
          <a:prstGeom prst="rect">
            <a:avLst/>
          </a:prstGeom>
        </p:spPr>
      </p:pic>
      <p:sp>
        <p:nvSpPr>
          <p:cNvPr id="17" name="Номер слайда 2">
            <a:extLst>
              <a:ext uri="{FF2B5EF4-FFF2-40B4-BE49-F238E27FC236}">
                <a16:creationId xmlns:a16="http://schemas.microsoft.com/office/drawing/2014/main" id="{EE16025C-7D26-9FF6-8280-F460490039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16200000">
            <a:off x="317500" y="6262099"/>
            <a:ext cx="344790" cy="365125"/>
          </a:xfrm>
          <a:prstGeom prst="rect">
            <a:avLst/>
          </a:prstGeom>
        </p:spPr>
        <p:txBody>
          <a:bodyPr/>
          <a:lstStyle/>
          <a:p>
            <a:r>
              <a:rPr lang="en-ID" dirty="0"/>
              <a:t>0</a:t>
            </a:r>
            <a:fld id="{FF8B239B-8A55-407A-BDD2-A0145CBBE9DF}" type="slidenum">
              <a:rPr lang="en-ID" smtClean="0"/>
              <a:pPr/>
              <a:t>2</a:t>
            </a:fld>
            <a:endParaRPr lang="en-ID" dirty="0"/>
          </a:p>
        </p:txBody>
      </p:sp>
      <p:sp>
        <p:nvSpPr>
          <p:cNvPr id="18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2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63700" t="17573" r="1943" b="47282"/>
          <a:stretch/>
        </p:blipFill>
        <p:spPr>
          <a:xfrm>
            <a:off x="4653170" y="1933446"/>
            <a:ext cx="1215859" cy="1219199"/>
          </a:xfrm>
          <a:prstGeom prst="rect">
            <a:avLst/>
          </a:prstGeom>
        </p:spPr>
      </p:pic>
      <p:sp>
        <p:nvSpPr>
          <p:cNvPr id="16" name="object 7"/>
          <p:cNvSpPr txBox="1"/>
          <p:nvPr/>
        </p:nvSpPr>
        <p:spPr>
          <a:xfrm>
            <a:off x="4653170" y="3204391"/>
            <a:ext cx="160020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000" b="1" spc="114" dirty="0" err="1">
                <a:solidFill>
                  <a:srgbClr val="FFFFFF"/>
                </a:solidFill>
                <a:latin typeface="Trebuchet MS"/>
                <a:cs typeface="Trebuchet MS"/>
              </a:rPr>
              <a:t>Кахидзе</a:t>
            </a:r>
            <a:r>
              <a:rPr lang="ru-RU" sz="1000" b="1" spc="114" dirty="0">
                <a:solidFill>
                  <a:srgbClr val="FFFFFF"/>
                </a:solidFill>
                <a:latin typeface="Trebuchet MS"/>
                <a:cs typeface="Trebuchet MS"/>
              </a:rPr>
              <a:t> Георгий </a:t>
            </a:r>
            <a:r>
              <a:rPr lang="ru-RU" sz="700" spc="-15" dirty="0" err="1">
                <a:solidFill>
                  <a:srgbClr val="FFFFFF"/>
                </a:solidFill>
                <a:latin typeface="Verdana"/>
                <a:cs typeface="Verdana"/>
              </a:rPr>
              <a:t>Тимлид</a:t>
            </a:r>
            <a:endParaRPr lang="ru-RU" sz="700" spc="-1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A00"/>
                </a:solidFill>
                <a:latin typeface="Verdana"/>
                <a:cs typeface="Verdana"/>
              </a:rPr>
              <a:t>РИ-130936</a:t>
            </a:r>
          </a:p>
          <a:p>
            <a:pPr marL="12700">
              <a:spcBef>
                <a:spcPts val="100"/>
              </a:spcBef>
            </a:pPr>
            <a:endParaRPr lang="ru-RU" sz="1400" b="1" spc="114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94" t="6719" r="5626" b="20593"/>
          <a:stretch/>
        </p:blipFill>
        <p:spPr>
          <a:xfrm>
            <a:off x="6057666" y="1930682"/>
            <a:ext cx="1219200" cy="1219200"/>
          </a:xfrm>
          <a:prstGeom prst="rect">
            <a:avLst/>
          </a:prstGeom>
        </p:spPr>
      </p:pic>
      <p:sp>
        <p:nvSpPr>
          <p:cNvPr id="19" name="object 7"/>
          <p:cNvSpPr txBox="1"/>
          <p:nvPr/>
        </p:nvSpPr>
        <p:spPr>
          <a:xfrm>
            <a:off x="6042359" y="3202155"/>
            <a:ext cx="1600200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000" b="1" spc="114" dirty="0" err="1">
                <a:solidFill>
                  <a:srgbClr val="FFFFFF"/>
                </a:solidFill>
                <a:latin typeface="Trebuchet MS"/>
                <a:cs typeface="Trebuchet MS"/>
              </a:rPr>
              <a:t>Предин</a:t>
            </a:r>
            <a:r>
              <a:rPr lang="ru-RU" sz="1000" b="1" spc="114" dirty="0">
                <a:solidFill>
                  <a:srgbClr val="FFFFFF"/>
                </a:solidFill>
                <a:latin typeface="Trebuchet MS"/>
                <a:cs typeface="Trebuchet MS"/>
              </a:rPr>
              <a:t> Максим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FFF"/>
                </a:solidFill>
                <a:latin typeface="Verdana"/>
                <a:cs typeface="Verdana"/>
              </a:rPr>
              <a:t>Разработчик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A00"/>
                </a:solidFill>
                <a:latin typeface="Verdana"/>
                <a:cs typeface="Verdana"/>
              </a:rPr>
              <a:t>РИ-130942</a:t>
            </a:r>
          </a:p>
          <a:p>
            <a:pPr marL="12700">
              <a:spcBef>
                <a:spcPts val="100"/>
              </a:spcBef>
            </a:pPr>
            <a:endParaRPr lang="ru-RU" sz="1400" b="1" spc="114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3665" t="21178" r="41888" b="31294"/>
          <a:stretch/>
        </p:blipFill>
        <p:spPr>
          <a:xfrm>
            <a:off x="7462162" y="1930682"/>
            <a:ext cx="1223916" cy="1215429"/>
          </a:xfrm>
          <a:prstGeom prst="rect">
            <a:avLst/>
          </a:prstGeom>
        </p:spPr>
      </p:pic>
      <p:sp>
        <p:nvSpPr>
          <p:cNvPr id="20" name="object 7"/>
          <p:cNvSpPr txBox="1"/>
          <p:nvPr/>
        </p:nvSpPr>
        <p:spPr>
          <a:xfrm>
            <a:off x="7462162" y="3199625"/>
            <a:ext cx="1600200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000" b="1" spc="114" dirty="0">
                <a:solidFill>
                  <a:srgbClr val="FFFFFF"/>
                </a:solidFill>
                <a:latin typeface="Trebuchet MS"/>
                <a:cs typeface="Trebuchet MS"/>
              </a:rPr>
              <a:t>Смирнов Никита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FFF"/>
                </a:solidFill>
                <a:latin typeface="Verdana"/>
                <a:cs typeface="Verdana"/>
              </a:rPr>
              <a:t>Дизайнер</a:t>
            </a:r>
          </a:p>
          <a:p>
            <a:pPr marL="12700">
              <a:spcBef>
                <a:spcPts val="100"/>
              </a:spcBef>
            </a:pPr>
            <a:r>
              <a:rPr lang="ru-RU" sz="700" spc="-15" dirty="0">
                <a:solidFill>
                  <a:srgbClr val="FFFA00"/>
                </a:solidFill>
                <a:latin typeface="Verdana"/>
                <a:cs typeface="Verdana"/>
              </a:rPr>
              <a:t>РИ-130936</a:t>
            </a:r>
          </a:p>
          <a:p>
            <a:pPr marL="12700">
              <a:spcBef>
                <a:spcPts val="100"/>
              </a:spcBef>
            </a:pPr>
            <a:endParaRPr lang="ru-RU" sz="1400" b="1" spc="114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4" name="object 4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7629" y="623694"/>
              <a:ext cx="160824" cy="2265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1775" y="497331"/>
            <a:ext cx="3026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Р</a:t>
            </a:r>
            <a:r>
              <a:rPr spc="35" dirty="0"/>
              <a:t>е</a:t>
            </a:r>
            <a:r>
              <a:rPr spc="195" dirty="0"/>
              <a:t>з</a:t>
            </a:r>
            <a:r>
              <a:rPr spc="305" dirty="0"/>
              <a:t>ю</a:t>
            </a:r>
            <a:r>
              <a:rPr spc="5" dirty="0"/>
              <a:t>м</a:t>
            </a:r>
            <a:r>
              <a:rPr spc="40" dirty="0"/>
              <a:t>е</a:t>
            </a:r>
            <a:r>
              <a:rPr spc="-245" dirty="0"/>
              <a:t> </a:t>
            </a:r>
            <a:r>
              <a:rPr spc="120" dirty="0"/>
              <a:t>пр</a:t>
            </a:r>
            <a:r>
              <a:rPr spc="114" dirty="0"/>
              <a:t>о</a:t>
            </a:r>
            <a:r>
              <a:rPr spc="35" dirty="0"/>
              <a:t>е</a:t>
            </a:r>
            <a:r>
              <a:rPr spc="165" dirty="0"/>
              <a:t>к</a:t>
            </a:r>
            <a:r>
              <a:rPr spc="170" dirty="0"/>
              <a:t>т</a:t>
            </a:r>
            <a:r>
              <a:rPr spc="155" dirty="0"/>
              <a:t>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0317" y="1280159"/>
            <a:ext cx="7802880" cy="10377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100"/>
              </a:lnSpc>
              <a:spcBef>
                <a:spcPts val="110"/>
              </a:spcBef>
            </a:pPr>
            <a:r>
              <a:rPr sz="1100" b="1" spc="60" dirty="0">
                <a:solidFill>
                  <a:srgbClr val="434343"/>
                </a:solidFill>
                <a:latin typeface="Trebuchet MS"/>
                <a:cs typeface="Trebuchet MS"/>
              </a:rPr>
              <a:t>Формат </a:t>
            </a:r>
            <a:r>
              <a:rPr sz="1100" b="1" spc="40" dirty="0">
                <a:solidFill>
                  <a:srgbClr val="434343"/>
                </a:solidFill>
                <a:latin typeface="Trebuchet MS"/>
                <a:cs typeface="Trebuchet MS"/>
              </a:rPr>
              <a:t>создаваемого </a:t>
            </a:r>
            <a:r>
              <a:rPr sz="1100" b="1" spc="35" dirty="0" err="1">
                <a:solidFill>
                  <a:srgbClr val="434343"/>
                </a:solidFill>
                <a:latin typeface="Trebuchet MS"/>
                <a:cs typeface="Trebuchet MS"/>
              </a:rPr>
              <a:t>объекта</a:t>
            </a:r>
            <a:r>
              <a:rPr sz="1100" b="1" spc="35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ru-RU" sz="1050" spc="-40" dirty="0">
                <a:solidFill>
                  <a:srgbClr val="434343"/>
                </a:solidFill>
                <a:latin typeface="Verdana"/>
                <a:cs typeface="Verdana"/>
              </a:rPr>
              <a:t>– </a:t>
            </a:r>
            <a:r>
              <a:rPr lang="ru-RU" sz="1050" spc="-35" dirty="0">
                <a:solidFill>
                  <a:srgbClr val="434343"/>
                </a:solidFill>
                <a:latin typeface="Verdana"/>
                <a:cs typeface="Verdana"/>
              </a:rPr>
              <a:t>веб-приложение для создания заметок, списков дел и напоминаний, чтобы держать все под контролем.</a:t>
            </a:r>
          </a:p>
          <a:p>
            <a:pPr marL="12700" marR="5080" algn="just">
              <a:lnSpc>
                <a:spcPct val="99100"/>
              </a:lnSpc>
              <a:spcBef>
                <a:spcPts val="110"/>
              </a:spcBef>
            </a:pPr>
            <a:endParaRPr lang="ru-RU" sz="1100" b="1" spc="40" dirty="0">
              <a:solidFill>
                <a:srgbClr val="434343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99100"/>
              </a:lnSpc>
              <a:spcBef>
                <a:spcPts val="110"/>
              </a:spcBef>
            </a:pPr>
            <a:r>
              <a:rPr sz="1100" b="1" spc="40" dirty="0" err="1">
                <a:solidFill>
                  <a:srgbClr val="434343"/>
                </a:solidFill>
                <a:latin typeface="Trebuchet MS"/>
                <a:cs typeface="Trebuchet MS"/>
              </a:rPr>
              <a:t>Цель</a:t>
            </a:r>
            <a:r>
              <a:rPr sz="1100" b="1" spc="-95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sz="1100" b="1" spc="45" dirty="0" err="1">
                <a:solidFill>
                  <a:srgbClr val="434343"/>
                </a:solidFill>
                <a:latin typeface="Trebuchet MS"/>
                <a:cs typeface="Trebuchet MS"/>
              </a:rPr>
              <a:t>проекта</a:t>
            </a:r>
            <a:r>
              <a:rPr sz="1100" b="1" spc="-90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434343"/>
                </a:solidFill>
                <a:latin typeface="Tahoma"/>
                <a:cs typeface="Tahoma"/>
              </a:rPr>
              <a:t>–</a:t>
            </a:r>
            <a:r>
              <a:rPr lang="ru-RU" sz="1100" spc="-45" dirty="0">
                <a:solidFill>
                  <a:srgbClr val="434343"/>
                </a:solidFill>
                <a:latin typeface="Tahoma"/>
                <a:cs typeface="Tahoma"/>
              </a:rPr>
              <a:t> создать интуитивно понятное и многофункциональное веб-приложение для управления задачами и заметками, которое поможет пользователям повысить продуктивность, организованность и никогда не забывать о важных делах. </a:t>
            </a:r>
            <a:r>
              <a:rPr lang="ru-RU" sz="1050" spc="-35" dirty="0">
                <a:solidFill>
                  <a:srgbClr val="434343"/>
                </a:solidFill>
                <a:latin typeface="Verdana"/>
                <a:cs typeface="Tahoma"/>
              </a:rPr>
              <a:t> </a:t>
            </a:r>
            <a:endParaRPr sz="11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0600" y="2876550"/>
            <a:ext cx="2122805" cy="1676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78740" indent="-285750">
              <a:lnSpc>
                <a:spcPct val="120000"/>
              </a:lnSpc>
              <a:spcBef>
                <a:spcPts val="100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7815" algn="l"/>
                <a:tab pos="298450" algn="l"/>
              </a:tabLst>
            </a:pPr>
            <a:r>
              <a:rPr lang="ru-RU" sz="1100" spc="-60" dirty="0">
                <a:solidFill>
                  <a:srgbClr val="434343"/>
                </a:solidFill>
                <a:latin typeface="Verdana"/>
                <a:cs typeface="Verdana"/>
              </a:rPr>
              <a:t>Создать проект на основе пожеланий целевой аудитории</a:t>
            </a:r>
          </a:p>
          <a:p>
            <a:pPr marL="298450" marR="78740" indent="-285750">
              <a:lnSpc>
                <a:spcPct val="120000"/>
              </a:lnSpc>
              <a:spcBef>
                <a:spcPts val="100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7815" algn="l"/>
                <a:tab pos="298450" algn="l"/>
              </a:tabLst>
            </a:pPr>
            <a:r>
              <a:rPr lang="ru-RU" sz="1100" spc="-60" dirty="0">
                <a:solidFill>
                  <a:srgbClr val="434343"/>
                </a:solidFill>
                <a:latin typeface="Verdana"/>
                <a:cs typeface="Verdana"/>
              </a:rPr>
              <a:t>Научиться анализировать информацию</a:t>
            </a:r>
          </a:p>
          <a:p>
            <a:pPr marL="298450" marR="78740" indent="-285750">
              <a:lnSpc>
                <a:spcPct val="120000"/>
              </a:lnSpc>
              <a:spcBef>
                <a:spcPts val="100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7815" algn="l"/>
                <a:tab pos="298450" algn="l"/>
              </a:tabLst>
            </a:pPr>
            <a:r>
              <a:rPr lang="ru-RU" sz="1100" spc="-60" dirty="0">
                <a:solidFill>
                  <a:srgbClr val="434343"/>
                </a:solidFill>
                <a:latin typeface="Verdana"/>
                <a:cs typeface="Verdana"/>
              </a:rPr>
              <a:t>Собрать команду и научиться работать в ней</a:t>
            </a:r>
          </a:p>
          <a:p>
            <a:pPr marL="298450" marR="78740" indent="-285750">
              <a:lnSpc>
                <a:spcPct val="120000"/>
              </a:lnSpc>
              <a:spcBef>
                <a:spcPts val="100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7815" algn="l"/>
                <a:tab pos="298450" algn="l"/>
              </a:tabLst>
            </a:pPr>
            <a:endParaRPr lang="ru-RU" sz="1100" spc="-65" dirty="0">
              <a:solidFill>
                <a:srgbClr val="434343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8800" y="2638751"/>
            <a:ext cx="67964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76875" algn="l"/>
              </a:tabLst>
            </a:pPr>
            <a:r>
              <a:rPr sz="1100" b="1" spc="45" dirty="0" err="1">
                <a:solidFill>
                  <a:srgbClr val="434343"/>
                </a:solidFill>
                <a:latin typeface="Trebuchet MS"/>
                <a:cs typeface="Trebuchet MS"/>
              </a:rPr>
              <a:t>Ос</a:t>
            </a:r>
            <a:r>
              <a:rPr sz="1100" b="1" spc="40" dirty="0" err="1">
                <a:solidFill>
                  <a:srgbClr val="434343"/>
                </a:solidFill>
                <a:latin typeface="Trebuchet MS"/>
                <a:cs typeface="Trebuchet MS"/>
              </a:rPr>
              <a:t>н</a:t>
            </a:r>
            <a:r>
              <a:rPr sz="1100" b="1" spc="45" dirty="0" err="1">
                <a:solidFill>
                  <a:srgbClr val="434343"/>
                </a:solidFill>
                <a:latin typeface="Trebuchet MS"/>
                <a:cs typeface="Trebuchet MS"/>
              </a:rPr>
              <a:t>о</a:t>
            </a:r>
            <a:r>
              <a:rPr sz="1100" b="1" spc="60" dirty="0" err="1">
                <a:solidFill>
                  <a:srgbClr val="434343"/>
                </a:solidFill>
                <a:latin typeface="Trebuchet MS"/>
                <a:cs typeface="Trebuchet MS"/>
              </a:rPr>
              <a:t>в</a:t>
            </a:r>
            <a:r>
              <a:rPr sz="1100" b="1" spc="40" dirty="0" err="1">
                <a:solidFill>
                  <a:srgbClr val="434343"/>
                </a:solidFill>
                <a:latin typeface="Trebuchet MS"/>
                <a:cs typeface="Trebuchet MS"/>
              </a:rPr>
              <a:t>н</a:t>
            </a:r>
            <a:r>
              <a:rPr sz="1100" b="1" spc="70" dirty="0" err="1">
                <a:solidFill>
                  <a:srgbClr val="434343"/>
                </a:solidFill>
                <a:latin typeface="Trebuchet MS"/>
                <a:cs typeface="Trebuchet MS"/>
              </a:rPr>
              <a:t>ы</a:t>
            </a:r>
            <a:r>
              <a:rPr sz="1100" b="1" spc="15" dirty="0" err="1">
                <a:solidFill>
                  <a:srgbClr val="434343"/>
                </a:solidFill>
                <a:latin typeface="Trebuchet MS"/>
                <a:cs typeface="Trebuchet MS"/>
              </a:rPr>
              <a:t>е</a:t>
            </a:r>
            <a:r>
              <a:rPr sz="1100" b="1" spc="-100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sz="1100" b="1" spc="55" dirty="0" err="1">
                <a:solidFill>
                  <a:srgbClr val="434343"/>
                </a:solidFill>
                <a:latin typeface="Trebuchet MS"/>
                <a:cs typeface="Trebuchet MS"/>
              </a:rPr>
              <a:t>р</a:t>
            </a:r>
            <a:r>
              <a:rPr sz="1100" b="1" spc="35" dirty="0" err="1">
                <a:solidFill>
                  <a:srgbClr val="434343"/>
                </a:solidFill>
                <a:latin typeface="Trebuchet MS"/>
                <a:cs typeface="Trebuchet MS"/>
              </a:rPr>
              <a:t>и</a:t>
            </a:r>
            <a:r>
              <a:rPr sz="1100" b="1" spc="80" dirty="0" err="1">
                <a:solidFill>
                  <a:srgbClr val="434343"/>
                </a:solidFill>
                <a:latin typeface="Trebuchet MS"/>
                <a:cs typeface="Trebuchet MS"/>
              </a:rPr>
              <a:t>с</a:t>
            </a:r>
            <a:r>
              <a:rPr sz="1100" b="1" spc="60" dirty="0" err="1">
                <a:solidFill>
                  <a:srgbClr val="434343"/>
                </a:solidFill>
                <a:latin typeface="Trebuchet MS"/>
                <a:cs typeface="Trebuchet MS"/>
              </a:rPr>
              <a:t>к</a:t>
            </a:r>
            <a:r>
              <a:rPr sz="1100" b="1" spc="35" dirty="0" err="1">
                <a:solidFill>
                  <a:srgbClr val="434343"/>
                </a:solidFill>
                <a:latin typeface="Trebuchet MS"/>
                <a:cs typeface="Trebuchet MS"/>
              </a:rPr>
              <a:t>и</a:t>
            </a:r>
            <a:r>
              <a:rPr sz="1100" b="1" spc="-85" dirty="0">
                <a:solidFill>
                  <a:srgbClr val="434343"/>
                </a:solidFill>
                <a:latin typeface="Trebuchet MS"/>
                <a:cs typeface="Trebuchet MS"/>
              </a:rPr>
              <a:t>:</a:t>
            </a:r>
            <a:r>
              <a:rPr lang="ru-RU" sz="1100" b="1" dirty="0">
                <a:solidFill>
                  <a:srgbClr val="434343"/>
                </a:solidFill>
                <a:latin typeface="Trebuchet MS"/>
                <a:cs typeface="Trebuchet MS"/>
              </a:rPr>
              <a:t>                                           </a:t>
            </a:r>
            <a:r>
              <a:rPr sz="1100" b="1" spc="45" dirty="0" err="1">
                <a:solidFill>
                  <a:srgbClr val="434343"/>
                </a:solidFill>
                <a:latin typeface="Trebuchet MS"/>
                <a:cs typeface="Trebuchet MS"/>
              </a:rPr>
              <a:t>Ос</a:t>
            </a:r>
            <a:r>
              <a:rPr sz="1100" b="1" spc="40" dirty="0" err="1">
                <a:solidFill>
                  <a:srgbClr val="434343"/>
                </a:solidFill>
                <a:latin typeface="Trebuchet MS"/>
                <a:cs typeface="Trebuchet MS"/>
              </a:rPr>
              <a:t>н</a:t>
            </a:r>
            <a:r>
              <a:rPr sz="1100" b="1" spc="45" dirty="0" err="1">
                <a:solidFill>
                  <a:srgbClr val="434343"/>
                </a:solidFill>
                <a:latin typeface="Trebuchet MS"/>
                <a:cs typeface="Trebuchet MS"/>
              </a:rPr>
              <a:t>о</a:t>
            </a:r>
            <a:r>
              <a:rPr sz="1100" b="1" spc="60" dirty="0" err="1">
                <a:solidFill>
                  <a:srgbClr val="434343"/>
                </a:solidFill>
                <a:latin typeface="Trebuchet MS"/>
                <a:cs typeface="Trebuchet MS"/>
              </a:rPr>
              <a:t>в</a:t>
            </a:r>
            <a:r>
              <a:rPr sz="1100" b="1" spc="40" dirty="0" err="1">
                <a:solidFill>
                  <a:srgbClr val="434343"/>
                </a:solidFill>
                <a:latin typeface="Trebuchet MS"/>
                <a:cs typeface="Trebuchet MS"/>
              </a:rPr>
              <a:t>н</a:t>
            </a:r>
            <a:r>
              <a:rPr sz="1100" b="1" spc="70" dirty="0" err="1">
                <a:solidFill>
                  <a:srgbClr val="434343"/>
                </a:solidFill>
                <a:latin typeface="Trebuchet MS"/>
                <a:cs typeface="Trebuchet MS"/>
              </a:rPr>
              <a:t>ы</a:t>
            </a:r>
            <a:r>
              <a:rPr sz="1100" b="1" spc="15" dirty="0" err="1">
                <a:solidFill>
                  <a:srgbClr val="434343"/>
                </a:solidFill>
                <a:latin typeface="Trebuchet MS"/>
                <a:cs typeface="Trebuchet MS"/>
              </a:rPr>
              <a:t>е</a:t>
            </a:r>
            <a:r>
              <a:rPr sz="1100" b="1" spc="-100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sz="1100" b="1" spc="75" dirty="0">
                <a:solidFill>
                  <a:srgbClr val="434343"/>
                </a:solidFill>
                <a:latin typeface="Trebuchet MS"/>
                <a:cs typeface="Trebuchet MS"/>
              </a:rPr>
              <a:t>з</a:t>
            </a:r>
            <a:r>
              <a:rPr sz="1100" b="1" spc="60" dirty="0">
                <a:solidFill>
                  <a:srgbClr val="434343"/>
                </a:solidFill>
                <a:latin typeface="Trebuchet MS"/>
                <a:cs typeface="Trebuchet MS"/>
              </a:rPr>
              <a:t>а</a:t>
            </a:r>
            <a:r>
              <a:rPr sz="1100" b="1" spc="30" dirty="0">
                <a:solidFill>
                  <a:srgbClr val="434343"/>
                </a:solidFill>
                <a:latin typeface="Trebuchet MS"/>
                <a:cs typeface="Trebuchet MS"/>
              </a:rPr>
              <a:t>д</a:t>
            </a:r>
            <a:r>
              <a:rPr sz="1100" b="1" spc="60" dirty="0">
                <a:solidFill>
                  <a:srgbClr val="434343"/>
                </a:solidFill>
                <a:latin typeface="Trebuchet MS"/>
                <a:cs typeface="Trebuchet MS"/>
              </a:rPr>
              <a:t>а</a:t>
            </a:r>
            <a:r>
              <a:rPr sz="1100" b="1" spc="35" dirty="0">
                <a:solidFill>
                  <a:srgbClr val="434343"/>
                </a:solidFill>
                <a:latin typeface="Trebuchet MS"/>
                <a:cs typeface="Trebuchet MS"/>
              </a:rPr>
              <a:t>чи</a:t>
            </a:r>
            <a:r>
              <a:rPr sz="1100" b="1" spc="-85" dirty="0">
                <a:solidFill>
                  <a:srgbClr val="434343"/>
                </a:solidFill>
                <a:latin typeface="Trebuchet MS"/>
                <a:cs typeface="Trebuchet MS"/>
              </a:rPr>
              <a:t>: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54088" y="2876550"/>
            <a:ext cx="2161783" cy="123136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8450" marR="5080" indent="-285750" algn="just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100" spc="-50" dirty="0">
                <a:solidFill>
                  <a:srgbClr val="434343"/>
                </a:solidFill>
                <a:latin typeface="Verdana"/>
                <a:cs typeface="Verdana"/>
              </a:rPr>
              <a:t>Сжатые сроки разработки проекта</a:t>
            </a:r>
          </a:p>
          <a:p>
            <a:pPr marL="298450" marR="5080" indent="-285750" algn="just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100" spc="-50" dirty="0">
                <a:solidFill>
                  <a:srgbClr val="434343"/>
                </a:solidFill>
                <a:latin typeface="Verdana"/>
                <a:cs typeface="Verdana"/>
              </a:rPr>
              <a:t>Нехватка опыта работы в команде</a:t>
            </a:r>
          </a:p>
          <a:p>
            <a:pPr marL="298450" marR="5080" indent="-285750" algn="just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ru-RU" sz="1100" spc="-50" dirty="0">
                <a:solidFill>
                  <a:srgbClr val="434343"/>
                </a:solidFill>
                <a:latin typeface="Verdana"/>
                <a:cs typeface="Verdana"/>
              </a:rPr>
              <a:t>Анализ большой структуру полученных данных </a:t>
            </a:r>
            <a:endParaRPr sz="1100" spc="-50" dirty="0">
              <a:solidFill>
                <a:srgbClr val="434343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0100" y="4839715"/>
            <a:ext cx="625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600" spc="1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юм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31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238768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fld id="{FF8B239B-8A55-407A-BDD2-A0145CBBE9DF}" type="slidenum">
              <a:rPr lang="en-ID" sz="1200" b="1" spc="35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pPr/>
              <a:t>3</a:t>
            </a:fld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162800" y="3854508"/>
            <a:ext cx="2133785" cy="1310754"/>
          </a:xfrm>
          <a:prstGeom prst="rect">
            <a:avLst/>
          </a:prstGeom>
        </p:spPr>
      </p:pic>
      <p:sp>
        <p:nvSpPr>
          <p:cNvPr id="29" name="object 3"/>
          <p:cNvSpPr/>
          <p:nvPr/>
        </p:nvSpPr>
        <p:spPr>
          <a:xfrm rot="16200000">
            <a:off x="-642302" y="3746184"/>
            <a:ext cx="2133600" cy="1308735"/>
          </a:xfrm>
          <a:custGeom>
            <a:avLst/>
            <a:gdLst/>
            <a:ahLst/>
            <a:cxnLst/>
            <a:rect l="l" t="t" r="r" b="b"/>
            <a:pathLst>
              <a:path w="2133600" h="130873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33600" h="130873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33600" h="130873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33600" h="130873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96200" y="-617412"/>
            <a:ext cx="2194560" cy="2229485"/>
          </a:xfrm>
          <a:custGeom>
            <a:avLst/>
            <a:gdLst/>
            <a:ahLst/>
            <a:cxnLst/>
            <a:rect l="l" t="t" r="r" b="b"/>
            <a:pathLst>
              <a:path w="2194559" h="222948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94559" h="222948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94559" h="2229485">
                <a:moveTo>
                  <a:pt x="1359725" y="2000935"/>
                </a:moveTo>
                <a:lnTo>
                  <a:pt x="1148016" y="1789226"/>
                </a:lnTo>
                <a:lnTo>
                  <a:pt x="919759" y="2017471"/>
                </a:lnTo>
                <a:lnTo>
                  <a:pt x="1131468" y="2229180"/>
                </a:lnTo>
                <a:lnTo>
                  <a:pt x="1359725" y="2000935"/>
                </a:lnTo>
                <a:close/>
              </a:path>
              <a:path w="2194559" h="222948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94559" h="222948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  <a:path w="2194559" h="2229485">
                <a:moveTo>
                  <a:pt x="2194090" y="1352207"/>
                </a:moveTo>
                <a:lnTo>
                  <a:pt x="1814880" y="1731416"/>
                </a:lnTo>
                <a:lnTo>
                  <a:pt x="2026678" y="1943214"/>
                </a:lnTo>
                <a:lnTo>
                  <a:pt x="2194090" y="1775802"/>
                </a:lnTo>
                <a:lnTo>
                  <a:pt x="2194090" y="1352207"/>
                </a:lnTo>
                <a:close/>
              </a:path>
              <a:path w="2194559" h="2229485">
                <a:moveTo>
                  <a:pt x="2194090" y="743153"/>
                </a:moveTo>
                <a:lnTo>
                  <a:pt x="1205572" y="1731670"/>
                </a:lnTo>
                <a:lnTo>
                  <a:pt x="1417281" y="1943379"/>
                </a:lnTo>
                <a:lnTo>
                  <a:pt x="2194090" y="1166571"/>
                </a:lnTo>
                <a:lnTo>
                  <a:pt x="2194090" y="743153"/>
                </a:lnTo>
                <a:close/>
              </a:path>
              <a:path w="2194559" h="2229485">
                <a:moveTo>
                  <a:pt x="2194090" y="129794"/>
                </a:moveTo>
                <a:lnTo>
                  <a:pt x="592416" y="1731454"/>
                </a:lnTo>
                <a:lnTo>
                  <a:pt x="804214" y="1943252"/>
                </a:lnTo>
                <a:lnTo>
                  <a:pt x="2194090" y="553389"/>
                </a:lnTo>
                <a:lnTo>
                  <a:pt x="2194090" y="129794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5893" y="608771"/>
              <a:ext cx="109627" cy="2559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3652" y="497331"/>
            <a:ext cx="36233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75" dirty="0" err="1"/>
              <a:t>Ц</a:t>
            </a:r>
            <a:r>
              <a:rPr spc="35" dirty="0" err="1"/>
              <a:t>е</a:t>
            </a:r>
            <a:r>
              <a:rPr spc="55" dirty="0" err="1"/>
              <a:t>л</a:t>
            </a:r>
            <a:r>
              <a:rPr spc="50" dirty="0" err="1"/>
              <a:t>е</a:t>
            </a:r>
            <a:r>
              <a:rPr spc="170" dirty="0" err="1"/>
              <a:t>в</a:t>
            </a:r>
            <a:r>
              <a:rPr spc="150" dirty="0" err="1"/>
              <a:t>а</a:t>
            </a:r>
            <a:r>
              <a:rPr spc="120" dirty="0" err="1"/>
              <a:t>я</a:t>
            </a:r>
            <a:r>
              <a:rPr spc="-250" dirty="0"/>
              <a:t> </a:t>
            </a:r>
            <a:r>
              <a:rPr spc="150" dirty="0" err="1"/>
              <a:t>а</a:t>
            </a:r>
            <a:r>
              <a:rPr spc="145" dirty="0" err="1"/>
              <a:t>у</a:t>
            </a:r>
            <a:r>
              <a:rPr spc="85" dirty="0" err="1"/>
              <a:t>д</a:t>
            </a:r>
            <a:r>
              <a:rPr spc="100" dirty="0" err="1"/>
              <a:t>и</a:t>
            </a:r>
            <a:r>
              <a:rPr spc="170" dirty="0" err="1"/>
              <a:t>т</a:t>
            </a:r>
            <a:r>
              <a:rPr spc="114" dirty="0" err="1"/>
              <a:t>о</a:t>
            </a:r>
            <a:r>
              <a:rPr spc="120" dirty="0" err="1"/>
              <a:t>р</a:t>
            </a:r>
            <a:r>
              <a:rPr spc="100" dirty="0" err="1"/>
              <a:t>и</a:t>
            </a:r>
            <a:r>
              <a:rPr spc="120" dirty="0" err="1"/>
              <a:t>я</a:t>
            </a:r>
            <a:r>
              <a:rPr lang="ru-RU" spc="120" dirty="0"/>
              <a:t> </a:t>
            </a:r>
            <a:endParaRPr sz="900" spc="120" dirty="0"/>
          </a:p>
        </p:txBody>
      </p:sp>
      <p:sp>
        <p:nvSpPr>
          <p:cNvPr id="37" name="object 37"/>
          <p:cNvSpPr txBox="1"/>
          <p:nvPr/>
        </p:nvSpPr>
        <p:spPr>
          <a:xfrm>
            <a:off x="340100" y="4839715"/>
            <a:ext cx="625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600" spc="1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юм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60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4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1123664" y="1743275"/>
          <a:ext cx="2796404" cy="1698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4343400" y="1743275"/>
          <a:ext cx="2943787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228600" y="3409950"/>
          <a:ext cx="2438400" cy="185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5077386" y="3458014"/>
          <a:ext cx="3076013" cy="159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638800" y="1047750"/>
            <a:ext cx="1850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spc="-50" dirty="0">
                <a:solidFill>
                  <a:srgbClr val="C0504D"/>
                </a:solidFill>
                <a:latin typeface="Verdana"/>
                <a:cs typeface="Verdana"/>
              </a:rPr>
              <a:t>Студенты 1-4 курса </a:t>
            </a:r>
            <a:r>
              <a:rPr lang="ru-RU" sz="1100" spc="-50" dirty="0">
                <a:solidFill>
                  <a:srgbClr val="434343"/>
                </a:solidFill>
                <a:latin typeface="Verdana"/>
                <a:cs typeface="Verdana"/>
              </a:rPr>
              <a:t>(опрошено 53 человека, 17-23 года)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9600" y="1200150"/>
            <a:ext cx="2100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spc="-50" dirty="0">
                <a:solidFill>
                  <a:srgbClr val="4F81BD"/>
                </a:solidFill>
                <a:latin typeface="Verdana"/>
                <a:cs typeface="Verdana"/>
              </a:rPr>
              <a:t>Сотрудники </a:t>
            </a:r>
          </a:p>
          <a:p>
            <a:pPr algn="ctr"/>
            <a:r>
              <a:rPr lang="ru-RU" sz="1050" b="1" spc="-50" dirty="0">
                <a:solidFill>
                  <a:srgbClr val="4F81BD"/>
                </a:solidFill>
                <a:latin typeface="Verdana"/>
                <a:cs typeface="Verdana"/>
              </a:rPr>
              <a:t>ООО «Металлург» </a:t>
            </a:r>
          </a:p>
          <a:p>
            <a:pPr algn="ctr"/>
            <a:r>
              <a:rPr lang="ru-RU" sz="1050" spc="-50" dirty="0">
                <a:solidFill>
                  <a:srgbClr val="434343"/>
                </a:solidFill>
                <a:latin typeface="Verdana"/>
                <a:cs typeface="Verdana"/>
              </a:rPr>
              <a:t>(опрошено 124 человека, 20-63 года)</a:t>
            </a:r>
          </a:p>
        </p:txBody>
      </p:sp>
    </p:spTree>
    <p:extLst>
      <p:ext uri="{BB962C8B-B14F-4D97-AF65-F5344CB8AC3E}">
        <p14:creationId xmlns:p14="http://schemas.microsoft.com/office/powerpoint/2010/main" val="151757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9909" y="0"/>
            <a:ext cx="2194560" cy="2229485"/>
          </a:xfrm>
          <a:custGeom>
            <a:avLst/>
            <a:gdLst/>
            <a:ahLst/>
            <a:cxnLst/>
            <a:rect l="l" t="t" r="r" b="b"/>
            <a:pathLst>
              <a:path w="2194559" h="222948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94559" h="222948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94559" h="2229485">
                <a:moveTo>
                  <a:pt x="1359725" y="2000935"/>
                </a:moveTo>
                <a:lnTo>
                  <a:pt x="1148016" y="1789226"/>
                </a:lnTo>
                <a:lnTo>
                  <a:pt x="919759" y="2017471"/>
                </a:lnTo>
                <a:lnTo>
                  <a:pt x="1131468" y="2229180"/>
                </a:lnTo>
                <a:lnTo>
                  <a:pt x="1359725" y="2000935"/>
                </a:lnTo>
                <a:close/>
              </a:path>
              <a:path w="2194559" h="222948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94559" h="222948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  <a:path w="2194559" h="2229485">
                <a:moveTo>
                  <a:pt x="2194090" y="1352207"/>
                </a:moveTo>
                <a:lnTo>
                  <a:pt x="1814880" y="1731416"/>
                </a:lnTo>
                <a:lnTo>
                  <a:pt x="2026678" y="1943214"/>
                </a:lnTo>
                <a:lnTo>
                  <a:pt x="2194090" y="1775802"/>
                </a:lnTo>
                <a:lnTo>
                  <a:pt x="2194090" y="1352207"/>
                </a:lnTo>
                <a:close/>
              </a:path>
              <a:path w="2194559" h="2229485">
                <a:moveTo>
                  <a:pt x="2194090" y="743153"/>
                </a:moveTo>
                <a:lnTo>
                  <a:pt x="1205572" y="1731670"/>
                </a:lnTo>
                <a:lnTo>
                  <a:pt x="1417281" y="1943379"/>
                </a:lnTo>
                <a:lnTo>
                  <a:pt x="2194090" y="1166571"/>
                </a:lnTo>
                <a:lnTo>
                  <a:pt x="2194090" y="743153"/>
                </a:lnTo>
                <a:close/>
              </a:path>
              <a:path w="2194559" h="2229485">
                <a:moveTo>
                  <a:pt x="2194090" y="129794"/>
                </a:moveTo>
                <a:lnTo>
                  <a:pt x="592416" y="1731454"/>
                </a:lnTo>
                <a:lnTo>
                  <a:pt x="804214" y="1943252"/>
                </a:lnTo>
                <a:lnTo>
                  <a:pt x="2194090" y="553389"/>
                </a:lnTo>
                <a:lnTo>
                  <a:pt x="2194090" y="129794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5893" y="608771"/>
              <a:ext cx="109627" cy="25590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3652" y="497331"/>
            <a:ext cx="3623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75" dirty="0"/>
              <a:t>Ц</a:t>
            </a:r>
            <a:r>
              <a:rPr spc="35" dirty="0"/>
              <a:t>е</a:t>
            </a:r>
            <a:r>
              <a:rPr spc="55" dirty="0"/>
              <a:t>л</a:t>
            </a:r>
            <a:r>
              <a:rPr spc="50" dirty="0"/>
              <a:t>е</a:t>
            </a:r>
            <a:r>
              <a:rPr spc="170" dirty="0"/>
              <a:t>в</a:t>
            </a:r>
            <a:r>
              <a:rPr spc="150" dirty="0"/>
              <a:t>а</a:t>
            </a:r>
            <a:r>
              <a:rPr spc="120" dirty="0"/>
              <a:t>я</a:t>
            </a:r>
            <a:r>
              <a:rPr spc="-250" dirty="0"/>
              <a:t> </a:t>
            </a:r>
            <a:r>
              <a:rPr spc="150" dirty="0"/>
              <a:t>а</a:t>
            </a:r>
            <a:r>
              <a:rPr spc="145" dirty="0"/>
              <a:t>у</a:t>
            </a:r>
            <a:r>
              <a:rPr spc="85" dirty="0"/>
              <a:t>д</a:t>
            </a:r>
            <a:r>
              <a:rPr spc="100" dirty="0"/>
              <a:t>и</a:t>
            </a:r>
            <a:r>
              <a:rPr spc="170" dirty="0"/>
              <a:t>т</a:t>
            </a:r>
            <a:r>
              <a:rPr spc="114" dirty="0"/>
              <a:t>о</a:t>
            </a:r>
            <a:r>
              <a:rPr spc="120" dirty="0"/>
              <a:t>р</a:t>
            </a:r>
            <a:r>
              <a:rPr spc="100" dirty="0"/>
              <a:t>и</a:t>
            </a:r>
            <a:r>
              <a:rPr spc="120" dirty="0"/>
              <a:t>я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965" y="1048746"/>
            <a:ext cx="1971587" cy="171710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699074" y="2820574"/>
            <a:ext cx="1972945" cy="1816100"/>
            <a:chOff x="6699074" y="2820574"/>
            <a:chExt cx="1972945" cy="1816100"/>
          </a:xfrm>
        </p:grpSpPr>
        <p:sp>
          <p:nvSpPr>
            <p:cNvPr id="10" name="object 10"/>
            <p:cNvSpPr/>
            <p:nvPr/>
          </p:nvSpPr>
          <p:spPr>
            <a:xfrm>
              <a:off x="7121054" y="3007139"/>
              <a:ext cx="1550670" cy="1550670"/>
            </a:xfrm>
            <a:custGeom>
              <a:avLst/>
              <a:gdLst/>
              <a:ahLst/>
              <a:cxnLst/>
              <a:rect l="l" t="t" r="r" b="b"/>
              <a:pathLst>
                <a:path w="1550670" h="1550670">
                  <a:moveTo>
                    <a:pt x="1550389" y="0"/>
                  </a:moveTo>
                  <a:lnTo>
                    <a:pt x="0" y="0"/>
                  </a:lnTo>
                  <a:lnTo>
                    <a:pt x="0" y="1550389"/>
                  </a:lnTo>
                  <a:lnTo>
                    <a:pt x="1550389" y="1550389"/>
                  </a:lnTo>
                  <a:lnTo>
                    <a:pt x="1550389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86639" y="3938448"/>
              <a:ext cx="334645" cy="619125"/>
            </a:xfrm>
            <a:custGeom>
              <a:avLst/>
              <a:gdLst/>
              <a:ahLst/>
              <a:cxnLst/>
              <a:rect l="l" t="t" r="r" b="b"/>
              <a:pathLst>
                <a:path w="334645" h="619125">
                  <a:moveTo>
                    <a:pt x="199595" y="0"/>
                  </a:moveTo>
                  <a:lnTo>
                    <a:pt x="0" y="619079"/>
                  </a:lnTo>
                  <a:lnTo>
                    <a:pt x="176113" y="619079"/>
                  </a:lnTo>
                  <a:lnTo>
                    <a:pt x="334631" y="37518"/>
                  </a:lnTo>
                  <a:lnTo>
                    <a:pt x="199595" y="0"/>
                  </a:lnTo>
                  <a:close/>
                </a:path>
              </a:pathLst>
            </a:custGeom>
            <a:solidFill>
              <a:srgbClr val="E48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63429" y="3560828"/>
              <a:ext cx="374650" cy="493395"/>
            </a:xfrm>
            <a:custGeom>
              <a:avLst/>
              <a:gdLst/>
              <a:ahLst/>
              <a:cxnLst/>
              <a:rect l="l" t="t" r="r" b="b"/>
              <a:pathLst>
                <a:path w="374650" h="493395">
                  <a:moveTo>
                    <a:pt x="265874" y="0"/>
                  </a:moveTo>
                  <a:lnTo>
                    <a:pt x="226569" y="6321"/>
                  </a:lnTo>
                  <a:lnTo>
                    <a:pt x="187638" y="25398"/>
                  </a:lnTo>
                  <a:lnTo>
                    <a:pt x="151486" y="57400"/>
                  </a:lnTo>
                  <a:lnTo>
                    <a:pt x="120520" y="102496"/>
                  </a:lnTo>
                  <a:lnTo>
                    <a:pt x="97812" y="147900"/>
                  </a:lnTo>
                  <a:lnTo>
                    <a:pt x="76155" y="193754"/>
                  </a:lnTo>
                  <a:lnTo>
                    <a:pt x="55547" y="240095"/>
                  </a:lnTo>
                  <a:lnTo>
                    <a:pt x="35987" y="286960"/>
                  </a:lnTo>
                  <a:lnTo>
                    <a:pt x="17472" y="334385"/>
                  </a:lnTo>
                  <a:lnTo>
                    <a:pt x="0" y="382406"/>
                  </a:lnTo>
                  <a:lnTo>
                    <a:pt x="199575" y="492842"/>
                  </a:lnTo>
                  <a:lnTo>
                    <a:pt x="231779" y="443363"/>
                  </a:lnTo>
                  <a:lnTo>
                    <a:pt x="299993" y="326694"/>
                  </a:lnTo>
                  <a:lnTo>
                    <a:pt x="361617" y="190490"/>
                  </a:lnTo>
                  <a:lnTo>
                    <a:pt x="374053" y="82403"/>
                  </a:lnTo>
                  <a:lnTo>
                    <a:pt x="355928" y="46542"/>
                  </a:lnTo>
                  <a:lnTo>
                    <a:pt x="330645" y="20770"/>
                  </a:lnTo>
                  <a:lnTo>
                    <a:pt x="300022" y="5213"/>
                  </a:lnTo>
                  <a:lnTo>
                    <a:pt x="265874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3949" y="3647748"/>
              <a:ext cx="256540" cy="406400"/>
            </a:xfrm>
            <a:custGeom>
              <a:avLst/>
              <a:gdLst/>
              <a:ahLst/>
              <a:cxnLst/>
              <a:rect l="l" t="t" r="r" b="b"/>
              <a:pathLst>
                <a:path w="256540" h="406400">
                  <a:moveTo>
                    <a:pt x="221625" y="0"/>
                  </a:moveTo>
                  <a:lnTo>
                    <a:pt x="165193" y="21311"/>
                  </a:lnTo>
                  <a:lnTo>
                    <a:pt x="135651" y="49543"/>
                  </a:lnTo>
                  <a:lnTo>
                    <a:pt x="105432" y="90907"/>
                  </a:lnTo>
                  <a:lnTo>
                    <a:pt x="78704" y="138175"/>
                  </a:lnTo>
                  <a:lnTo>
                    <a:pt x="54384" y="190468"/>
                  </a:lnTo>
                  <a:lnTo>
                    <a:pt x="33413" y="243392"/>
                  </a:lnTo>
                  <a:lnTo>
                    <a:pt x="16731" y="292554"/>
                  </a:lnTo>
                  <a:lnTo>
                    <a:pt x="5280" y="333558"/>
                  </a:lnTo>
                  <a:lnTo>
                    <a:pt x="0" y="362012"/>
                  </a:lnTo>
                  <a:lnTo>
                    <a:pt x="79056" y="405923"/>
                  </a:lnTo>
                  <a:lnTo>
                    <a:pt x="109002" y="359995"/>
                  </a:lnTo>
                  <a:lnTo>
                    <a:pt x="173660" y="250292"/>
                  </a:lnTo>
                  <a:lnTo>
                    <a:pt x="235256" y="118936"/>
                  </a:lnTo>
                  <a:lnTo>
                    <a:pt x="256016" y="8051"/>
                  </a:lnTo>
                  <a:lnTo>
                    <a:pt x="247621" y="4587"/>
                  </a:lnTo>
                  <a:lnTo>
                    <a:pt x="239089" y="2064"/>
                  </a:lnTo>
                  <a:lnTo>
                    <a:pt x="230422" y="522"/>
                  </a:lnTo>
                  <a:lnTo>
                    <a:pt x="221625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1437" y="3527743"/>
              <a:ext cx="732155" cy="1029969"/>
            </a:xfrm>
            <a:custGeom>
              <a:avLst/>
              <a:gdLst/>
              <a:ahLst/>
              <a:cxnLst/>
              <a:rect l="l" t="t" r="r" b="b"/>
              <a:pathLst>
                <a:path w="732154" h="1029970">
                  <a:moveTo>
                    <a:pt x="392373" y="0"/>
                  </a:moveTo>
                  <a:lnTo>
                    <a:pt x="326070" y="943"/>
                  </a:lnTo>
                  <a:lnTo>
                    <a:pt x="259963" y="3756"/>
                  </a:lnTo>
                  <a:lnTo>
                    <a:pt x="214802" y="9110"/>
                  </a:lnTo>
                  <a:lnTo>
                    <a:pt x="169756" y="15984"/>
                  </a:lnTo>
                  <a:lnTo>
                    <a:pt x="124944" y="24490"/>
                  </a:lnTo>
                  <a:lnTo>
                    <a:pt x="80480" y="34739"/>
                  </a:lnTo>
                  <a:lnTo>
                    <a:pt x="58832" y="99145"/>
                  </a:lnTo>
                  <a:lnTo>
                    <a:pt x="19299" y="289411"/>
                  </a:lnTo>
                  <a:lnTo>
                    <a:pt x="0" y="601107"/>
                  </a:lnTo>
                  <a:lnTo>
                    <a:pt x="39053" y="1029807"/>
                  </a:lnTo>
                  <a:lnTo>
                    <a:pt x="660356" y="1029807"/>
                  </a:lnTo>
                  <a:lnTo>
                    <a:pt x="661124" y="1012786"/>
                  </a:lnTo>
                  <a:lnTo>
                    <a:pt x="661274" y="990580"/>
                  </a:lnTo>
                  <a:lnTo>
                    <a:pt x="660325" y="931754"/>
                  </a:lnTo>
                  <a:lnTo>
                    <a:pt x="658730" y="855614"/>
                  </a:lnTo>
                  <a:lnTo>
                    <a:pt x="658071" y="811766"/>
                  </a:lnTo>
                  <a:lnTo>
                    <a:pt x="657708" y="764446"/>
                  </a:lnTo>
                  <a:lnTo>
                    <a:pt x="657793" y="713940"/>
                  </a:lnTo>
                  <a:lnTo>
                    <a:pt x="658479" y="660534"/>
                  </a:lnTo>
                  <a:lnTo>
                    <a:pt x="659918" y="604513"/>
                  </a:lnTo>
                  <a:lnTo>
                    <a:pt x="662262" y="546163"/>
                  </a:lnTo>
                  <a:lnTo>
                    <a:pt x="665665" y="485770"/>
                  </a:lnTo>
                  <a:lnTo>
                    <a:pt x="670279" y="423619"/>
                  </a:lnTo>
                  <a:lnTo>
                    <a:pt x="676256" y="359995"/>
                  </a:lnTo>
                  <a:lnTo>
                    <a:pt x="683748" y="295185"/>
                  </a:lnTo>
                  <a:lnTo>
                    <a:pt x="692909" y="229474"/>
                  </a:lnTo>
                  <a:lnTo>
                    <a:pt x="703889" y="163148"/>
                  </a:lnTo>
                  <a:lnTo>
                    <a:pt x="716843" y="96492"/>
                  </a:lnTo>
                  <a:lnTo>
                    <a:pt x="731923" y="29792"/>
                  </a:lnTo>
                  <a:lnTo>
                    <a:pt x="680662" y="20489"/>
                  </a:lnTo>
                  <a:lnTo>
                    <a:pt x="628824" y="13050"/>
                  </a:lnTo>
                  <a:lnTo>
                    <a:pt x="576759" y="7474"/>
                  </a:lnTo>
                  <a:lnTo>
                    <a:pt x="524822" y="3756"/>
                  </a:lnTo>
                  <a:lnTo>
                    <a:pt x="458711" y="943"/>
                  </a:lnTo>
                  <a:lnTo>
                    <a:pt x="425556" y="236"/>
                  </a:lnTo>
                  <a:lnTo>
                    <a:pt x="392373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10271" y="3600187"/>
              <a:ext cx="133350" cy="525145"/>
            </a:xfrm>
            <a:custGeom>
              <a:avLst/>
              <a:gdLst/>
              <a:ahLst/>
              <a:cxnLst/>
              <a:rect l="l" t="t" r="r" b="b"/>
              <a:pathLst>
                <a:path w="133350" h="525145">
                  <a:moveTo>
                    <a:pt x="106771" y="0"/>
                  </a:moveTo>
                  <a:lnTo>
                    <a:pt x="43773" y="13137"/>
                  </a:lnTo>
                  <a:lnTo>
                    <a:pt x="3748" y="68181"/>
                  </a:lnTo>
                  <a:lnTo>
                    <a:pt x="0" y="131982"/>
                  </a:lnTo>
                  <a:lnTo>
                    <a:pt x="1784" y="173794"/>
                  </a:lnTo>
                  <a:lnTo>
                    <a:pt x="6173" y="221401"/>
                  </a:lnTo>
                  <a:lnTo>
                    <a:pt x="13289" y="274195"/>
                  </a:lnTo>
                  <a:lnTo>
                    <a:pt x="23258" y="331566"/>
                  </a:lnTo>
                  <a:lnTo>
                    <a:pt x="36203" y="392906"/>
                  </a:lnTo>
                  <a:lnTo>
                    <a:pt x="52247" y="457604"/>
                  </a:lnTo>
                  <a:lnTo>
                    <a:pt x="71515" y="525051"/>
                  </a:lnTo>
                  <a:lnTo>
                    <a:pt x="73514" y="472339"/>
                  </a:lnTo>
                  <a:lnTo>
                    <a:pt x="76475" y="419650"/>
                  </a:lnTo>
                  <a:lnTo>
                    <a:pt x="80385" y="367005"/>
                  </a:lnTo>
                  <a:lnTo>
                    <a:pt x="85227" y="314429"/>
                  </a:lnTo>
                  <a:lnTo>
                    <a:pt x="90987" y="261942"/>
                  </a:lnTo>
                  <a:lnTo>
                    <a:pt x="97650" y="209569"/>
                  </a:lnTo>
                  <a:lnTo>
                    <a:pt x="105201" y="157331"/>
                  </a:lnTo>
                  <a:lnTo>
                    <a:pt x="113626" y="105251"/>
                  </a:lnTo>
                  <a:lnTo>
                    <a:pt x="122909" y="53352"/>
                  </a:lnTo>
                  <a:lnTo>
                    <a:pt x="133035" y="1656"/>
                  </a:lnTo>
                  <a:lnTo>
                    <a:pt x="120623" y="461"/>
                  </a:lnTo>
                  <a:lnTo>
                    <a:pt x="106771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57232" y="3234074"/>
              <a:ext cx="289560" cy="368300"/>
            </a:xfrm>
            <a:custGeom>
              <a:avLst/>
              <a:gdLst/>
              <a:ahLst/>
              <a:cxnLst/>
              <a:rect l="l" t="t" r="r" b="b"/>
              <a:pathLst>
                <a:path w="289559" h="368300">
                  <a:moveTo>
                    <a:pt x="272689" y="0"/>
                  </a:moveTo>
                  <a:lnTo>
                    <a:pt x="105737" y="138054"/>
                  </a:lnTo>
                  <a:lnTo>
                    <a:pt x="111713" y="178009"/>
                  </a:lnTo>
                  <a:lnTo>
                    <a:pt x="110458" y="216398"/>
                  </a:lnTo>
                  <a:lnTo>
                    <a:pt x="98059" y="250752"/>
                  </a:lnTo>
                  <a:lnTo>
                    <a:pt x="70598" y="278603"/>
                  </a:lnTo>
                  <a:lnTo>
                    <a:pt x="24161" y="297480"/>
                  </a:lnTo>
                  <a:lnTo>
                    <a:pt x="12551" y="308463"/>
                  </a:lnTo>
                  <a:lnTo>
                    <a:pt x="0" y="332625"/>
                  </a:lnTo>
                  <a:lnTo>
                    <a:pt x="19923" y="356786"/>
                  </a:lnTo>
                  <a:lnTo>
                    <a:pt x="105737" y="367769"/>
                  </a:lnTo>
                  <a:lnTo>
                    <a:pt x="201093" y="356786"/>
                  </a:lnTo>
                  <a:lnTo>
                    <a:pt x="256683" y="332625"/>
                  </a:lnTo>
                  <a:lnTo>
                    <a:pt x="282621" y="308463"/>
                  </a:lnTo>
                  <a:lnTo>
                    <a:pt x="289020" y="297480"/>
                  </a:lnTo>
                  <a:lnTo>
                    <a:pt x="266448" y="261661"/>
                  </a:lnTo>
                  <a:lnTo>
                    <a:pt x="254934" y="213926"/>
                  </a:lnTo>
                  <a:lnTo>
                    <a:pt x="252140" y="159083"/>
                  </a:lnTo>
                  <a:lnTo>
                    <a:pt x="255726" y="101941"/>
                  </a:lnTo>
                  <a:lnTo>
                    <a:pt x="263355" y="47311"/>
                  </a:lnTo>
                  <a:lnTo>
                    <a:pt x="272689" y="0"/>
                  </a:lnTo>
                  <a:close/>
                </a:path>
              </a:pathLst>
            </a:custGeom>
            <a:solidFill>
              <a:srgbClr val="E48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11533" y="3601843"/>
              <a:ext cx="93345" cy="100965"/>
            </a:xfrm>
            <a:custGeom>
              <a:avLst/>
              <a:gdLst/>
              <a:ahLst/>
              <a:cxnLst/>
              <a:rect l="l" t="t" r="r" b="b"/>
              <a:pathLst>
                <a:path w="93345" h="100964">
                  <a:moveTo>
                    <a:pt x="47673" y="0"/>
                  </a:moveTo>
                  <a:lnTo>
                    <a:pt x="0" y="50194"/>
                  </a:lnTo>
                  <a:lnTo>
                    <a:pt x="22576" y="97868"/>
                  </a:lnTo>
                  <a:lnTo>
                    <a:pt x="60241" y="100389"/>
                  </a:lnTo>
                  <a:lnTo>
                    <a:pt x="92863" y="53957"/>
                  </a:lnTo>
                  <a:lnTo>
                    <a:pt x="47673" y="0"/>
                  </a:lnTo>
                  <a:close/>
                </a:path>
              </a:pathLst>
            </a:custGeom>
            <a:solidFill>
              <a:srgbClr val="0D9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69" y="3290552"/>
              <a:ext cx="101048" cy="1280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2401" y="2941897"/>
              <a:ext cx="126843" cy="2270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813626" y="2942424"/>
              <a:ext cx="362585" cy="447675"/>
            </a:xfrm>
            <a:custGeom>
              <a:avLst/>
              <a:gdLst/>
              <a:ahLst/>
              <a:cxnLst/>
              <a:rect l="l" t="t" r="r" b="b"/>
              <a:pathLst>
                <a:path w="362584" h="447675">
                  <a:moveTo>
                    <a:pt x="210976" y="0"/>
                  </a:moveTo>
                  <a:lnTo>
                    <a:pt x="138061" y="16809"/>
                  </a:lnTo>
                  <a:lnTo>
                    <a:pt x="101308" y="41712"/>
                  </a:lnTo>
                  <a:lnTo>
                    <a:pt x="70377" y="75325"/>
                  </a:lnTo>
                  <a:lnTo>
                    <a:pt x="45181" y="115294"/>
                  </a:lnTo>
                  <a:lnTo>
                    <a:pt x="25632" y="159265"/>
                  </a:lnTo>
                  <a:lnTo>
                    <a:pt x="11644" y="204884"/>
                  </a:lnTo>
                  <a:lnTo>
                    <a:pt x="3129" y="249797"/>
                  </a:lnTo>
                  <a:lnTo>
                    <a:pt x="0" y="291649"/>
                  </a:lnTo>
                  <a:lnTo>
                    <a:pt x="6899" y="342751"/>
                  </a:lnTo>
                  <a:lnTo>
                    <a:pt x="28760" y="385764"/>
                  </a:lnTo>
                  <a:lnTo>
                    <a:pt x="62248" y="418811"/>
                  </a:lnTo>
                  <a:lnTo>
                    <a:pt x="104031" y="440015"/>
                  </a:lnTo>
                  <a:lnTo>
                    <a:pt x="150773" y="447501"/>
                  </a:lnTo>
                  <a:lnTo>
                    <a:pt x="171332" y="446066"/>
                  </a:lnTo>
                  <a:lnTo>
                    <a:pt x="212295" y="434167"/>
                  </a:lnTo>
                  <a:lnTo>
                    <a:pt x="268954" y="393582"/>
                  </a:lnTo>
                  <a:lnTo>
                    <a:pt x="295837" y="357532"/>
                  </a:lnTo>
                  <a:lnTo>
                    <a:pt x="316518" y="314186"/>
                  </a:lnTo>
                  <a:lnTo>
                    <a:pt x="334668" y="262459"/>
                  </a:lnTo>
                  <a:lnTo>
                    <a:pt x="353960" y="201268"/>
                  </a:lnTo>
                  <a:lnTo>
                    <a:pt x="362141" y="158438"/>
                  </a:lnTo>
                  <a:lnTo>
                    <a:pt x="358296" y="117365"/>
                  </a:lnTo>
                  <a:lnTo>
                    <a:pt x="343921" y="79810"/>
                  </a:lnTo>
                  <a:lnTo>
                    <a:pt x="320508" y="47535"/>
                  </a:lnTo>
                  <a:lnTo>
                    <a:pt x="289550" y="22301"/>
                  </a:lnTo>
                  <a:lnTo>
                    <a:pt x="252542" y="5868"/>
                  </a:lnTo>
                  <a:lnTo>
                    <a:pt x="210976" y="0"/>
                  </a:lnTo>
                  <a:close/>
                </a:path>
              </a:pathLst>
            </a:custGeom>
            <a:solidFill>
              <a:srgbClr val="E48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739583" y="2833687"/>
              <a:ext cx="544195" cy="454659"/>
            </a:xfrm>
            <a:custGeom>
              <a:avLst/>
              <a:gdLst/>
              <a:ahLst/>
              <a:cxnLst/>
              <a:rect l="l" t="t" r="r" b="b"/>
              <a:pathLst>
                <a:path w="544195" h="454660">
                  <a:moveTo>
                    <a:pt x="544068" y="205549"/>
                  </a:moveTo>
                  <a:lnTo>
                    <a:pt x="536117" y="187286"/>
                  </a:lnTo>
                  <a:lnTo>
                    <a:pt x="523227" y="179489"/>
                  </a:lnTo>
                  <a:lnTo>
                    <a:pt x="511479" y="172935"/>
                  </a:lnTo>
                  <a:lnTo>
                    <a:pt x="508965" y="164846"/>
                  </a:lnTo>
                  <a:lnTo>
                    <a:pt x="521385" y="157797"/>
                  </a:lnTo>
                  <a:lnTo>
                    <a:pt x="534530" y="129641"/>
                  </a:lnTo>
                  <a:lnTo>
                    <a:pt x="540677" y="101257"/>
                  </a:lnTo>
                  <a:lnTo>
                    <a:pt x="542201" y="87858"/>
                  </a:lnTo>
                  <a:lnTo>
                    <a:pt x="524002" y="129336"/>
                  </a:lnTo>
                  <a:lnTo>
                    <a:pt x="510362" y="146380"/>
                  </a:lnTo>
                  <a:lnTo>
                    <a:pt x="515861" y="126771"/>
                  </a:lnTo>
                  <a:lnTo>
                    <a:pt x="523074" y="83350"/>
                  </a:lnTo>
                  <a:lnTo>
                    <a:pt x="504469" y="56019"/>
                  </a:lnTo>
                  <a:lnTo>
                    <a:pt x="465594" y="41783"/>
                  </a:lnTo>
                  <a:lnTo>
                    <a:pt x="411937" y="37706"/>
                  </a:lnTo>
                  <a:lnTo>
                    <a:pt x="361378" y="39801"/>
                  </a:lnTo>
                  <a:lnTo>
                    <a:pt x="307682" y="45059"/>
                  </a:lnTo>
                  <a:lnTo>
                    <a:pt x="253784" y="51892"/>
                  </a:lnTo>
                  <a:lnTo>
                    <a:pt x="202603" y="58724"/>
                  </a:lnTo>
                  <a:lnTo>
                    <a:pt x="157099" y="63969"/>
                  </a:lnTo>
                  <a:lnTo>
                    <a:pt x="120205" y="66078"/>
                  </a:lnTo>
                  <a:lnTo>
                    <a:pt x="111861" y="65887"/>
                  </a:lnTo>
                  <a:lnTo>
                    <a:pt x="104482" y="65290"/>
                  </a:lnTo>
                  <a:lnTo>
                    <a:pt x="98120" y="64262"/>
                  </a:lnTo>
                  <a:lnTo>
                    <a:pt x="92849" y="62763"/>
                  </a:lnTo>
                  <a:lnTo>
                    <a:pt x="77838" y="46062"/>
                  </a:lnTo>
                  <a:lnTo>
                    <a:pt x="91287" y="25260"/>
                  </a:lnTo>
                  <a:lnTo>
                    <a:pt x="113690" y="7505"/>
                  </a:lnTo>
                  <a:lnTo>
                    <a:pt x="125514" y="0"/>
                  </a:lnTo>
                  <a:lnTo>
                    <a:pt x="70802" y="20269"/>
                  </a:lnTo>
                  <a:lnTo>
                    <a:pt x="32550" y="41275"/>
                  </a:lnTo>
                  <a:lnTo>
                    <a:pt x="9410" y="62331"/>
                  </a:lnTo>
                  <a:lnTo>
                    <a:pt x="0" y="82778"/>
                  </a:lnTo>
                  <a:lnTo>
                    <a:pt x="2933" y="101942"/>
                  </a:lnTo>
                  <a:lnTo>
                    <a:pt x="40398" y="133667"/>
                  </a:lnTo>
                  <a:lnTo>
                    <a:pt x="110832" y="152120"/>
                  </a:lnTo>
                  <a:lnTo>
                    <a:pt x="154978" y="154686"/>
                  </a:lnTo>
                  <a:lnTo>
                    <a:pt x="192747" y="154051"/>
                  </a:lnTo>
                  <a:lnTo>
                    <a:pt x="260604" y="157873"/>
                  </a:lnTo>
                  <a:lnTo>
                    <a:pt x="313931" y="168363"/>
                  </a:lnTo>
                  <a:lnTo>
                    <a:pt x="352399" y="184023"/>
                  </a:lnTo>
                  <a:lnTo>
                    <a:pt x="375666" y="203390"/>
                  </a:lnTo>
                  <a:lnTo>
                    <a:pt x="383400" y="224955"/>
                  </a:lnTo>
                  <a:lnTo>
                    <a:pt x="375285" y="247243"/>
                  </a:lnTo>
                  <a:lnTo>
                    <a:pt x="346849" y="297700"/>
                  </a:lnTo>
                  <a:lnTo>
                    <a:pt x="331914" y="349897"/>
                  </a:lnTo>
                  <a:lnTo>
                    <a:pt x="329819" y="397459"/>
                  </a:lnTo>
                  <a:lnTo>
                    <a:pt x="361467" y="453110"/>
                  </a:lnTo>
                  <a:lnTo>
                    <a:pt x="365760" y="454088"/>
                  </a:lnTo>
                  <a:lnTo>
                    <a:pt x="368096" y="454088"/>
                  </a:lnTo>
                  <a:lnTo>
                    <a:pt x="432320" y="413346"/>
                  </a:lnTo>
                  <a:lnTo>
                    <a:pt x="468426" y="372173"/>
                  </a:lnTo>
                  <a:lnTo>
                    <a:pt x="501434" y="325793"/>
                  </a:lnTo>
                  <a:lnTo>
                    <a:pt x="527050" y="280733"/>
                  </a:lnTo>
                  <a:lnTo>
                    <a:pt x="540956" y="243484"/>
                  </a:lnTo>
                  <a:lnTo>
                    <a:pt x="544068" y="205549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3469" y="2848733"/>
              <a:ext cx="140881" cy="753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1859" y="3193962"/>
              <a:ext cx="132747" cy="11668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43766" y="3039540"/>
              <a:ext cx="192011" cy="20706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235352" y="3638228"/>
              <a:ext cx="347980" cy="922655"/>
            </a:xfrm>
            <a:custGeom>
              <a:avLst/>
              <a:gdLst/>
              <a:ahLst/>
              <a:cxnLst/>
              <a:rect l="l" t="t" r="r" b="b"/>
              <a:pathLst>
                <a:path w="347979" h="922654">
                  <a:moveTo>
                    <a:pt x="148101" y="0"/>
                  </a:moveTo>
                  <a:lnTo>
                    <a:pt x="0" y="94143"/>
                  </a:lnTo>
                  <a:lnTo>
                    <a:pt x="27618" y="141817"/>
                  </a:lnTo>
                  <a:lnTo>
                    <a:pt x="53957" y="190770"/>
                  </a:lnTo>
                  <a:lnTo>
                    <a:pt x="67836" y="215996"/>
                  </a:lnTo>
                  <a:lnTo>
                    <a:pt x="81119" y="240983"/>
                  </a:lnTo>
                  <a:lnTo>
                    <a:pt x="93690" y="265970"/>
                  </a:lnTo>
                  <a:lnTo>
                    <a:pt x="105431" y="291197"/>
                  </a:lnTo>
                  <a:lnTo>
                    <a:pt x="117634" y="316602"/>
                  </a:lnTo>
                  <a:lnTo>
                    <a:pt x="141079" y="367440"/>
                  </a:lnTo>
                  <a:lnTo>
                    <a:pt x="161244" y="418271"/>
                  </a:lnTo>
                  <a:lnTo>
                    <a:pt x="179045" y="469109"/>
                  </a:lnTo>
                  <a:lnTo>
                    <a:pt x="188287" y="500781"/>
                  </a:lnTo>
                  <a:lnTo>
                    <a:pt x="189528" y="504582"/>
                  </a:lnTo>
                  <a:lnTo>
                    <a:pt x="189528" y="505184"/>
                  </a:lnTo>
                  <a:lnTo>
                    <a:pt x="188889" y="505184"/>
                  </a:lnTo>
                  <a:lnTo>
                    <a:pt x="189528" y="505823"/>
                  </a:lnTo>
                  <a:lnTo>
                    <a:pt x="190770" y="505823"/>
                  </a:lnTo>
                  <a:lnTo>
                    <a:pt x="190770" y="522154"/>
                  </a:lnTo>
                  <a:lnTo>
                    <a:pt x="180723" y="566065"/>
                  </a:lnTo>
                  <a:lnTo>
                    <a:pt x="163175" y="616584"/>
                  </a:lnTo>
                  <a:lnTo>
                    <a:pt x="141817" y="665212"/>
                  </a:lnTo>
                  <a:lnTo>
                    <a:pt x="121679" y="706010"/>
                  </a:lnTo>
                  <a:lnTo>
                    <a:pt x="100575" y="746920"/>
                  </a:lnTo>
                  <a:lnTo>
                    <a:pt x="78748" y="787764"/>
                  </a:lnTo>
                  <a:lnTo>
                    <a:pt x="56442" y="828367"/>
                  </a:lnTo>
                  <a:lnTo>
                    <a:pt x="33902" y="868550"/>
                  </a:lnTo>
                  <a:lnTo>
                    <a:pt x="101668" y="922508"/>
                  </a:lnTo>
                  <a:lnTo>
                    <a:pt x="135680" y="887142"/>
                  </a:lnTo>
                  <a:lnTo>
                    <a:pt x="168369" y="850389"/>
                  </a:lnTo>
                  <a:lnTo>
                    <a:pt x="199616" y="812370"/>
                  </a:lnTo>
                  <a:lnTo>
                    <a:pt x="229298" y="773205"/>
                  </a:lnTo>
                  <a:lnTo>
                    <a:pt x="257295" y="733017"/>
                  </a:lnTo>
                  <a:lnTo>
                    <a:pt x="291033" y="677296"/>
                  </a:lnTo>
                  <a:lnTo>
                    <a:pt x="320057" y="618780"/>
                  </a:lnTo>
                  <a:lnTo>
                    <a:pt x="338408" y="567412"/>
                  </a:lnTo>
                  <a:lnTo>
                    <a:pt x="346100" y="527158"/>
                  </a:lnTo>
                  <a:lnTo>
                    <a:pt x="347628" y="505823"/>
                  </a:lnTo>
                  <a:lnTo>
                    <a:pt x="347553" y="500781"/>
                  </a:lnTo>
                  <a:lnTo>
                    <a:pt x="343913" y="471921"/>
                  </a:lnTo>
                  <a:lnTo>
                    <a:pt x="343913" y="468158"/>
                  </a:lnTo>
                  <a:lnTo>
                    <a:pt x="331049" y="410616"/>
                  </a:lnTo>
                  <a:lnTo>
                    <a:pt x="317417" y="361443"/>
                  </a:lnTo>
                  <a:lnTo>
                    <a:pt x="301796" y="313054"/>
                  </a:lnTo>
                  <a:lnTo>
                    <a:pt x="284245" y="265389"/>
                  </a:lnTo>
                  <a:lnTo>
                    <a:pt x="264821" y="218389"/>
                  </a:lnTo>
                  <a:lnTo>
                    <a:pt x="238787" y="162690"/>
                  </a:lnTo>
                  <a:lnTo>
                    <a:pt x="210863" y="107952"/>
                  </a:lnTo>
                  <a:lnTo>
                    <a:pt x="188258" y="67156"/>
                  </a:lnTo>
                  <a:lnTo>
                    <a:pt x="180723" y="53957"/>
                  </a:lnTo>
                  <a:lnTo>
                    <a:pt x="173171" y="40235"/>
                  </a:lnTo>
                  <a:lnTo>
                    <a:pt x="165371" y="26978"/>
                  </a:lnTo>
                  <a:lnTo>
                    <a:pt x="157092" y="13722"/>
                  </a:lnTo>
                  <a:lnTo>
                    <a:pt x="148101" y="0"/>
                  </a:lnTo>
                  <a:close/>
                </a:path>
              </a:pathLst>
            </a:custGeom>
            <a:solidFill>
              <a:srgbClr val="E48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98552" y="4460339"/>
              <a:ext cx="247237" cy="17573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186853" y="3555674"/>
              <a:ext cx="389255" cy="529590"/>
            </a:xfrm>
            <a:custGeom>
              <a:avLst/>
              <a:gdLst/>
              <a:ahLst/>
              <a:cxnLst/>
              <a:rect l="l" t="t" r="r" b="b"/>
              <a:pathLst>
                <a:path w="389254" h="529589">
                  <a:moveTo>
                    <a:pt x="137413" y="0"/>
                  </a:moveTo>
                  <a:lnTo>
                    <a:pt x="96311" y="5054"/>
                  </a:lnTo>
                  <a:lnTo>
                    <a:pt x="60673" y="19746"/>
                  </a:lnTo>
                  <a:lnTo>
                    <a:pt x="11235" y="75222"/>
                  </a:lnTo>
                  <a:lnTo>
                    <a:pt x="161" y="114595"/>
                  </a:lnTo>
                  <a:lnTo>
                    <a:pt x="0" y="160784"/>
                  </a:lnTo>
                  <a:lnTo>
                    <a:pt x="12114" y="213083"/>
                  </a:lnTo>
                  <a:lnTo>
                    <a:pt x="53861" y="319698"/>
                  </a:lnTo>
                  <a:lnTo>
                    <a:pt x="100434" y="422070"/>
                  </a:lnTo>
                  <a:lnTo>
                    <a:pt x="138301" y="499022"/>
                  </a:lnTo>
                  <a:lnTo>
                    <a:pt x="153931" y="529378"/>
                  </a:lnTo>
                  <a:lnTo>
                    <a:pt x="388651" y="398849"/>
                  </a:lnTo>
                  <a:lnTo>
                    <a:pt x="369470" y="338992"/>
                  </a:lnTo>
                  <a:lnTo>
                    <a:pt x="318988" y="206178"/>
                  </a:lnTo>
                  <a:lnTo>
                    <a:pt x="247800" y="70542"/>
                  </a:lnTo>
                  <a:lnTo>
                    <a:pt x="166499" y="2219"/>
                  </a:lnTo>
                  <a:lnTo>
                    <a:pt x="137413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11533" y="3601843"/>
              <a:ext cx="93345" cy="100965"/>
            </a:xfrm>
            <a:custGeom>
              <a:avLst/>
              <a:gdLst/>
              <a:ahLst/>
              <a:cxnLst/>
              <a:rect l="l" t="t" r="r" b="b"/>
              <a:pathLst>
                <a:path w="93345" h="100964">
                  <a:moveTo>
                    <a:pt x="47673" y="0"/>
                  </a:moveTo>
                  <a:lnTo>
                    <a:pt x="0" y="50194"/>
                  </a:lnTo>
                  <a:lnTo>
                    <a:pt x="22576" y="97868"/>
                  </a:lnTo>
                  <a:lnTo>
                    <a:pt x="60241" y="100389"/>
                  </a:lnTo>
                  <a:lnTo>
                    <a:pt x="92863" y="53957"/>
                  </a:lnTo>
                  <a:lnTo>
                    <a:pt x="47673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846248" y="3690945"/>
              <a:ext cx="124460" cy="733425"/>
            </a:xfrm>
            <a:custGeom>
              <a:avLst/>
              <a:gdLst/>
              <a:ahLst/>
              <a:cxnLst/>
              <a:rect l="l" t="t" r="r" b="b"/>
              <a:pathLst>
                <a:path w="124459" h="733425">
                  <a:moveTo>
                    <a:pt x="124283" y="0"/>
                  </a:moveTo>
                  <a:lnTo>
                    <a:pt x="92901" y="0"/>
                  </a:lnTo>
                  <a:lnTo>
                    <a:pt x="78915" y="59048"/>
                  </a:lnTo>
                  <a:lnTo>
                    <a:pt x="47862" y="194697"/>
                  </a:lnTo>
                  <a:lnTo>
                    <a:pt x="16103" y="344703"/>
                  </a:lnTo>
                  <a:lnTo>
                    <a:pt x="0" y="446823"/>
                  </a:lnTo>
                  <a:lnTo>
                    <a:pt x="3968" y="536544"/>
                  </a:lnTo>
                  <a:lnTo>
                    <a:pt x="17576" y="629922"/>
                  </a:lnTo>
                  <a:lnTo>
                    <a:pt x="32123" y="703300"/>
                  </a:lnTo>
                  <a:lnTo>
                    <a:pt x="38906" y="733016"/>
                  </a:lnTo>
                  <a:lnTo>
                    <a:pt x="48909" y="707499"/>
                  </a:lnTo>
                  <a:lnTo>
                    <a:pt x="71858" y="640909"/>
                  </a:lnTo>
                  <a:lnTo>
                    <a:pt x="97164" y="548195"/>
                  </a:lnTo>
                  <a:lnTo>
                    <a:pt x="114236" y="444302"/>
                  </a:lnTo>
                  <a:lnTo>
                    <a:pt x="118011" y="394644"/>
                  </a:lnTo>
                  <a:lnTo>
                    <a:pt x="120349" y="340647"/>
                  </a:lnTo>
                  <a:lnTo>
                    <a:pt x="121582" y="284202"/>
                  </a:lnTo>
                  <a:lnTo>
                    <a:pt x="122040" y="227200"/>
                  </a:lnTo>
                  <a:lnTo>
                    <a:pt x="122072" y="71755"/>
                  </a:lnTo>
                  <a:lnTo>
                    <a:pt x="122738" y="31429"/>
                  </a:lnTo>
                  <a:lnTo>
                    <a:pt x="124283" y="0"/>
                  </a:lnTo>
                  <a:close/>
                </a:path>
              </a:pathLst>
            </a:custGeom>
            <a:solidFill>
              <a:srgbClr val="0D9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46248" y="3690945"/>
              <a:ext cx="124460" cy="733425"/>
            </a:xfrm>
            <a:custGeom>
              <a:avLst/>
              <a:gdLst/>
              <a:ahLst/>
              <a:cxnLst/>
              <a:rect l="l" t="t" r="r" b="b"/>
              <a:pathLst>
                <a:path w="124459" h="733425">
                  <a:moveTo>
                    <a:pt x="124283" y="0"/>
                  </a:moveTo>
                  <a:lnTo>
                    <a:pt x="92901" y="0"/>
                  </a:lnTo>
                  <a:lnTo>
                    <a:pt x="78915" y="59048"/>
                  </a:lnTo>
                  <a:lnTo>
                    <a:pt x="47862" y="194697"/>
                  </a:lnTo>
                  <a:lnTo>
                    <a:pt x="16103" y="344703"/>
                  </a:lnTo>
                  <a:lnTo>
                    <a:pt x="0" y="446823"/>
                  </a:lnTo>
                  <a:lnTo>
                    <a:pt x="3968" y="536544"/>
                  </a:lnTo>
                  <a:lnTo>
                    <a:pt x="17576" y="629922"/>
                  </a:lnTo>
                  <a:lnTo>
                    <a:pt x="32123" y="703300"/>
                  </a:lnTo>
                  <a:lnTo>
                    <a:pt x="38906" y="733016"/>
                  </a:lnTo>
                  <a:lnTo>
                    <a:pt x="48909" y="707499"/>
                  </a:lnTo>
                  <a:lnTo>
                    <a:pt x="71858" y="640909"/>
                  </a:lnTo>
                  <a:lnTo>
                    <a:pt x="97164" y="548195"/>
                  </a:lnTo>
                  <a:lnTo>
                    <a:pt x="114236" y="444302"/>
                  </a:lnTo>
                  <a:lnTo>
                    <a:pt x="118011" y="394644"/>
                  </a:lnTo>
                  <a:lnTo>
                    <a:pt x="120349" y="340647"/>
                  </a:lnTo>
                  <a:lnTo>
                    <a:pt x="121582" y="284202"/>
                  </a:lnTo>
                  <a:lnTo>
                    <a:pt x="122040" y="227200"/>
                  </a:lnTo>
                  <a:lnTo>
                    <a:pt x="122072" y="71755"/>
                  </a:lnTo>
                  <a:lnTo>
                    <a:pt x="122738" y="31429"/>
                  </a:lnTo>
                  <a:lnTo>
                    <a:pt x="124283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6772" y="3497652"/>
              <a:ext cx="318339" cy="19957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699074" y="2820574"/>
              <a:ext cx="684530" cy="564515"/>
            </a:xfrm>
            <a:custGeom>
              <a:avLst/>
              <a:gdLst/>
              <a:ahLst/>
              <a:cxnLst/>
              <a:rect l="l" t="t" r="r" b="b"/>
              <a:pathLst>
                <a:path w="684529" h="564514">
                  <a:moveTo>
                    <a:pt x="317796" y="0"/>
                  </a:moveTo>
                  <a:lnTo>
                    <a:pt x="269200" y="2920"/>
                  </a:lnTo>
                  <a:lnTo>
                    <a:pt x="221244" y="12326"/>
                  </a:lnTo>
                  <a:lnTo>
                    <a:pt x="174835" y="28341"/>
                  </a:lnTo>
                  <a:lnTo>
                    <a:pt x="130882" y="51091"/>
                  </a:lnTo>
                  <a:lnTo>
                    <a:pt x="91773" y="79560"/>
                  </a:lnTo>
                  <a:lnTo>
                    <a:pt x="59388" y="112133"/>
                  </a:lnTo>
                  <a:lnTo>
                    <a:pt x="33871" y="148034"/>
                  </a:lnTo>
                  <a:lnTo>
                    <a:pt x="15370" y="186488"/>
                  </a:lnTo>
                  <a:lnTo>
                    <a:pt x="4031" y="226721"/>
                  </a:lnTo>
                  <a:lnTo>
                    <a:pt x="0" y="267958"/>
                  </a:lnTo>
                  <a:lnTo>
                    <a:pt x="3422" y="309424"/>
                  </a:lnTo>
                  <a:lnTo>
                    <a:pt x="14445" y="350344"/>
                  </a:lnTo>
                  <a:lnTo>
                    <a:pt x="33215" y="389943"/>
                  </a:lnTo>
                  <a:lnTo>
                    <a:pt x="59877" y="427447"/>
                  </a:lnTo>
                  <a:lnTo>
                    <a:pt x="93241" y="460818"/>
                  </a:lnTo>
                  <a:lnTo>
                    <a:pt x="131414" y="488452"/>
                  </a:lnTo>
                  <a:lnTo>
                    <a:pt x="173488" y="510225"/>
                  </a:lnTo>
                  <a:lnTo>
                    <a:pt x="218555" y="526011"/>
                  </a:lnTo>
                  <a:lnTo>
                    <a:pt x="265706" y="535687"/>
                  </a:lnTo>
                  <a:lnTo>
                    <a:pt x="314034" y="539127"/>
                  </a:lnTo>
                  <a:lnTo>
                    <a:pt x="362630" y="536206"/>
                  </a:lnTo>
                  <a:lnTo>
                    <a:pt x="410586" y="526801"/>
                  </a:lnTo>
                  <a:lnTo>
                    <a:pt x="456995" y="510785"/>
                  </a:lnTo>
                  <a:lnTo>
                    <a:pt x="500948" y="488035"/>
                  </a:lnTo>
                  <a:lnTo>
                    <a:pt x="683939" y="563891"/>
                  </a:lnTo>
                  <a:lnTo>
                    <a:pt x="583388" y="412983"/>
                  </a:lnTo>
                  <a:lnTo>
                    <a:pt x="608287" y="371672"/>
                  </a:lnTo>
                  <a:lnTo>
                    <a:pt x="624279" y="328142"/>
                  </a:lnTo>
                  <a:lnTo>
                    <a:pt x="631403" y="283377"/>
                  </a:lnTo>
                  <a:lnTo>
                    <a:pt x="629694" y="238363"/>
                  </a:lnTo>
                  <a:lnTo>
                    <a:pt x="619192" y="194085"/>
                  </a:lnTo>
                  <a:lnTo>
                    <a:pt x="599932" y="151529"/>
                  </a:lnTo>
                  <a:lnTo>
                    <a:pt x="571953" y="111679"/>
                  </a:lnTo>
                  <a:lnTo>
                    <a:pt x="538589" y="78308"/>
                  </a:lnTo>
                  <a:lnTo>
                    <a:pt x="500416" y="50674"/>
                  </a:lnTo>
                  <a:lnTo>
                    <a:pt x="458342" y="28902"/>
                  </a:lnTo>
                  <a:lnTo>
                    <a:pt x="413275" y="13115"/>
                  </a:lnTo>
                  <a:lnTo>
                    <a:pt x="366124" y="3439"/>
                  </a:lnTo>
                  <a:lnTo>
                    <a:pt x="317796" y="0"/>
                  </a:lnTo>
                  <a:close/>
                </a:path>
              </a:pathLst>
            </a:custGeom>
            <a:solidFill>
              <a:srgbClr val="0D9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426116" y="1669914"/>
            <a:ext cx="3601720" cy="24897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r>
              <a:rPr sz="1200" spc="-70" dirty="0">
                <a:solidFill>
                  <a:srgbClr val="434343"/>
                </a:solidFill>
                <a:latin typeface="Verdana"/>
                <a:cs typeface="Verdana"/>
              </a:rPr>
              <a:t>Наша </a:t>
            </a:r>
            <a:r>
              <a:rPr sz="1200" spc="-45" dirty="0">
                <a:solidFill>
                  <a:srgbClr val="434343"/>
                </a:solidFill>
                <a:latin typeface="Verdana"/>
                <a:cs typeface="Verdana"/>
              </a:rPr>
              <a:t>целевая </a:t>
            </a:r>
            <a:r>
              <a:rPr sz="1200" spc="-50" dirty="0">
                <a:solidFill>
                  <a:srgbClr val="434343"/>
                </a:solidFill>
                <a:latin typeface="Verdana"/>
                <a:cs typeface="Verdana"/>
              </a:rPr>
              <a:t>аудитория </a:t>
            </a:r>
            <a:r>
              <a:rPr sz="1200" spc="165" dirty="0">
                <a:solidFill>
                  <a:srgbClr val="434343"/>
                </a:solidFill>
                <a:latin typeface="Trebuchet MS"/>
                <a:cs typeface="Trebuchet MS"/>
              </a:rPr>
              <a:t>– </a:t>
            </a:r>
            <a:r>
              <a:rPr sz="1200" spc="-70" dirty="0">
                <a:solidFill>
                  <a:srgbClr val="434343"/>
                </a:solidFill>
                <a:latin typeface="Verdana"/>
                <a:cs typeface="Verdana"/>
              </a:rPr>
              <a:t>это, </a:t>
            </a:r>
            <a:r>
              <a:rPr sz="1200" spc="-70" dirty="0" err="1">
                <a:solidFill>
                  <a:srgbClr val="434343"/>
                </a:solidFill>
                <a:latin typeface="Verdana"/>
                <a:cs typeface="Verdana"/>
              </a:rPr>
              <a:t>прежде</a:t>
            </a:r>
            <a:r>
              <a:rPr sz="1200" spc="-70" dirty="0">
                <a:solidFill>
                  <a:srgbClr val="434343"/>
                </a:solidFill>
                <a:latin typeface="Verdana"/>
                <a:cs typeface="Verdana"/>
              </a:rPr>
              <a:t> всего</a:t>
            </a:r>
            <a:r>
              <a:rPr lang="ru-RU" sz="1200" spc="-70" dirty="0">
                <a:solidFill>
                  <a:srgbClr val="434343"/>
                </a:solidFill>
                <a:latin typeface="Verdana"/>
                <a:cs typeface="Verdana"/>
              </a:rPr>
              <a:t>: </a:t>
            </a:r>
          </a:p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endParaRPr lang="ru-RU" sz="1200" b="1" spc="-7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r>
              <a:rPr lang="ru-RU" sz="1200" b="1" spc="-70" dirty="0">
                <a:solidFill>
                  <a:srgbClr val="434343"/>
                </a:solidFill>
                <a:latin typeface="Verdana"/>
                <a:cs typeface="Verdana"/>
              </a:rPr>
              <a:t>Студенты: </a:t>
            </a:r>
            <a:r>
              <a:rPr lang="ru-RU" sz="1200" spc="-70" dirty="0">
                <a:solidFill>
                  <a:srgbClr val="434343"/>
                </a:solidFill>
                <a:latin typeface="Verdana"/>
                <a:cs typeface="Verdana"/>
              </a:rPr>
              <a:t>учащиеся, которым требуется инструмент для организации учебного процесса, заметок и дедлайнов.</a:t>
            </a:r>
          </a:p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endParaRPr lang="ru-RU" sz="1200" b="1" spc="-7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r>
              <a:rPr lang="ru-RU" sz="1200" b="1" spc="-70" dirty="0">
                <a:solidFill>
                  <a:srgbClr val="434343"/>
                </a:solidFill>
                <a:latin typeface="Verdana"/>
                <a:cs typeface="Verdana"/>
              </a:rPr>
              <a:t>Люди, стремящиеся к организованности: </a:t>
            </a:r>
            <a:r>
              <a:rPr lang="ru-RU" sz="1200" spc="-70" dirty="0">
                <a:solidFill>
                  <a:srgbClr val="434343"/>
                </a:solidFill>
                <a:latin typeface="Verdana"/>
                <a:cs typeface="Verdana"/>
              </a:rPr>
              <a:t>те, кто хочет улучшить свою продуктивность и не забывать о важных делах.</a:t>
            </a:r>
          </a:p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endParaRPr lang="ru-RU" sz="1200" b="1" spc="-7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400"/>
              </a:lnSpc>
              <a:spcBef>
                <a:spcPts val="95"/>
              </a:spcBef>
            </a:pPr>
            <a:r>
              <a:rPr lang="ru-RU" sz="1200" b="1" spc="-70" dirty="0">
                <a:solidFill>
                  <a:srgbClr val="434343"/>
                </a:solidFill>
                <a:latin typeface="Verdana"/>
                <a:cs typeface="Verdana"/>
              </a:rPr>
              <a:t>Пользователи, использующие бумажные носители: </a:t>
            </a:r>
            <a:r>
              <a:rPr lang="ru-RU" sz="1200" spc="-70" dirty="0">
                <a:solidFill>
                  <a:srgbClr val="434343"/>
                </a:solidFill>
                <a:latin typeface="Verdana"/>
                <a:cs typeface="Verdana"/>
              </a:rPr>
              <a:t>те, кто предпочитает цифровые инструменты для ведения заметок и списков дел.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40100" y="4839715"/>
            <a:ext cx="625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600" spc="1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юм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600" spc="-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60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5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4" name="object 4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7629" y="623694"/>
              <a:ext cx="160824" cy="2265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1774" y="497331"/>
            <a:ext cx="48504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29" dirty="0"/>
              <a:t>Цели и задачи проекта</a:t>
            </a:r>
            <a:endParaRPr spc="155" dirty="0"/>
          </a:p>
        </p:txBody>
      </p:sp>
      <p:sp>
        <p:nvSpPr>
          <p:cNvPr id="7" name="object 7"/>
          <p:cNvSpPr txBox="1"/>
          <p:nvPr/>
        </p:nvSpPr>
        <p:spPr>
          <a:xfrm>
            <a:off x="670560" y="1053333"/>
            <a:ext cx="7802880" cy="74058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100"/>
              </a:lnSpc>
              <a:spcBef>
                <a:spcPts val="110"/>
              </a:spcBef>
            </a:pPr>
            <a:endParaRPr lang="ru-RU" sz="1200" b="1" spc="40" dirty="0">
              <a:solidFill>
                <a:srgbClr val="434343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99100"/>
              </a:lnSpc>
              <a:spcBef>
                <a:spcPts val="110"/>
              </a:spcBef>
            </a:pPr>
            <a:r>
              <a:rPr lang="ru-RU" sz="1200" b="1" spc="40" dirty="0">
                <a:solidFill>
                  <a:srgbClr val="434343"/>
                </a:solidFill>
                <a:latin typeface="Trebuchet MS"/>
                <a:cs typeface="Trebuchet MS"/>
              </a:rPr>
              <a:t>Цель</a:t>
            </a:r>
            <a:r>
              <a:rPr lang="ru-RU" sz="1200" b="1" spc="-95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ru-RU" sz="1200" b="1" spc="45" dirty="0">
                <a:solidFill>
                  <a:srgbClr val="434343"/>
                </a:solidFill>
                <a:latin typeface="Trebuchet MS"/>
                <a:cs typeface="Trebuchet MS"/>
              </a:rPr>
              <a:t>проекта</a:t>
            </a:r>
            <a:r>
              <a:rPr lang="ru-RU" sz="1200" b="1" spc="-90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ru-RU" sz="1200" spc="-45" dirty="0">
                <a:solidFill>
                  <a:srgbClr val="434343"/>
                </a:solidFill>
                <a:latin typeface="Tahoma"/>
                <a:cs typeface="Tahoma"/>
              </a:rPr>
              <a:t>–</a:t>
            </a:r>
            <a:r>
              <a:rPr lang="ru-RU" sz="1200" spc="200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lang="ru-RU" sz="1100" spc="-35" dirty="0">
                <a:solidFill>
                  <a:srgbClr val="434343"/>
                </a:solidFill>
                <a:latin typeface="Verdana"/>
                <a:cs typeface="Verdana"/>
              </a:rPr>
              <a:t>разработать и запустить прототип мобильного приложения "</a:t>
            </a:r>
            <a:r>
              <a:rPr lang="ru-RU" sz="1100" spc="-35" dirty="0" err="1">
                <a:solidFill>
                  <a:srgbClr val="434343"/>
                </a:solidFill>
                <a:latin typeface="Verdana"/>
                <a:cs typeface="Verdana"/>
              </a:rPr>
              <a:t>Bucket</a:t>
            </a:r>
            <a:r>
              <a:rPr lang="ru-RU" sz="1100" spc="-35" dirty="0">
                <a:solidFill>
                  <a:srgbClr val="434343"/>
                </a:solidFill>
                <a:latin typeface="Verdana"/>
                <a:cs typeface="Verdana"/>
              </a:rPr>
              <a:t> List" для организации и отслеживания жизненных целей и мечтаний пользователей.</a:t>
            </a:r>
            <a:endParaRPr lang="ru-RU" sz="1200" dirty="0">
              <a:latin typeface="Verdana"/>
              <a:cs typeface="Verdana"/>
            </a:endParaRPr>
          </a:p>
          <a:p>
            <a:pPr marL="12700" marR="5080" algn="just">
              <a:lnSpc>
                <a:spcPct val="99100"/>
              </a:lnSpc>
              <a:spcBef>
                <a:spcPts val="110"/>
              </a:spcBef>
            </a:pPr>
            <a:endParaRPr sz="11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207" y="2158830"/>
            <a:ext cx="67964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76875" algn="l"/>
              </a:tabLst>
            </a:pPr>
            <a:r>
              <a:rPr lang="ru-RU" sz="1200" b="1" spc="45" dirty="0">
                <a:solidFill>
                  <a:srgbClr val="434343"/>
                </a:solidFill>
                <a:latin typeface="Trebuchet MS"/>
                <a:cs typeface="Trebuchet MS"/>
              </a:rPr>
              <a:t>Постановка цели по </a:t>
            </a:r>
            <a:r>
              <a:rPr lang="en-US" sz="1200" b="1" spc="45" dirty="0">
                <a:solidFill>
                  <a:srgbClr val="434343"/>
                </a:solidFill>
                <a:latin typeface="Trebuchet MS"/>
                <a:cs typeface="Trebuchet MS"/>
              </a:rPr>
              <a:t>SMART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127" y="2495550"/>
            <a:ext cx="2819400" cy="13430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en-US" sz="1200" spc="-50" dirty="0">
                <a:solidFill>
                  <a:srgbClr val="434343"/>
                </a:solidFill>
                <a:latin typeface="Verdana"/>
                <a:cs typeface="Verdana"/>
              </a:rPr>
              <a:t>Specific (</a:t>
            </a: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Конкретная)</a:t>
            </a:r>
            <a:endParaRPr lang="en-US" sz="1200" spc="-5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en-US" sz="1200" spc="-50" dirty="0">
                <a:solidFill>
                  <a:srgbClr val="434343"/>
                </a:solidFill>
                <a:latin typeface="Verdana"/>
                <a:cs typeface="Verdana"/>
              </a:rPr>
              <a:t>Measurable (</a:t>
            </a: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Измеримая)</a:t>
            </a:r>
            <a:endParaRPr lang="en-US" sz="1200" spc="-5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en-US" sz="1200" spc="-50" dirty="0">
                <a:solidFill>
                  <a:srgbClr val="434343"/>
                </a:solidFill>
                <a:latin typeface="Verdana"/>
                <a:cs typeface="Verdana"/>
              </a:rPr>
              <a:t>Achievable (</a:t>
            </a: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Достижимая)</a:t>
            </a:r>
            <a:endParaRPr lang="en-US" sz="1200" spc="-5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en-US" sz="1200" spc="-50" dirty="0">
                <a:solidFill>
                  <a:srgbClr val="434343"/>
                </a:solidFill>
                <a:latin typeface="Verdana"/>
                <a:cs typeface="Verdana"/>
              </a:rPr>
              <a:t>Relevant (</a:t>
            </a: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Актуальная)</a:t>
            </a:r>
            <a:endParaRPr lang="en-US" sz="1200" spc="-50" dirty="0">
              <a:solidFill>
                <a:srgbClr val="434343"/>
              </a:solidFill>
              <a:latin typeface="Verdana"/>
              <a:cs typeface="Verdana"/>
            </a:endParaRPr>
          </a:p>
          <a:p>
            <a:pPr marL="298450" marR="5080" indent="-285750">
              <a:lnSpc>
                <a:spcPct val="117300"/>
              </a:lnSpc>
              <a:spcBef>
                <a:spcPts val="135"/>
              </a:spcBef>
              <a:buClr>
                <a:srgbClr val="007FE0"/>
              </a:buClr>
              <a:buSzPct val="127272"/>
              <a:buFont typeface="Lucida Sans Unicode"/>
              <a:buChar char="●"/>
              <a:tabLst>
                <a:tab pos="298450" algn="l"/>
              </a:tabLst>
            </a:pPr>
            <a:r>
              <a:rPr lang="en-US" sz="1200" spc="-50" dirty="0">
                <a:solidFill>
                  <a:srgbClr val="434343"/>
                </a:solidFill>
                <a:latin typeface="Verdana"/>
                <a:cs typeface="Verdana"/>
              </a:rPr>
              <a:t>Time-bound (</a:t>
            </a: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Ограниченная</a:t>
            </a:r>
            <a:r>
              <a:rPr lang="en-US" sz="1200" spc="-5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lang="ru-RU" sz="1200" spc="-50" dirty="0">
                <a:solidFill>
                  <a:srgbClr val="434343"/>
                </a:solidFill>
                <a:latin typeface="Verdana"/>
                <a:cs typeface="Verdana"/>
              </a:rPr>
              <a:t>во времени)</a:t>
            </a:r>
            <a:endParaRPr sz="1200" spc="-50" dirty="0">
              <a:solidFill>
                <a:srgbClr val="434343"/>
              </a:solidFill>
              <a:latin typeface="Verdana"/>
              <a:cs typeface="Verdana"/>
            </a:endParaRPr>
          </a:p>
        </p:txBody>
      </p:sp>
      <p:sp>
        <p:nvSpPr>
          <p:cNvPr id="31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6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9909" y="0"/>
            <a:ext cx="2194560" cy="2229485"/>
          </a:xfrm>
          <a:custGeom>
            <a:avLst/>
            <a:gdLst/>
            <a:ahLst/>
            <a:cxnLst/>
            <a:rect l="l" t="t" r="r" b="b"/>
            <a:pathLst>
              <a:path w="2194559" h="222948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94559" h="222948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94559" h="2229485">
                <a:moveTo>
                  <a:pt x="1359725" y="2000935"/>
                </a:moveTo>
                <a:lnTo>
                  <a:pt x="1148016" y="1789226"/>
                </a:lnTo>
                <a:lnTo>
                  <a:pt x="919759" y="2017471"/>
                </a:lnTo>
                <a:lnTo>
                  <a:pt x="1131468" y="2229180"/>
                </a:lnTo>
                <a:lnTo>
                  <a:pt x="1359725" y="2000935"/>
                </a:lnTo>
                <a:close/>
              </a:path>
              <a:path w="2194559" h="222948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94559" h="222948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  <a:path w="2194559" h="2229485">
                <a:moveTo>
                  <a:pt x="2194090" y="1352207"/>
                </a:moveTo>
                <a:lnTo>
                  <a:pt x="1814880" y="1731416"/>
                </a:lnTo>
                <a:lnTo>
                  <a:pt x="2026678" y="1943214"/>
                </a:lnTo>
                <a:lnTo>
                  <a:pt x="2194090" y="1775802"/>
                </a:lnTo>
                <a:lnTo>
                  <a:pt x="2194090" y="1352207"/>
                </a:lnTo>
                <a:close/>
              </a:path>
              <a:path w="2194559" h="2229485">
                <a:moveTo>
                  <a:pt x="2194090" y="743153"/>
                </a:moveTo>
                <a:lnTo>
                  <a:pt x="1205572" y="1731670"/>
                </a:lnTo>
                <a:lnTo>
                  <a:pt x="1417281" y="1943379"/>
                </a:lnTo>
                <a:lnTo>
                  <a:pt x="2194090" y="1166571"/>
                </a:lnTo>
                <a:lnTo>
                  <a:pt x="2194090" y="743153"/>
                </a:lnTo>
                <a:close/>
              </a:path>
              <a:path w="2194559" h="2229485">
                <a:moveTo>
                  <a:pt x="2194090" y="129794"/>
                </a:moveTo>
                <a:lnTo>
                  <a:pt x="592416" y="1731454"/>
                </a:lnTo>
                <a:lnTo>
                  <a:pt x="804214" y="1943252"/>
                </a:lnTo>
                <a:lnTo>
                  <a:pt x="2194090" y="553389"/>
                </a:lnTo>
                <a:lnTo>
                  <a:pt x="2194090" y="129794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6" y="392906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3059" y="392906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7381" y="627038"/>
              <a:ext cx="206559" cy="20511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6206" y="329745"/>
            <a:ext cx="5169535" cy="45525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310"/>
              </a:lnSpc>
              <a:spcBef>
                <a:spcPts val="250"/>
              </a:spcBef>
            </a:pPr>
            <a:r>
              <a:rPr lang="ru-RU" spc="170" dirty="0"/>
              <a:t>Анализ конкурентов</a:t>
            </a:r>
            <a:endParaRPr spc="130" dirty="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426703" y="971550"/>
          <a:ext cx="8171996" cy="386159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6297">
                  <a:extLst>
                    <a:ext uri="{9D8B030D-6E8A-4147-A177-3AD203B41FA5}">
                      <a16:colId xmlns:a16="http://schemas.microsoft.com/office/drawing/2014/main" val="86268240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905109840"/>
                    </a:ext>
                  </a:extLst>
                </a:gridCol>
                <a:gridCol w="636149">
                  <a:extLst>
                    <a:ext uri="{9D8B030D-6E8A-4147-A177-3AD203B41FA5}">
                      <a16:colId xmlns:a16="http://schemas.microsoft.com/office/drawing/2014/main" val="3846592324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1042686492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3488050994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3893125818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3619697676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2451762975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3926161347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2931889599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1761664232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2669630816"/>
                    </a:ext>
                  </a:extLst>
                </a:gridCol>
                <a:gridCol w="628615">
                  <a:extLst>
                    <a:ext uri="{9D8B030D-6E8A-4147-A177-3AD203B41FA5}">
                      <a16:colId xmlns:a16="http://schemas.microsoft.com/office/drawing/2014/main" val="94515725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Создание и редактирование заметок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Управление списками дел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Напоминания и уведомления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Доступность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Синхронизация и доступ с разных устройств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Поиск по заметкам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Создание</a:t>
                      </a:r>
                      <a:r>
                        <a:rPr lang="ru-RU" sz="600" b="1" baseline="0" dirty="0">
                          <a:latin typeface="+mj-lt"/>
                        </a:rPr>
                        <a:t> сложных таблиц</a:t>
                      </a:r>
                      <a:endParaRPr lang="ru-RU" sz="60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Сканирование документов и визиток с распознаванием текста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 Удобная визуализация данных в виде таблиц, календарей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Подходит для широкого спектра задач, от личных заметок до управления проектами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Интеграция с мессенджером </a:t>
                      </a:r>
                      <a:r>
                        <a:rPr lang="en-US" sz="600" b="1" dirty="0">
                          <a:latin typeface="+mj-lt"/>
                        </a:rPr>
                        <a:t>Telegram</a:t>
                      </a:r>
                      <a:endParaRPr lang="ru-RU" sz="60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>
                          <a:latin typeface="+mj-lt"/>
                        </a:rPr>
                        <a:t>За</a:t>
                      </a:r>
                      <a:r>
                        <a:rPr lang="ru-RU" sz="600" b="1" baseline="0" dirty="0">
                          <a:latin typeface="+mj-lt"/>
                        </a:rPr>
                        <a:t> больший функционал, нужно доплачивать</a:t>
                      </a:r>
                      <a:endParaRPr lang="ru-RU" sz="60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1094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+mn-lt"/>
                        </a:rPr>
                        <a:t>Наше</a:t>
                      </a:r>
                      <a:r>
                        <a:rPr lang="ru-RU" sz="900" b="0" baseline="0" dirty="0">
                          <a:latin typeface="+mn-lt"/>
                        </a:rPr>
                        <a:t> веб-приложение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713928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+mn-lt"/>
                        </a:rPr>
                        <a:t>Бумажные</a:t>
                      </a:r>
                      <a:r>
                        <a:rPr lang="ru-RU" sz="900" b="0" baseline="0" dirty="0">
                          <a:latin typeface="+mn-lt"/>
                        </a:rPr>
                        <a:t> носители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078254"/>
                  </a:ext>
                </a:extLst>
              </a:tr>
              <a:tr h="30849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</a:rPr>
                        <a:t>Evernote</a:t>
                      </a:r>
                      <a:endParaRPr lang="ru-RU" sz="900" b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704"/>
                  </a:ext>
                </a:extLst>
              </a:tr>
              <a:tr h="30849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latin typeface="+mn-lt"/>
                        </a:rPr>
                        <a:t>Any.Do</a:t>
                      </a:r>
                      <a:endParaRPr lang="ru-RU" sz="900" b="0" baseline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944166"/>
                  </a:ext>
                </a:extLst>
              </a:tr>
              <a:tr h="30849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latin typeface="+mn-lt"/>
                        </a:rPr>
                        <a:t>Click</a:t>
                      </a:r>
                      <a:r>
                        <a:rPr lang="en-US" sz="900" b="0" baseline="0" dirty="0" err="1">
                          <a:latin typeface="+mn-lt"/>
                        </a:rPr>
                        <a:t>Up</a:t>
                      </a:r>
                      <a:endParaRPr lang="ru-RU" sz="900" b="0" baseline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933822"/>
                  </a:ext>
                </a:extLst>
              </a:tr>
              <a:tr h="308495"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err="1">
                          <a:latin typeface="+mn-lt"/>
                        </a:rPr>
                        <a:t>Airtable</a:t>
                      </a:r>
                      <a:endParaRPr lang="ru-RU" sz="900" b="0" baseline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93196"/>
                  </a:ext>
                </a:extLst>
              </a:tr>
              <a:tr h="308495"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>
                          <a:latin typeface="+mn-lt"/>
                        </a:rPr>
                        <a:t>Coda</a:t>
                      </a:r>
                      <a:endParaRPr lang="ru-RU" sz="900" b="0" baseline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7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  <a:p>
                      <a:pPr algn="ctr"/>
                      <a:endParaRPr lang="ru-RU" sz="105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507887"/>
                  </a:ext>
                </a:extLst>
              </a:tr>
              <a:tr h="308495"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>
                          <a:latin typeface="+mn-lt"/>
                        </a:rPr>
                        <a:t>Notion</a:t>
                      </a:r>
                      <a:endParaRPr lang="ru-RU" sz="900" b="0" baseline="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✘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ru-RU" sz="8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5952"/>
                  </a:ext>
                </a:extLst>
              </a:tr>
            </a:tbl>
          </a:graphicData>
        </a:graphic>
      </p:graphicFrame>
      <p:sp>
        <p:nvSpPr>
          <p:cNvPr id="30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7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979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5" name="object 5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991" y="669104"/>
              <a:ext cx="162124" cy="1352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3652" y="497331"/>
            <a:ext cx="20631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К</a:t>
            </a:r>
            <a:r>
              <a:rPr spc="130" dirty="0"/>
              <a:t>о</a:t>
            </a:r>
            <a:r>
              <a:rPr spc="125" dirty="0"/>
              <a:t>н</a:t>
            </a:r>
            <a:r>
              <a:rPr spc="110" dirty="0"/>
              <a:t>цепц</a:t>
            </a:r>
            <a:r>
              <a:rPr spc="114" dirty="0"/>
              <a:t>и</a:t>
            </a:r>
            <a:r>
              <a:rPr spc="120" dirty="0"/>
              <a:t>я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9025" y="1043973"/>
            <a:ext cx="3777615" cy="326191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10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Наше приложение подразумевает под собой ряд функций, выделяющих нас на фоне конкурентов. </a:t>
            </a:r>
          </a:p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endParaRPr lang="ru-RU" sz="1050" dirty="0">
              <a:solidFill>
                <a:schemeClr val="dk1"/>
              </a:solidFill>
              <a:latin typeface="Overpass Medium"/>
              <a:ea typeface="Arial"/>
              <a:cs typeface="Arial"/>
              <a:sym typeface="Arial"/>
            </a:endParaRPr>
          </a:p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Мы сосредоточились на </a:t>
            </a:r>
            <a:r>
              <a:rPr lang="ru-RU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простоте и интуитивности</a:t>
            </a: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, чтобы оно идеально подходило тем, кто ценит лёгкость использования и не хочет тратить время на изучение сложных интерфейсов. </a:t>
            </a:r>
          </a:p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endParaRPr lang="ru-RU" sz="1050" dirty="0">
              <a:solidFill>
                <a:schemeClr val="dk1"/>
              </a:solidFill>
              <a:latin typeface="Overpass Medium"/>
              <a:ea typeface="Arial"/>
              <a:cs typeface="Arial"/>
              <a:sym typeface="Arial"/>
            </a:endParaRPr>
          </a:p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Доступное на любой платформе с браузером, приложение обеспечивает </a:t>
            </a:r>
            <a:r>
              <a:rPr lang="ru-RU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бесшовную синхронизацию </a:t>
            </a: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и доступ к вашим заметкам и задачам, где бы вы ни находились.  </a:t>
            </a:r>
          </a:p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endParaRPr lang="ru-RU" sz="1050" dirty="0">
              <a:solidFill>
                <a:schemeClr val="dk1"/>
              </a:solidFill>
              <a:latin typeface="Overpass Medium"/>
              <a:ea typeface="Arial"/>
              <a:cs typeface="Arial"/>
              <a:sym typeface="Arial"/>
            </a:endParaRPr>
          </a:p>
          <a:p>
            <a:pPr marL="12700" marR="5080" algn="just">
              <a:lnSpc>
                <a:spcPct val="115100"/>
              </a:lnSpc>
              <a:spcBef>
                <a:spcPts val="65"/>
              </a:spcBef>
            </a:pP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В отличие от некоторых конкурентов, мы ставим во главу угла конфиденциальность, гарантируя безопасность пользовательских данных. Нашей  </a:t>
            </a:r>
            <a:r>
              <a:rPr lang="ru-RU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фишкой</a:t>
            </a: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 </a:t>
            </a:r>
            <a:r>
              <a:rPr lang="ru-RU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является</a:t>
            </a: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 </a:t>
            </a:r>
            <a:r>
              <a:rPr lang="ru-RU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возможность</a:t>
            </a:r>
            <a:r>
              <a:rPr lang="en-US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 </a:t>
            </a:r>
            <a:r>
              <a:rPr lang="ru-RU" sz="1050" b="1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интеграции в  телеграмм </a:t>
            </a:r>
            <a:r>
              <a:rPr lang="ru-RU" sz="1050" dirty="0">
                <a:solidFill>
                  <a:schemeClr val="dk1"/>
                </a:solidFill>
                <a:latin typeface="Overpass Medium"/>
                <a:ea typeface="Arial"/>
                <a:cs typeface="Arial"/>
                <a:sym typeface="Arial"/>
              </a:rPr>
              <a:t>и отсутствие необходимости доплачивать за полноценный функционал.</a:t>
            </a:r>
            <a:endParaRPr sz="1050" dirty="0">
              <a:solidFill>
                <a:schemeClr val="dk1"/>
              </a:solidFill>
              <a:latin typeface="Overpass Medium"/>
              <a:ea typeface="Arial"/>
              <a:cs typeface="Arial"/>
              <a:sym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86592" y="1299994"/>
            <a:ext cx="3906520" cy="2907962"/>
            <a:chOff x="4586592" y="1299994"/>
            <a:chExt cx="3906520" cy="2907962"/>
          </a:xfrm>
        </p:grpSpPr>
        <p:sp>
          <p:nvSpPr>
            <p:cNvPr id="10" name="object 10"/>
            <p:cNvSpPr/>
            <p:nvPr/>
          </p:nvSpPr>
          <p:spPr>
            <a:xfrm>
              <a:off x="4586592" y="3828897"/>
              <a:ext cx="3906520" cy="137160"/>
            </a:xfrm>
            <a:custGeom>
              <a:avLst/>
              <a:gdLst/>
              <a:ahLst/>
              <a:cxnLst/>
              <a:rect l="l" t="t" r="r" b="b"/>
              <a:pathLst>
                <a:path w="3906520" h="137160">
                  <a:moveTo>
                    <a:pt x="760984" y="70967"/>
                  </a:moveTo>
                  <a:lnTo>
                    <a:pt x="423481" y="70967"/>
                  </a:lnTo>
                  <a:lnTo>
                    <a:pt x="423481" y="72986"/>
                  </a:lnTo>
                  <a:lnTo>
                    <a:pt x="760984" y="72986"/>
                  </a:lnTo>
                  <a:lnTo>
                    <a:pt x="760984" y="70967"/>
                  </a:lnTo>
                  <a:close/>
                </a:path>
                <a:path w="3906520" h="137160">
                  <a:moveTo>
                    <a:pt x="3261512" y="56845"/>
                  </a:moveTo>
                  <a:lnTo>
                    <a:pt x="3111512" y="56845"/>
                  </a:lnTo>
                  <a:lnTo>
                    <a:pt x="3111512" y="58864"/>
                  </a:lnTo>
                  <a:lnTo>
                    <a:pt x="3261512" y="58864"/>
                  </a:lnTo>
                  <a:lnTo>
                    <a:pt x="3261512" y="56845"/>
                  </a:lnTo>
                  <a:close/>
                </a:path>
                <a:path w="3906520" h="137160">
                  <a:moveTo>
                    <a:pt x="3528390" y="134874"/>
                  </a:moveTo>
                  <a:lnTo>
                    <a:pt x="3269640" y="134874"/>
                  </a:lnTo>
                  <a:lnTo>
                    <a:pt x="3269640" y="136893"/>
                  </a:lnTo>
                  <a:lnTo>
                    <a:pt x="3528390" y="136893"/>
                  </a:lnTo>
                  <a:lnTo>
                    <a:pt x="3528390" y="134874"/>
                  </a:lnTo>
                  <a:close/>
                </a:path>
                <a:path w="3906520" h="137160">
                  <a:moveTo>
                    <a:pt x="3906228" y="0"/>
                  </a:moveTo>
                  <a:lnTo>
                    <a:pt x="0" y="0"/>
                  </a:lnTo>
                  <a:lnTo>
                    <a:pt x="0" y="2032"/>
                  </a:lnTo>
                  <a:lnTo>
                    <a:pt x="3906228" y="2032"/>
                  </a:lnTo>
                  <a:lnTo>
                    <a:pt x="3906228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4460" y="1299994"/>
              <a:ext cx="3116162" cy="290796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750057" y="1619500"/>
              <a:ext cx="1273175" cy="2409825"/>
            </a:xfrm>
            <a:custGeom>
              <a:avLst/>
              <a:gdLst/>
              <a:ahLst/>
              <a:cxnLst/>
              <a:rect l="l" t="t" r="r" b="b"/>
              <a:pathLst>
                <a:path w="1273175" h="2409825">
                  <a:moveTo>
                    <a:pt x="1158741" y="0"/>
                  </a:moveTo>
                  <a:lnTo>
                    <a:pt x="15007" y="0"/>
                  </a:lnTo>
                  <a:lnTo>
                    <a:pt x="6257" y="0"/>
                  </a:lnTo>
                  <a:lnTo>
                    <a:pt x="0" y="7400"/>
                  </a:lnTo>
                  <a:lnTo>
                    <a:pt x="0" y="16818"/>
                  </a:lnTo>
                  <a:lnTo>
                    <a:pt x="106254" y="2392778"/>
                  </a:lnTo>
                  <a:lnTo>
                    <a:pt x="107509" y="2402195"/>
                  </a:lnTo>
                  <a:lnTo>
                    <a:pt x="114386" y="2409596"/>
                  </a:lnTo>
                  <a:lnTo>
                    <a:pt x="1266869" y="2409596"/>
                  </a:lnTo>
                  <a:lnTo>
                    <a:pt x="1273128" y="2402195"/>
                  </a:lnTo>
                  <a:lnTo>
                    <a:pt x="1273128" y="2392778"/>
                  </a:lnTo>
                  <a:lnTo>
                    <a:pt x="1166872" y="16818"/>
                  </a:lnTo>
                  <a:lnTo>
                    <a:pt x="1166254" y="7400"/>
                  </a:lnTo>
                  <a:lnTo>
                    <a:pt x="1158741" y="0"/>
                  </a:lnTo>
                  <a:close/>
                </a:path>
              </a:pathLst>
            </a:custGeom>
            <a:solidFill>
              <a:srgbClr val="007F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2557" y="1845517"/>
              <a:ext cx="1099185" cy="1939925"/>
            </a:xfrm>
            <a:custGeom>
              <a:avLst/>
              <a:gdLst/>
              <a:ahLst/>
              <a:cxnLst/>
              <a:rect l="l" t="t" r="r" b="b"/>
              <a:pathLst>
                <a:path w="1099184" h="1939925">
                  <a:moveTo>
                    <a:pt x="773125" y="0"/>
                  </a:moveTo>
                  <a:lnTo>
                    <a:pt x="0" y="0"/>
                  </a:lnTo>
                  <a:lnTo>
                    <a:pt x="75001" y="1682418"/>
                  </a:lnTo>
                  <a:lnTo>
                    <a:pt x="81165" y="1728923"/>
                  </a:lnTo>
                  <a:lnTo>
                    <a:pt x="94232" y="1772477"/>
                  </a:lnTo>
                  <a:lnTo>
                    <a:pt x="113560" y="1812422"/>
                  </a:lnTo>
                  <a:lnTo>
                    <a:pt x="138504" y="1848098"/>
                  </a:lnTo>
                  <a:lnTo>
                    <a:pt x="168423" y="1878846"/>
                  </a:lnTo>
                  <a:lnTo>
                    <a:pt x="202673" y="1904007"/>
                  </a:lnTo>
                  <a:lnTo>
                    <a:pt x="240612" y="1922922"/>
                  </a:lnTo>
                  <a:lnTo>
                    <a:pt x="281596" y="1934932"/>
                  </a:lnTo>
                  <a:lnTo>
                    <a:pt x="324984" y="1939377"/>
                  </a:lnTo>
                  <a:lnTo>
                    <a:pt x="1098746" y="1939377"/>
                  </a:lnTo>
                  <a:lnTo>
                    <a:pt x="1023106" y="256979"/>
                  </a:lnTo>
                  <a:lnTo>
                    <a:pt x="1016942" y="210474"/>
                  </a:lnTo>
                  <a:lnTo>
                    <a:pt x="1003876" y="166919"/>
                  </a:lnTo>
                  <a:lnTo>
                    <a:pt x="984548" y="126974"/>
                  </a:lnTo>
                  <a:lnTo>
                    <a:pt x="959604" y="91297"/>
                  </a:lnTo>
                  <a:lnTo>
                    <a:pt x="929685" y="60548"/>
                  </a:lnTo>
                  <a:lnTo>
                    <a:pt x="895435" y="35384"/>
                  </a:lnTo>
                  <a:lnTo>
                    <a:pt x="857496" y="16466"/>
                  </a:lnTo>
                  <a:lnTo>
                    <a:pt x="816512" y="4451"/>
                  </a:lnTo>
                  <a:lnTo>
                    <a:pt x="773125" y="0"/>
                  </a:lnTo>
                  <a:close/>
                </a:path>
              </a:pathLst>
            </a:custGeom>
            <a:solidFill>
              <a:srgbClr val="7B7B7B">
                <a:alpha val="152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89325" y="1571011"/>
              <a:ext cx="1925552" cy="2566552"/>
            </a:xfrm>
            <a:prstGeom prst="rect">
              <a:avLst/>
            </a:prstGeom>
          </p:spPr>
        </p:pic>
      </p:grpSp>
      <p:sp>
        <p:nvSpPr>
          <p:cNvPr id="36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8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" y="-112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D94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9909" y="0"/>
            <a:ext cx="2194560" cy="1943735"/>
          </a:xfrm>
          <a:custGeom>
            <a:avLst/>
            <a:gdLst/>
            <a:ahLst/>
            <a:cxnLst/>
            <a:rect l="l" t="t" r="r" b="b"/>
            <a:pathLst>
              <a:path w="2194559" h="1943735">
                <a:moveTo>
                  <a:pt x="439966" y="1080287"/>
                </a:moveTo>
                <a:lnTo>
                  <a:pt x="228257" y="868578"/>
                </a:lnTo>
                <a:lnTo>
                  <a:pt x="0" y="1096835"/>
                </a:lnTo>
                <a:lnTo>
                  <a:pt x="211709" y="1308531"/>
                </a:lnTo>
                <a:lnTo>
                  <a:pt x="439966" y="1080287"/>
                </a:lnTo>
                <a:close/>
              </a:path>
              <a:path w="2194559" h="1943735">
                <a:moveTo>
                  <a:pt x="1053134" y="1080287"/>
                </a:moveTo>
                <a:lnTo>
                  <a:pt x="841425" y="868578"/>
                </a:lnTo>
                <a:lnTo>
                  <a:pt x="613181" y="1096835"/>
                </a:lnTo>
                <a:lnTo>
                  <a:pt x="824877" y="1308531"/>
                </a:lnTo>
                <a:lnTo>
                  <a:pt x="1053134" y="1080287"/>
                </a:lnTo>
                <a:close/>
              </a:path>
              <a:path w="2194559" h="1943735">
                <a:moveTo>
                  <a:pt x="1520240" y="0"/>
                </a:moveTo>
                <a:lnTo>
                  <a:pt x="1096822" y="0"/>
                </a:lnTo>
                <a:lnTo>
                  <a:pt x="285813" y="811022"/>
                </a:lnTo>
                <a:lnTo>
                  <a:pt x="497522" y="1022731"/>
                </a:lnTo>
                <a:lnTo>
                  <a:pt x="1520240" y="0"/>
                </a:lnTo>
                <a:close/>
              </a:path>
              <a:path w="2194559" h="1943735">
                <a:moveTo>
                  <a:pt x="2133409" y="0"/>
                </a:moveTo>
                <a:lnTo>
                  <a:pt x="1710004" y="0"/>
                </a:lnTo>
                <a:lnTo>
                  <a:pt x="898982" y="811022"/>
                </a:lnTo>
                <a:lnTo>
                  <a:pt x="1110691" y="1022731"/>
                </a:lnTo>
                <a:lnTo>
                  <a:pt x="2133409" y="0"/>
                </a:lnTo>
                <a:close/>
              </a:path>
              <a:path w="2194559" h="1943735">
                <a:moveTo>
                  <a:pt x="2194090" y="129794"/>
                </a:moveTo>
                <a:lnTo>
                  <a:pt x="592416" y="1731454"/>
                </a:lnTo>
                <a:lnTo>
                  <a:pt x="804214" y="1943252"/>
                </a:lnTo>
                <a:lnTo>
                  <a:pt x="2194090" y="553389"/>
                </a:lnTo>
                <a:lnTo>
                  <a:pt x="2194090" y="129794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92352" y="1352384"/>
            <a:ext cx="1751964" cy="1963420"/>
          </a:xfrm>
          <a:custGeom>
            <a:avLst/>
            <a:gdLst/>
            <a:ahLst/>
            <a:cxnLst/>
            <a:rect l="l" t="t" r="r" b="b"/>
            <a:pathLst>
              <a:path w="1751965" h="1963420">
                <a:moveTo>
                  <a:pt x="439953" y="1735099"/>
                </a:moveTo>
                <a:lnTo>
                  <a:pt x="228257" y="1523390"/>
                </a:lnTo>
                <a:lnTo>
                  <a:pt x="0" y="1751647"/>
                </a:lnTo>
                <a:lnTo>
                  <a:pt x="211709" y="1963343"/>
                </a:lnTo>
                <a:lnTo>
                  <a:pt x="439953" y="1735099"/>
                </a:lnTo>
                <a:close/>
              </a:path>
              <a:path w="1751965" h="1963420">
                <a:moveTo>
                  <a:pt x="1053134" y="1735099"/>
                </a:moveTo>
                <a:lnTo>
                  <a:pt x="841425" y="1523390"/>
                </a:lnTo>
                <a:lnTo>
                  <a:pt x="613181" y="1751647"/>
                </a:lnTo>
                <a:lnTo>
                  <a:pt x="824877" y="1963343"/>
                </a:lnTo>
                <a:lnTo>
                  <a:pt x="1053134" y="1735099"/>
                </a:lnTo>
                <a:close/>
              </a:path>
              <a:path w="1751965" h="1963420">
                <a:moveTo>
                  <a:pt x="1751647" y="613181"/>
                </a:moveTo>
                <a:lnTo>
                  <a:pt x="898982" y="1465834"/>
                </a:lnTo>
                <a:lnTo>
                  <a:pt x="1110691" y="1677543"/>
                </a:lnTo>
                <a:lnTo>
                  <a:pt x="1751647" y="1036586"/>
                </a:lnTo>
                <a:lnTo>
                  <a:pt x="1751647" y="613181"/>
                </a:lnTo>
                <a:close/>
              </a:path>
              <a:path w="1751965" h="1963420">
                <a:moveTo>
                  <a:pt x="1751647" y="0"/>
                </a:moveTo>
                <a:lnTo>
                  <a:pt x="285813" y="1465834"/>
                </a:lnTo>
                <a:lnTo>
                  <a:pt x="497509" y="1677543"/>
                </a:lnTo>
                <a:lnTo>
                  <a:pt x="1751647" y="423418"/>
                </a:lnTo>
                <a:lnTo>
                  <a:pt x="1751647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8943" y="2579623"/>
            <a:ext cx="1445260" cy="1657350"/>
          </a:xfrm>
          <a:custGeom>
            <a:avLst/>
            <a:gdLst/>
            <a:ahLst/>
            <a:cxnLst/>
            <a:rect l="l" t="t" r="r" b="b"/>
            <a:pathLst>
              <a:path w="1445259" h="1657350">
                <a:moveTo>
                  <a:pt x="439953" y="1428508"/>
                </a:moveTo>
                <a:lnTo>
                  <a:pt x="228244" y="1216799"/>
                </a:lnTo>
                <a:lnTo>
                  <a:pt x="0" y="1445056"/>
                </a:lnTo>
                <a:lnTo>
                  <a:pt x="211709" y="1656753"/>
                </a:lnTo>
                <a:lnTo>
                  <a:pt x="439953" y="1428508"/>
                </a:lnTo>
                <a:close/>
              </a:path>
              <a:path w="1445259" h="1657350">
                <a:moveTo>
                  <a:pt x="1053134" y="1428508"/>
                </a:moveTo>
                <a:lnTo>
                  <a:pt x="841425" y="1216799"/>
                </a:lnTo>
                <a:lnTo>
                  <a:pt x="613168" y="1445056"/>
                </a:lnTo>
                <a:lnTo>
                  <a:pt x="824877" y="1656753"/>
                </a:lnTo>
                <a:lnTo>
                  <a:pt x="1053134" y="1428508"/>
                </a:lnTo>
                <a:close/>
              </a:path>
              <a:path w="1445259" h="1657350">
                <a:moveTo>
                  <a:pt x="1445056" y="613168"/>
                </a:moveTo>
                <a:lnTo>
                  <a:pt x="898982" y="1159243"/>
                </a:lnTo>
                <a:lnTo>
                  <a:pt x="1110691" y="1370952"/>
                </a:lnTo>
                <a:lnTo>
                  <a:pt x="1445056" y="1036586"/>
                </a:lnTo>
                <a:lnTo>
                  <a:pt x="1445056" y="613168"/>
                </a:lnTo>
                <a:close/>
              </a:path>
              <a:path w="1445259" h="1657350">
                <a:moveTo>
                  <a:pt x="1445056" y="0"/>
                </a:moveTo>
                <a:lnTo>
                  <a:pt x="285800" y="1159243"/>
                </a:lnTo>
                <a:lnTo>
                  <a:pt x="497509" y="1370952"/>
                </a:lnTo>
                <a:lnTo>
                  <a:pt x="1445056" y="423405"/>
                </a:lnTo>
                <a:lnTo>
                  <a:pt x="1445056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9670" y="743152"/>
            <a:ext cx="1274445" cy="1486535"/>
          </a:xfrm>
          <a:custGeom>
            <a:avLst/>
            <a:gdLst/>
            <a:ahLst/>
            <a:cxnLst/>
            <a:rect l="l" t="t" r="r" b="b"/>
            <a:pathLst>
              <a:path w="1274445" h="1486535">
                <a:moveTo>
                  <a:pt x="439966" y="1257782"/>
                </a:moveTo>
                <a:lnTo>
                  <a:pt x="228257" y="1046073"/>
                </a:lnTo>
                <a:lnTo>
                  <a:pt x="0" y="1274318"/>
                </a:lnTo>
                <a:lnTo>
                  <a:pt x="211709" y="1486027"/>
                </a:lnTo>
                <a:lnTo>
                  <a:pt x="439966" y="1257782"/>
                </a:lnTo>
                <a:close/>
              </a:path>
              <a:path w="1274445" h="1486535">
                <a:moveTo>
                  <a:pt x="1274330" y="0"/>
                </a:moveTo>
                <a:lnTo>
                  <a:pt x="285813" y="988517"/>
                </a:lnTo>
                <a:lnTo>
                  <a:pt x="497522" y="1200226"/>
                </a:lnTo>
                <a:lnTo>
                  <a:pt x="1274330" y="423418"/>
                </a:lnTo>
                <a:lnTo>
                  <a:pt x="1274330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72457"/>
            <a:ext cx="848994" cy="328930"/>
          </a:xfrm>
          <a:custGeom>
            <a:avLst/>
            <a:gdLst/>
            <a:ahLst/>
            <a:cxnLst/>
            <a:rect l="l" t="t" r="r" b="b"/>
            <a:pathLst>
              <a:path w="848994" h="328930">
                <a:moveTo>
                  <a:pt x="848900" y="0"/>
                </a:moveTo>
                <a:lnTo>
                  <a:pt x="0" y="0"/>
                </a:lnTo>
                <a:lnTo>
                  <a:pt x="0" y="328491"/>
                </a:lnTo>
                <a:lnTo>
                  <a:pt x="848900" y="328491"/>
                </a:lnTo>
                <a:lnTo>
                  <a:pt x="84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16974" y="572467"/>
            <a:ext cx="332740" cy="328930"/>
            <a:chOff x="916974" y="572467"/>
            <a:chExt cx="332740" cy="328930"/>
          </a:xfrm>
        </p:grpSpPr>
        <p:sp>
          <p:nvSpPr>
            <p:cNvPr id="9" name="object 9"/>
            <p:cNvSpPr/>
            <p:nvPr/>
          </p:nvSpPr>
          <p:spPr>
            <a:xfrm>
              <a:off x="916974" y="572467"/>
              <a:ext cx="332740" cy="328930"/>
            </a:xfrm>
            <a:custGeom>
              <a:avLst/>
              <a:gdLst/>
              <a:ahLst/>
              <a:cxnLst/>
              <a:rect l="l" t="t" r="r" b="b"/>
              <a:pathLst>
                <a:path w="332740" h="328930">
                  <a:moveTo>
                    <a:pt x="332224" y="0"/>
                  </a:moveTo>
                  <a:lnTo>
                    <a:pt x="0" y="0"/>
                  </a:lnTo>
                  <a:lnTo>
                    <a:pt x="0" y="328491"/>
                  </a:lnTo>
                  <a:lnTo>
                    <a:pt x="332224" y="328491"/>
                  </a:lnTo>
                  <a:lnTo>
                    <a:pt x="3322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417" y="637896"/>
              <a:ext cx="212941" cy="20821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7694" y="576621"/>
            <a:ext cx="331337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120" dirty="0">
                <a:solidFill>
                  <a:srgbClr val="FFFFFF"/>
                </a:solidFill>
              </a:rPr>
              <a:t>Требования к продукту</a:t>
            </a:r>
            <a:endParaRPr sz="2000" spc="120" dirty="0">
              <a:solidFill>
                <a:srgbClr val="FFFFF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" y="1352384"/>
            <a:ext cx="3007995" cy="315022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Из результатов аналитики</a:t>
            </a:r>
            <a:r>
              <a:rPr lang="en-US" sz="1200" spc="-25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Интерфейс должен быть простым и   интуитивным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Необходима бесшовная синхронизация на всех устройствах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Интеграция с </a:t>
            </a:r>
            <a:r>
              <a:rPr lang="en-US" sz="1200" spc="-25" dirty="0">
                <a:solidFill>
                  <a:srgbClr val="FFFFFF"/>
                </a:solidFill>
                <a:latin typeface="Verdana"/>
                <a:cs typeface="Verdana"/>
              </a:rPr>
              <a:t>Telegram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Конфиденциальность данных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Весь функционал доступен сразу и бесплатно</a:t>
            </a: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71450" indent="-171450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lang="ru-RU" sz="1200" spc="-25" dirty="0">
              <a:solidFill>
                <a:srgbClr val="FFFFFF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lang="ru-RU" sz="12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13" name="object 13"/>
          <p:cNvSpPr/>
          <p:nvPr/>
        </p:nvSpPr>
        <p:spPr>
          <a:xfrm>
            <a:off x="7698803" y="2579433"/>
            <a:ext cx="1445260" cy="1657350"/>
          </a:xfrm>
          <a:custGeom>
            <a:avLst/>
            <a:gdLst/>
            <a:ahLst/>
            <a:cxnLst/>
            <a:rect l="l" t="t" r="r" b="b"/>
            <a:pathLst>
              <a:path w="1445259" h="1657350">
                <a:moveTo>
                  <a:pt x="440093" y="1428699"/>
                </a:moveTo>
                <a:lnTo>
                  <a:pt x="228295" y="1216888"/>
                </a:lnTo>
                <a:lnTo>
                  <a:pt x="0" y="1445196"/>
                </a:lnTo>
                <a:lnTo>
                  <a:pt x="211797" y="1656994"/>
                </a:lnTo>
                <a:lnTo>
                  <a:pt x="440093" y="1428699"/>
                </a:lnTo>
                <a:close/>
              </a:path>
              <a:path w="1445259" h="1657350">
                <a:moveTo>
                  <a:pt x="1445196" y="0"/>
                </a:moveTo>
                <a:lnTo>
                  <a:pt x="285965" y="1159217"/>
                </a:lnTo>
                <a:lnTo>
                  <a:pt x="497763" y="1371028"/>
                </a:lnTo>
                <a:lnTo>
                  <a:pt x="1445196" y="423595"/>
                </a:lnTo>
                <a:lnTo>
                  <a:pt x="1445196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71485" y="747585"/>
            <a:ext cx="1272540" cy="1474470"/>
          </a:xfrm>
          <a:custGeom>
            <a:avLst/>
            <a:gdLst/>
            <a:ahLst/>
            <a:cxnLst/>
            <a:rect l="l" t="t" r="r" b="b"/>
            <a:pathLst>
              <a:path w="1272540" h="1474470">
                <a:moveTo>
                  <a:pt x="440093" y="1245895"/>
                </a:moveTo>
                <a:lnTo>
                  <a:pt x="228295" y="1034097"/>
                </a:lnTo>
                <a:lnTo>
                  <a:pt x="0" y="1262392"/>
                </a:lnTo>
                <a:lnTo>
                  <a:pt x="211797" y="1474190"/>
                </a:lnTo>
                <a:lnTo>
                  <a:pt x="440093" y="1245895"/>
                </a:lnTo>
                <a:close/>
              </a:path>
              <a:path w="1272540" h="1474470">
                <a:moveTo>
                  <a:pt x="1272514" y="0"/>
                </a:moveTo>
                <a:lnTo>
                  <a:pt x="286905" y="985596"/>
                </a:lnTo>
                <a:lnTo>
                  <a:pt x="498716" y="1197394"/>
                </a:lnTo>
                <a:lnTo>
                  <a:pt x="1272514" y="423595"/>
                </a:lnTo>
                <a:lnTo>
                  <a:pt x="1272514" y="0"/>
                </a:lnTo>
                <a:close/>
              </a:path>
            </a:pathLst>
          </a:custGeom>
          <a:solidFill>
            <a:srgbClr val="007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21219"/>
            <a:ext cx="6781800" cy="3983069"/>
          </a:xfrm>
          <a:prstGeom prst="rect">
            <a:avLst/>
          </a:prstGeom>
        </p:spPr>
      </p:pic>
      <p:sp>
        <p:nvSpPr>
          <p:cNvPr id="39" name="Slide Number Placeholder 31">
            <a:extLst>
              <a:ext uri="{FF2B5EF4-FFF2-40B4-BE49-F238E27FC236}">
                <a16:creationId xmlns:a16="http://schemas.microsoft.com/office/drawing/2014/main" id="{5BB25D20-5A73-49D9-A374-87BAAE43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332" y="0"/>
            <a:ext cx="419668" cy="184666"/>
          </a:xfrm>
          <a:prstGeom prst="rect">
            <a:avLst/>
          </a:prstGeom>
        </p:spPr>
        <p:txBody>
          <a:bodyPr/>
          <a:lstStyle/>
          <a:p>
            <a:r>
              <a:rPr lang="en-ID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0</a:t>
            </a:r>
            <a:r>
              <a:rPr lang="ru-RU" sz="1200" b="1" spc="35" dirty="0">
                <a:solidFill>
                  <a:srgbClr val="434343"/>
                </a:solidFill>
                <a:latin typeface="Trebuchet MS"/>
                <a:ea typeface="+mj-ea"/>
                <a:cs typeface="Trebuchet MS"/>
              </a:rPr>
              <a:t>9</a:t>
            </a:r>
            <a:endParaRPr lang="en-ID" sz="1200" b="1" spc="35" dirty="0">
              <a:solidFill>
                <a:srgbClr val="434343"/>
              </a:solidFill>
              <a:latin typeface="Trebuchet MS"/>
              <a:ea typeface="+mj-ea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vestment Newsletter by Slidesgo">
  <a:themeElements>
    <a:clrScheme name="Simple Light">
      <a:dk1>
        <a:srgbClr val="434343"/>
      </a:dk1>
      <a:lt1>
        <a:srgbClr val="FFFFFF"/>
      </a:lt1>
      <a:dk2>
        <a:srgbClr val="57B6FF"/>
      </a:dk2>
      <a:lt2>
        <a:srgbClr val="0D94FB"/>
      </a:lt2>
      <a:accent1>
        <a:srgbClr val="007FE0"/>
      </a:accent1>
      <a:accent2>
        <a:srgbClr val="0069B8"/>
      </a:accent2>
      <a:accent3>
        <a:srgbClr val="FFD966"/>
      </a:accent3>
      <a:accent4>
        <a:srgbClr val="F1C232"/>
      </a:accent4>
      <a:accent5>
        <a:srgbClr val="263238"/>
      </a:accent5>
      <a:accent6>
        <a:srgbClr val="E0E0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988</Words>
  <Application>Microsoft Office PowerPoint</Application>
  <PresentationFormat>Экран (16:9)</PresentationFormat>
  <Paragraphs>323</Paragraphs>
  <Slides>15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Arial</vt:lpstr>
      <vt:lpstr>Calibri</vt:lpstr>
      <vt:lpstr>Livvic</vt:lpstr>
      <vt:lpstr>Lucida Sans Unicode</vt:lpstr>
      <vt:lpstr>Overpass</vt:lpstr>
      <vt:lpstr>Overpass Black</vt:lpstr>
      <vt:lpstr>Overpass Medium</vt:lpstr>
      <vt:lpstr>Roboto Condensed Light</vt:lpstr>
      <vt:lpstr>Rubik</vt:lpstr>
      <vt:lpstr>Tahoma</vt:lpstr>
      <vt:lpstr>Trebuchet MS</vt:lpstr>
      <vt:lpstr>Verdana</vt:lpstr>
      <vt:lpstr>Wingdings</vt:lpstr>
      <vt:lpstr>Office Theme</vt:lpstr>
      <vt:lpstr>Investment Newsletter by Slidesgo</vt:lpstr>
      <vt:lpstr>Приложение для мобильных устройств Bucket List «DreamQuest»</vt:lpstr>
      <vt:lpstr>Наша команда</vt:lpstr>
      <vt:lpstr>Резюме проекта</vt:lpstr>
      <vt:lpstr>Целевая аудитория </vt:lpstr>
      <vt:lpstr>Целевая аудитория</vt:lpstr>
      <vt:lpstr>Цели и задачи проекта</vt:lpstr>
      <vt:lpstr>Анализ конкурентов</vt:lpstr>
      <vt:lpstr>Концепция</vt:lpstr>
      <vt:lpstr>Требования к продукту</vt:lpstr>
      <vt:lpstr>Технологический стек</vt:lpstr>
      <vt:lpstr>Реализация проекта</vt:lpstr>
      <vt:lpstr>Реализация проекта</vt:lpstr>
      <vt:lpstr>Полученные результаты</vt:lpstr>
      <vt:lpstr>Роли в проекте</vt:lpstr>
      <vt:lpstr>Реализация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Тимофей Чугунов</cp:lastModifiedBy>
  <cp:revision>46</cp:revision>
  <dcterms:created xsi:type="dcterms:W3CDTF">2024-05-18T06:15:08Z</dcterms:created>
  <dcterms:modified xsi:type="dcterms:W3CDTF">2024-06-19T14:17:31Z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2024-04-12T00:00:00Z</vt:filetime>
  </property>
  <property fmtid="{D5CDD505-2E9C-101B-9397-08002B2CF9AE}" pid="3" name="LastSaved">
    <vt:filetime>2024-05-18T00:00:00Z</vt:filetime>
  </property>
</Properties>
</file>