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61" r:id="rId5"/>
    <p:sldId id="260" r:id="rId6"/>
    <p:sldId id="272" r:id="rId7"/>
    <p:sldId id="273" r:id="rId8"/>
    <p:sldId id="263" r:id="rId9"/>
    <p:sldId id="262" r:id="rId10"/>
    <p:sldId id="264" r:id="rId11"/>
    <p:sldId id="268" r:id="rId12"/>
    <p:sldId id="266" r:id="rId13"/>
    <p:sldId id="271" r:id="rId14"/>
    <p:sldId id="27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8C810-3962-4FAA-B3DE-785A8444BAE6}" v="1045" dt="2023-05-17T12:11:06.416"/>
    <p1510:client id="{30AB09D5-64E7-44A0-A268-5842633D7B22}" v="25" dt="2023-06-17T05:20:30.591"/>
    <p1510:client id="{8C670BD4-8B8E-4C48-95EC-FC3B9FFC34B6}" v="229" dt="2023-06-16T09:38:51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8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85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metris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com/pojodul" TargetMode="External"/><Relationship Id="rId5" Type="http://schemas.openxmlformats.org/officeDocument/2006/relationships/hyperlink" Target="https://vk.com/olgakalyagina" TargetMode="External"/><Relationship Id="rId4" Type="http://schemas.openxmlformats.org/officeDocument/2006/relationships/hyperlink" Target="https://vk.com/id48719424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%3A%2F%2Fgithub.com%2Fk-polezhaev%2Furfu%2Ftree%2Fmain&amp;cc_key=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530352" y="1122363"/>
            <a:ext cx="8341999" cy="197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80000"/>
              </a:lnSpc>
              <a:buClr>
                <a:srgbClr val="FFFFFF"/>
              </a:buClr>
              <a:buSzPts val="4400"/>
            </a:pPr>
            <a:r>
              <a:rPr lang="ru-RU" sz="4400" dirty="0">
                <a:latin typeface="Tahoma"/>
                <a:ea typeface="Tahoma"/>
                <a:cs typeface="Tahoma"/>
                <a:sym typeface="Tahoma"/>
              </a:rPr>
              <a:t>REMIND YOURSELF</a:t>
            </a:r>
            <a:endParaRPr lang="ru-RU" sz="4400" dirty="0">
              <a:latin typeface="Tahoma"/>
              <a:ea typeface="Tahoma"/>
              <a:cs typeface="Tahoma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530352" y="3509963"/>
            <a:ext cx="8341999" cy="174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2400">
                <a:latin typeface="Raleway"/>
                <a:ea typeface="Raleway"/>
                <a:cs typeface="Raleway"/>
                <a:sym typeface="Raleway"/>
              </a:rPr>
              <a:t>Команда: Wetaмины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3556110-D64C-EBE6-6FB0-DCEAA452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59" y="2489033"/>
            <a:ext cx="2351171" cy="2341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Техническое задание: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383418" y="2471900"/>
            <a:ext cx="9840782" cy="34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aleway"/>
              <a:buChar char="•"/>
            </a:pPr>
            <a:r>
              <a:rPr lang="ru-RU" sz="2400" dirty="0">
                <a:latin typeface="Raleway"/>
                <a:ea typeface="Raleway"/>
                <a:cs typeface="Raleway"/>
              </a:rPr>
              <a:t>Приложение состоит из нескольких окон.</a:t>
            </a:r>
          </a:p>
          <a:p>
            <a:pPr marL="9144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aleway"/>
              <a:buChar char="•"/>
            </a:pPr>
            <a:r>
              <a:rPr lang="ru-RU" sz="2400" dirty="0">
                <a:latin typeface="Raleway"/>
                <a:ea typeface="Raleway"/>
                <a:cs typeface="Raleway"/>
              </a:rPr>
              <a:t>Препараты характеризуются полями </a:t>
            </a:r>
            <a:r>
              <a:rPr lang="en-US" sz="2400" dirty="0">
                <a:latin typeface="Raleway"/>
                <a:ea typeface="Raleway"/>
                <a:cs typeface="Raleway"/>
              </a:rPr>
              <a:t>“</a:t>
            </a:r>
            <a:r>
              <a:rPr lang="ru-RU" sz="2400" dirty="0">
                <a:latin typeface="Raleway"/>
                <a:ea typeface="Raleway"/>
                <a:cs typeface="Raleway"/>
              </a:rPr>
              <a:t>Название</a:t>
            </a:r>
            <a:r>
              <a:rPr lang="en-US" sz="2400" dirty="0">
                <a:latin typeface="Raleway"/>
                <a:ea typeface="Raleway"/>
                <a:cs typeface="Raleway"/>
              </a:rPr>
              <a:t>”</a:t>
            </a:r>
            <a:r>
              <a:rPr lang="ru-RU" sz="2400" dirty="0">
                <a:latin typeface="Raleway"/>
                <a:ea typeface="Raleway"/>
                <a:cs typeface="Raleway"/>
              </a:rPr>
              <a:t> и </a:t>
            </a:r>
            <a:r>
              <a:rPr lang="en-US" sz="2400" dirty="0">
                <a:latin typeface="Raleway"/>
                <a:ea typeface="Raleway"/>
                <a:cs typeface="Raleway"/>
              </a:rPr>
              <a:t>“</a:t>
            </a:r>
            <a:r>
              <a:rPr lang="ru-RU" sz="2400" dirty="0">
                <a:latin typeface="Raleway"/>
                <a:ea typeface="Raleway"/>
                <a:cs typeface="Raleway"/>
              </a:rPr>
              <a:t>Информация</a:t>
            </a:r>
            <a:r>
              <a:rPr lang="en-US" sz="2400" dirty="0">
                <a:latin typeface="Raleway"/>
                <a:ea typeface="Raleway"/>
                <a:cs typeface="Raleway"/>
              </a:rPr>
              <a:t>”</a:t>
            </a:r>
            <a:r>
              <a:rPr lang="ru-RU" sz="2400" dirty="0">
                <a:latin typeface="Raleway"/>
                <a:ea typeface="Raleway"/>
                <a:cs typeface="Raleway"/>
              </a:rPr>
              <a:t>, для каждого устанавливается свое время приема.</a:t>
            </a:r>
          </a:p>
          <a:p>
            <a:pPr marL="9144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aleway"/>
              <a:buChar char="•"/>
            </a:pPr>
            <a:r>
              <a:rPr lang="ru-RU" sz="2400" dirty="0">
                <a:latin typeface="Raleway"/>
                <a:ea typeface="Raleway"/>
                <a:cs typeface="Raleway"/>
              </a:rPr>
              <a:t>На главном окне должна размещаться информация с возможностью удаления, отметки о выполнении и установкой уведомления.</a:t>
            </a:r>
          </a:p>
          <a:p>
            <a:pPr marL="9144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aleway"/>
              <a:buChar char="•"/>
            </a:pPr>
            <a:r>
              <a:rPr lang="ru-RU" sz="2400" dirty="0">
                <a:latin typeface="Raleway"/>
                <a:ea typeface="Raleway"/>
                <a:cs typeface="Raleway"/>
              </a:rPr>
              <a:t>Для хранения данных использовалась база данных </a:t>
            </a:r>
            <a:r>
              <a:rPr lang="en-US" sz="2400" dirty="0">
                <a:latin typeface="Raleway"/>
                <a:ea typeface="Raleway"/>
                <a:cs typeface="Raleway"/>
              </a:rPr>
              <a:t>SQL</a:t>
            </a:r>
            <a:r>
              <a:rPr lang="ru-RU" sz="2400" dirty="0">
                <a:latin typeface="Raleway"/>
                <a:ea typeface="Raleway"/>
                <a:cs typeface="Raleway"/>
              </a:rPr>
              <a:t>.</a:t>
            </a:r>
          </a:p>
          <a:p>
            <a:pPr marL="91440" lvl="0" indent="-177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aleway"/>
              <a:buChar char="•"/>
            </a:pPr>
            <a:endParaRPr lang="ru-RU" sz="2400" dirty="0"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Технологический стек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en-US" sz="2800" dirty="0" err="1"/>
              <a:t>Дизайнер</a:t>
            </a:r>
            <a:r>
              <a:rPr lang="en-US" sz="2800" dirty="0"/>
              <a:t> </a:t>
            </a:r>
            <a:r>
              <a:rPr lang="en-US" sz="2800" dirty="0" err="1"/>
              <a:t>использовал</a:t>
            </a:r>
            <a:r>
              <a:rPr lang="en-US" sz="2800" dirty="0"/>
              <a:t> Figma.</a:t>
            </a:r>
            <a:endParaRPr lang="ru-RU" dirty="0"/>
          </a:p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en-US" sz="2800" dirty="0" err="1"/>
              <a:t>Язык</a:t>
            </a:r>
            <a:r>
              <a:rPr lang="en-US" sz="2800" dirty="0"/>
              <a:t> </a:t>
            </a:r>
            <a:r>
              <a:rPr lang="en-US" sz="2800" dirty="0" err="1"/>
              <a:t>программирования</a:t>
            </a:r>
            <a:r>
              <a:rPr lang="en-US" sz="2800" dirty="0"/>
              <a:t>: Java.</a:t>
            </a:r>
            <a:endParaRPr lang="en-US" dirty="0"/>
          </a:p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en-US" sz="2800" dirty="0"/>
              <a:t>Android-</a:t>
            </a:r>
            <a:r>
              <a:rPr lang="en-US" sz="2800" dirty="0" err="1"/>
              <a:t>фреймворк</a:t>
            </a:r>
            <a:r>
              <a:rPr lang="en-US" sz="2800" dirty="0"/>
              <a:t>: Android Jetpack.</a:t>
            </a:r>
            <a:endParaRPr lang="en-US" dirty="0"/>
          </a:p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en-US" sz="2800" dirty="0" err="1"/>
              <a:t>Среда</a:t>
            </a:r>
            <a:r>
              <a:rPr lang="en-US" sz="2800" dirty="0"/>
              <a:t> </a:t>
            </a:r>
            <a:r>
              <a:rPr lang="en-US" sz="2800" dirty="0" err="1"/>
              <a:t>разработки</a:t>
            </a:r>
            <a:r>
              <a:rPr lang="en-US" sz="2800" dirty="0"/>
              <a:t>: Android Studio.</a:t>
            </a:r>
          </a:p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ru-RU" sz="2800" dirty="0"/>
              <a:t>Хранение данных</a:t>
            </a:r>
            <a:r>
              <a:rPr lang="en-US" sz="2800" dirty="0"/>
              <a:t>:</a:t>
            </a:r>
            <a:r>
              <a:rPr lang="ru-RU" sz="2800" dirty="0"/>
              <a:t> </a:t>
            </a:r>
            <a:r>
              <a:rPr lang="en-US" sz="2800" dirty="0"/>
              <a:t>MySQL</a:t>
            </a:r>
            <a:endParaRPr lang="en-US" dirty="0"/>
          </a:p>
          <a:p>
            <a:pPr marL="91440" indent="0">
              <a:lnSpc>
                <a:spcPct val="85000"/>
              </a:lnSpc>
              <a:spcAft>
                <a:spcPts val="1600"/>
              </a:spcAft>
              <a:buNone/>
            </a:pP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Макеты приложения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60D6D-9190-AD3B-A29F-4CE682D96615}"/>
              </a:ext>
            </a:extLst>
          </p:cNvPr>
          <p:cNvSpPr txBox="1"/>
          <p:nvPr/>
        </p:nvSpPr>
        <p:spPr>
          <a:xfrm>
            <a:off x="2347710" y="6211373"/>
            <a:ext cx="22940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600" b="1" dirty="0">
              <a:latin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F3C5D-DF4A-0A68-2DE9-11FCF99AB230}"/>
              </a:ext>
            </a:extLst>
          </p:cNvPr>
          <p:cNvSpPr txBox="1"/>
          <p:nvPr/>
        </p:nvSpPr>
        <p:spPr>
          <a:xfrm>
            <a:off x="8277359" y="6211373"/>
            <a:ext cx="19989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600" b="1" dirty="0">
              <a:latin typeface="Raleway"/>
            </a:endParaRPr>
          </a:p>
        </p:txBody>
      </p:sp>
      <p:pic>
        <p:nvPicPr>
          <p:cNvPr id="4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5ECF9A8-B6B8-9414-4203-2645630C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515" y="2965782"/>
            <a:ext cx="1658654" cy="3583407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65CCCD40-A0CF-955B-C75A-902CFB5A4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721" y="1612232"/>
            <a:ext cx="1595688" cy="498708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92B4BB7-60AC-266B-E744-D0F46C87F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407" y="2484522"/>
            <a:ext cx="185166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B90F7A2-80EF-88B7-429F-AEE764BCD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486" y="2484521"/>
            <a:ext cx="185166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Контакты 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r>
              <a:rPr lang="ru-RU" sz="2400" dirty="0">
                <a:latin typeface="Raleway"/>
              </a:rPr>
              <a:t>Дмитрий Сергеевич Краснов  –</a:t>
            </a:r>
            <a:r>
              <a:rPr lang="ru-RU" sz="2400" dirty="0">
                <a:latin typeface="Raleway"/>
                <a:hlinkClick r:id="rId3"/>
              </a:rPr>
              <a:t>https://vk.com/demetrisch</a:t>
            </a:r>
            <a:endParaRPr lang="ru-RU" sz="2400" dirty="0">
              <a:latin typeface="Raleway"/>
            </a:endParaRPr>
          </a:p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r>
              <a:rPr lang="ru-RU" sz="2400" dirty="0">
                <a:latin typeface="Raleway"/>
              </a:rPr>
              <a:t>Валерия Евгеньевна  Бутенко - </a:t>
            </a:r>
            <a:r>
              <a:rPr lang="ru-RU" sz="2400" dirty="0">
                <a:latin typeface="Raleway"/>
                <a:hlinkClick r:id="rId4"/>
              </a:rPr>
              <a:t>https://vk.com/id487194247</a:t>
            </a:r>
            <a:endParaRPr lang="ru-RU" sz="2400" dirty="0">
              <a:latin typeface="Raleway"/>
            </a:endParaRPr>
          </a:p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r>
              <a:rPr lang="ru-RU" sz="2400" dirty="0">
                <a:latin typeface="Raleway"/>
              </a:rPr>
              <a:t>Ольга Игоревна Калягина - </a:t>
            </a:r>
            <a:r>
              <a:rPr lang="ru-RU" sz="2400" dirty="0">
                <a:latin typeface="Raleway"/>
                <a:hlinkClick r:id="rId5"/>
              </a:rPr>
              <a:t>https://vk.com/olgakalyagina</a:t>
            </a:r>
            <a:endParaRPr lang="ru-RU" sz="2400" dirty="0">
              <a:latin typeface="Raleway"/>
            </a:endParaRPr>
          </a:p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r>
              <a:rPr lang="ru-RU" sz="2400" dirty="0">
                <a:latin typeface="Raleway"/>
              </a:rPr>
              <a:t>Константин Сергеевич Полежаев - </a:t>
            </a:r>
            <a:r>
              <a:rPr lang="ru-RU" sz="2400" u="sng" dirty="0">
                <a:latin typeface="Raleway"/>
                <a:hlinkClick r:id="rId6"/>
              </a:rPr>
              <a:t>https://vk.com/pojodul</a:t>
            </a:r>
          </a:p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endParaRPr lang="ru-RU" sz="3300" dirty="0"/>
          </a:p>
          <a:p>
            <a:pPr marL="377190" indent="-285750">
              <a:lnSpc>
                <a:spcPct val="85000"/>
              </a:lnSpc>
              <a:spcAft>
                <a:spcPts val="1600"/>
              </a:spcAft>
              <a:buClr>
                <a:srgbClr val="262626"/>
              </a:buClr>
              <a:buSzPts val="2400"/>
            </a:pPr>
            <a:endParaRPr lang="ru-RU" sz="3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B52C9-1A45-E072-98E5-530364CC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Ссылка на приложение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18BF8-470F-FE76-15A5-9FC9E9A47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2771833"/>
            <a:ext cx="7845284" cy="30147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Raleway"/>
                <a:hlinkClick r:id="rId2"/>
              </a:rPr>
              <a:t>https://github.com/k-polezhaev/urfu/tree/main</a:t>
            </a:r>
            <a:endParaRPr lang="ru-RU" sz="240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1784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imes New Roman"/>
              <a:buNone/>
            </a:pPr>
            <a:r>
              <a:rPr lang="ru-RU"/>
              <a:t>Команда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91440" indent="-194310">
              <a:lnSpc>
                <a:spcPct val="85000"/>
              </a:lnSpc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3600" dirty="0">
                <a:latin typeface="Raleway"/>
                <a:ea typeface="Raleway"/>
                <a:cs typeface="Raleway"/>
                <a:sym typeface="Raleway"/>
              </a:rPr>
              <a:t>Дмитрий Сергеевич Краснов  – аналитик, помощник разработчика.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91440" indent="-19431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3600" dirty="0">
                <a:latin typeface="Raleway"/>
                <a:ea typeface="Raleway"/>
                <a:cs typeface="Raleway"/>
                <a:sym typeface="Raleway"/>
              </a:rPr>
              <a:t>Валерия Евгеньевна  Бутенко – тимлид, помощник дизайнера.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9431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3600" dirty="0">
                <a:latin typeface="Raleway"/>
                <a:ea typeface="Raleway"/>
                <a:cs typeface="Raleway"/>
                <a:sym typeface="Raleway"/>
              </a:rPr>
              <a:t>Ольга Игоревна Калягина – дизайнер.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9431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3600" dirty="0">
                <a:latin typeface="Raleway"/>
                <a:ea typeface="Raleway"/>
                <a:cs typeface="Raleway"/>
                <a:sym typeface="Raleway"/>
              </a:rPr>
              <a:t>Константин Сергеевич Полежаев -  разработчик.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1600"/>
              </a:spcAft>
              <a:buClr>
                <a:srgbClr val="262626"/>
              </a:buClr>
              <a:buSzPct val="100000"/>
              <a:buNone/>
            </a:pP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imes New Roman"/>
              <a:buNone/>
            </a:pPr>
            <a:r>
              <a:rPr lang="ru-RU"/>
              <a:t>Наш проект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7795153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ru-RU" sz="2800" dirty="0">
                <a:latin typeface="Raleway"/>
                <a:ea typeface="Raleway"/>
                <a:cs typeface="Raleway"/>
                <a:sym typeface="Raleway"/>
              </a:rPr>
              <a:t>REMIND YOURSELF - приложение - напоминание о принятии медицинских препаратов в отведенное вами время.</a:t>
            </a:r>
            <a:endParaRPr lang="ru-RU" sz="2800" dirty="0"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85000"/>
              </a:lnSpc>
              <a:buClr>
                <a:schemeClr val="accent1"/>
              </a:buClr>
              <a:buSzPts val="5400"/>
            </a:pPr>
            <a:r>
              <a:rPr lang="ru-RU" dirty="0"/>
              <a:t>Идея продукта</a:t>
            </a: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ru-RU" sz="3200" dirty="0">
                <a:latin typeface="Raleway"/>
                <a:ea typeface="Raleway"/>
                <a:cs typeface="Raleway"/>
                <a:sym typeface="Raleway"/>
              </a:rPr>
              <a:t>Главной задачей нашего проекта является создание приложения-напоминания, который будет удобен в использовании.</a:t>
            </a:r>
          </a:p>
          <a:p>
            <a:pPr marL="60960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ru-RU" sz="3200" dirty="0">
                <a:latin typeface="Raleway"/>
                <a:ea typeface="Raleway"/>
                <a:cs typeface="Raleway"/>
              </a:rPr>
              <a:t>Цель нашей работы-  приложение-напоминание, который будет помогать людям не забывать о принятии лекарств.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 dirty="0"/>
              <a:t>Проблема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972600" y="2804030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0">
              <a:lnSpc>
                <a:spcPct val="85000"/>
              </a:lnSpc>
              <a:spcAft>
                <a:spcPts val="1600"/>
              </a:spcAft>
              <a:buNone/>
            </a:pPr>
            <a:r>
              <a:rPr lang="ru-RU" sz="2800" dirty="0">
                <a:latin typeface="Raleway"/>
                <a:ea typeface="Raleway"/>
                <a:cs typeface="Raleway"/>
                <a:sym typeface="Raleway"/>
              </a:rPr>
              <a:t>Часто пользователи, которые из-за загруженности, усталости и личных проблем, могут забывать выпить лекарства, витамины и другие медицинские или спортивные препараты, либо же выпить лишнюю таблетку, из-за чего портят свое здоровье. Наше приложение позволит им принимать таблетки в установленное время и в правильной дозировке.</a:t>
            </a:r>
            <a:endParaRPr lang="ru-RU" sz="2800">
              <a:latin typeface="Raleway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45B10-0E9B-2AC2-40BC-89A1D9E8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CF53D-3F3C-219D-80FF-1342B6CC0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2771833"/>
            <a:ext cx="676469" cy="30147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5AFDB6C-5278-93ED-9921-5B17DDE7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95" y="2726072"/>
            <a:ext cx="7776410" cy="3070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23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C2FE1-E88C-25FC-BD63-F421F3F8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1758200"/>
            <a:ext cx="495995" cy="7137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7833CA-4127-C0E7-DB0A-412D621D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56990" y="2771833"/>
            <a:ext cx="115610" cy="30147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64A0314-4BBF-4381-A078-C399B1C3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23" y="2070935"/>
            <a:ext cx="9020175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49929-E364-2524-90A5-74EAB5630590}"/>
              </a:ext>
            </a:extLst>
          </p:cNvPr>
          <p:cNvSpPr txBox="1"/>
          <p:nvPr/>
        </p:nvSpPr>
        <p:spPr>
          <a:xfrm>
            <a:off x="4674268" y="349116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6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Продукт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Идеальное состояние продукта REMIND YOURSELF предполагает наличие следующих характеристик и возможностей: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40335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2600" dirty="0" err="1">
                <a:latin typeface="Raleway"/>
                <a:ea typeface="Raleway"/>
                <a:cs typeface="Raleway"/>
                <a:sym typeface="Raleway"/>
              </a:rPr>
              <a:t>Push</a:t>
            </a: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 - уведомления с напоминанием времени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40335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Привлекательность и интуитивный дизайн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40335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Универсальность и совместимость с устройствами от версии </a:t>
            </a:r>
            <a:r>
              <a:rPr lang="ru-RU" sz="2600" dirty="0" err="1">
                <a:latin typeface="Raleway"/>
                <a:ea typeface="Raleway"/>
                <a:cs typeface="Raleway"/>
                <a:sym typeface="Raleway"/>
              </a:rPr>
              <a:t>Android</a:t>
            </a: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 9.0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-140335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Raleway"/>
              <a:buChar char="•"/>
            </a:pPr>
            <a:r>
              <a:rPr lang="ru-RU" sz="2600" dirty="0">
                <a:latin typeface="Raleway"/>
                <a:ea typeface="Raleway"/>
                <a:cs typeface="Raleway"/>
                <a:sym typeface="Raleway"/>
              </a:rPr>
              <a:t>Офлайн - доступ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1600"/>
              </a:spcAft>
              <a:buClr>
                <a:srgbClr val="262626"/>
              </a:buClr>
              <a:buSzPct val="100000"/>
              <a:buNone/>
            </a:pPr>
            <a:br>
              <a:rPr lang="ru-RU" sz="2800" dirty="0"/>
            </a:b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ru-RU"/>
              <a:t>Анализ конкурентов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0" algn="l" rtl="0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Clr>
                <a:srgbClr val="262626"/>
              </a:buClr>
              <a:buSzPts val="2400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4C1DDE3-A48F-D1D9-B58F-CC3794C94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79244"/>
              </p:ext>
            </p:extLst>
          </p:nvPr>
        </p:nvGraphicFramePr>
        <p:xfrm>
          <a:off x="1002631" y="2737184"/>
          <a:ext cx="10236634" cy="235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49">
                  <a:extLst>
                    <a:ext uri="{9D8B030D-6E8A-4147-A177-3AD203B41FA5}">
                      <a16:colId xmlns:a16="http://schemas.microsoft.com/office/drawing/2014/main" val="3450005335"/>
                    </a:ext>
                  </a:extLst>
                </a:gridCol>
                <a:gridCol w="1930063">
                  <a:extLst>
                    <a:ext uri="{9D8B030D-6E8A-4147-A177-3AD203B41FA5}">
                      <a16:colId xmlns:a16="http://schemas.microsoft.com/office/drawing/2014/main" val="2447985127"/>
                    </a:ext>
                  </a:extLst>
                </a:gridCol>
                <a:gridCol w="1955131">
                  <a:extLst>
                    <a:ext uri="{9D8B030D-6E8A-4147-A177-3AD203B41FA5}">
                      <a16:colId xmlns:a16="http://schemas.microsoft.com/office/drawing/2014/main" val="2451225449"/>
                    </a:ext>
                  </a:extLst>
                </a:gridCol>
                <a:gridCol w="1466343">
                  <a:extLst>
                    <a:ext uri="{9D8B030D-6E8A-4147-A177-3AD203B41FA5}">
                      <a16:colId xmlns:a16="http://schemas.microsoft.com/office/drawing/2014/main" val="3831834565"/>
                    </a:ext>
                  </a:extLst>
                </a:gridCol>
                <a:gridCol w="1551348">
                  <a:extLst>
                    <a:ext uri="{9D8B030D-6E8A-4147-A177-3AD203B41FA5}">
                      <a16:colId xmlns:a16="http://schemas.microsoft.com/office/drawing/2014/main" val="1368226364"/>
                    </a:ext>
                  </a:extLst>
                </a:gridCol>
              </a:tblGrid>
              <a:tr h="763569">
                <a:tc>
                  <a:txBody>
                    <a:bodyPr/>
                    <a:lstStyle/>
                    <a:p>
                      <a:r>
                        <a:rPr lang="ru-RU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1" i="0" u="none" strike="noStrike" baseline="0" noProof="0" dirty="0">
                          <a:solidFill>
                            <a:srgbClr val="FFFFFF"/>
                          </a:solidFill>
                          <a:latin typeface="Arial"/>
                        </a:rPr>
                        <a:t>REMIND YOURSELF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My </a:t>
                      </a:r>
                      <a:r>
                        <a:rPr lang="ru-RU" err="1"/>
                        <a:t>Therapy</a:t>
                      </a:r>
                      <a:endParaRPr lang="ru-R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MedControl</a:t>
                      </a:r>
                      <a:endParaRPr lang="ru-R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Medisafe</a:t>
                      </a:r>
                      <a:endParaRPr lang="ru-RU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58730"/>
                  </a:ext>
                </a:extLst>
              </a:tr>
              <a:tr h="513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Быстрое добавление лекарств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05264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Возможность посмотреть медикаменты на другой день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93139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Контент во вкладке "Лекарства" хорошо организован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84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Широкоэкранный</PresentationFormat>
  <Paragraphs>60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Streamline</vt:lpstr>
      <vt:lpstr>REMIND YOURSELF</vt:lpstr>
      <vt:lpstr>Команда</vt:lpstr>
      <vt:lpstr>Наш проект</vt:lpstr>
      <vt:lpstr>Идея продукта</vt:lpstr>
      <vt:lpstr>Проблема</vt:lpstr>
      <vt:lpstr>Целевая аудитория</vt:lpstr>
      <vt:lpstr>Презентация PowerPoint</vt:lpstr>
      <vt:lpstr>Продукт</vt:lpstr>
      <vt:lpstr>Анализ конкурентов</vt:lpstr>
      <vt:lpstr>Техническое задание:</vt:lpstr>
      <vt:lpstr>Технологический стек</vt:lpstr>
      <vt:lpstr>Макеты приложения</vt:lpstr>
      <vt:lpstr>Контакты </vt:lpstr>
      <vt:lpstr>Ссылка на приложение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 yourself</dc:title>
  <cp:lastModifiedBy>Jopodul 33</cp:lastModifiedBy>
  <cp:revision>353</cp:revision>
  <dcterms:modified xsi:type="dcterms:W3CDTF">2023-06-17T05:21:09Z</dcterms:modified>
</cp:coreProperties>
</file>