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2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>
        <p:scale>
          <a:sx n="60" d="100"/>
          <a:sy n="60" d="100"/>
        </p:scale>
        <p:origin x="-37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70544" y="2790836"/>
            <a:ext cx="12546912" cy="278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latin typeface="Open Sans"/>
              </a:rPr>
              <a:t>Гайд</a:t>
            </a:r>
            <a:r>
              <a:rPr lang="en-US" sz="80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Open Sans"/>
              </a:rPr>
              <a:t>по</a:t>
            </a:r>
            <a:r>
              <a:rPr lang="en-US" sz="80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Open Sans"/>
              </a:rPr>
              <a:t>игре</a:t>
            </a:r>
            <a:r>
              <a:rPr lang="en-US" sz="8000" dirty="0">
                <a:solidFill>
                  <a:srgbClr val="FFFFFF"/>
                </a:solidFill>
                <a:latin typeface="Open Sans"/>
              </a:rPr>
              <a:t> "</a:t>
            </a:r>
            <a:r>
              <a:rPr lang="en-US" sz="8000" dirty="0" err="1">
                <a:solidFill>
                  <a:srgbClr val="FFFFFF"/>
                </a:solidFill>
                <a:latin typeface="Open Sans"/>
              </a:rPr>
              <a:t>Factorio</a:t>
            </a:r>
            <a:r>
              <a:rPr lang="en-US" sz="8000" dirty="0">
                <a:solidFill>
                  <a:srgbClr val="FFFFFF"/>
                </a:solidFill>
                <a:latin typeface="Open Sans"/>
              </a:rPr>
              <a:t>" </a:t>
            </a:r>
            <a:r>
              <a:rPr lang="en-US" sz="8000" dirty="0" err="1">
                <a:solidFill>
                  <a:srgbClr val="FFFFFF"/>
                </a:solidFill>
                <a:latin typeface="Open Sans"/>
              </a:rPr>
              <a:t>для</a:t>
            </a:r>
            <a:r>
              <a:rPr lang="en-US" sz="80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Open Sans"/>
              </a:rPr>
              <a:t>новичков</a:t>
            </a:r>
            <a:endParaRPr lang="en-US" sz="80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996708" y="6480102"/>
            <a:ext cx="4294584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</a:rPr>
              <a:t>Команда: LR6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9333756"/>
            <a:ext cx="1676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1</a:t>
            </a:r>
            <a:r>
              <a:rPr lang="en-US" sz="4000" dirty="0" smtClean="0">
                <a:solidFill>
                  <a:schemeClr val="bg1"/>
                </a:solidFill>
              </a:rPr>
              <a:t>/</a:t>
            </a:r>
            <a:r>
              <a:rPr lang="ru-RU" sz="4000" dirty="0" smtClean="0">
                <a:solidFill>
                  <a:schemeClr val="bg1"/>
                </a:solidFill>
              </a:rPr>
              <a:t>8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2766028"/>
            <a:ext cx="8065583" cy="612654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9139238" y="4295775"/>
            <a:ext cx="9525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028700" y="660120"/>
            <a:ext cx="65151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dirty="0" err="1">
                <a:solidFill>
                  <a:srgbClr val="FFFFFF"/>
                </a:solidFill>
                <a:latin typeface="Open Sans"/>
              </a:rPr>
              <a:t>Проблема</a:t>
            </a:r>
            <a:r>
              <a:rPr lang="en-US" sz="7899" dirty="0">
                <a:solidFill>
                  <a:srgbClr val="FFFFFF"/>
                </a:solidFill>
                <a:latin typeface="Open Sans"/>
              </a:rPr>
              <a:t>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925311" y="3218210"/>
            <a:ext cx="5563211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</a:rPr>
              <a:t>Игра Factorio - сложная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925311" y="5734050"/>
            <a:ext cx="6195181" cy="273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FFFFFF"/>
                </a:solidFill>
                <a:latin typeface="Open Sans"/>
              </a:rPr>
              <a:t>Новички не понимают, что делать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48600" y="9333756"/>
            <a:ext cx="1676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2/</a:t>
            </a:r>
            <a:r>
              <a:rPr lang="ru-RU" sz="4000" dirty="0" smtClean="0">
                <a:solidFill>
                  <a:schemeClr val="bg1"/>
                </a:solidFill>
              </a:rPr>
              <a:t>8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46031" y="2749117"/>
            <a:ext cx="4230969" cy="650918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626814"/>
            <a:ext cx="6438900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dirty="0" err="1">
                <a:solidFill>
                  <a:srgbClr val="FFFFFF"/>
                </a:solidFill>
                <a:latin typeface="Open Sans"/>
              </a:rPr>
              <a:t>Решение</a:t>
            </a:r>
            <a:r>
              <a:rPr lang="en-US" sz="7899" dirty="0">
                <a:solidFill>
                  <a:srgbClr val="FFFFFF"/>
                </a:solidFill>
                <a:latin typeface="Open Sans"/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05534" y="3266440"/>
            <a:ext cx="7773825" cy="3658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Open Sans"/>
              </a:rPr>
              <a:t>Создать</a:t>
            </a:r>
            <a:r>
              <a:rPr lang="en-US" sz="51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Open Sans"/>
              </a:rPr>
              <a:t>Гайд</a:t>
            </a:r>
            <a:r>
              <a:rPr lang="en-US" sz="5199" dirty="0">
                <a:solidFill>
                  <a:srgbClr val="FFFFFF"/>
                </a:solidFill>
                <a:latin typeface="Open Sans"/>
              </a:rPr>
              <a:t>, </a:t>
            </a:r>
            <a:r>
              <a:rPr lang="en-US" sz="5199" dirty="0" err="1">
                <a:solidFill>
                  <a:srgbClr val="FFFFFF"/>
                </a:solidFill>
                <a:latin typeface="Open Sans"/>
              </a:rPr>
              <a:t>который</a:t>
            </a:r>
            <a:r>
              <a:rPr lang="en-US" sz="51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Open Sans"/>
              </a:rPr>
              <a:t>поможет</a:t>
            </a:r>
            <a:r>
              <a:rPr lang="en-US" sz="51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Open Sans"/>
              </a:rPr>
              <a:t>игроку</a:t>
            </a:r>
            <a:r>
              <a:rPr lang="en-US" sz="51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5199" dirty="0" err="1">
                <a:solidFill>
                  <a:srgbClr val="FFFFFF"/>
                </a:solidFill>
                <a:latin typeface="Open Sans"/>
              </a:rPr>
              <a:t>разобраться</a:t>
            </a:r>
            <a:r>
              <a:rPr lang="en-US" sz="5199" dirty="0">
                <a:solidFill>
                  <a:srgbClr val="FFFFFF"/>
                </a:solidFill>
                <a:latin typeface="Open Sans"/>
              </a:rPr>
              <a:t> в </a:t>
            </a:r>
            <a:r>
              <a:rPr lang="en-US" sz="5199" dirty="0" err="1">
                <a:solidFill>
                  <a:srgbClr val="FFFFFF"/>
                </a:solidFill>
                <a:latin typeface="Open Sans"/>
              </a:rPr>
              <a:t>игре</a:t>
            </a:r>
            <a:r>
              <a:rPr lang="en-US" sz="5199" dirty="0">
                <a:solidFill>
                  <a:srgbClr val="FFFFFF"/>
                </a:solidFill>
                <a:latin typeface="Open Sans"/>
              </a:rPr>
              <a:t> и </a:t>
            </a:r>
            <a:r>
              <a:rPr lang="en-US" sz="5199" dirty="0" err="1">
                <a:solidFill>
                  <a:srgbClr val="FFFFFF"/>
                </a:solidFill>
                <a:latin typeface="Open Sans"/>
              </a:rPr>
              <a:t>пройти</a:t>
            </a:r>
            <a:r>
              <a:rPr lang="en-US" sz="51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5199" dirty="0" err="1" smtClean="0">
                <a:solidFill>
                  <a:srgbClr val="FFFFFF"/>
                </a:solidFill>
                <a:latin typeface="Open Sans"/>
              </a:rPr>
              <a:t>её</a:t>
            </a:r>
            <a:r>
              <a:rPr lang="ru-RU" sz="5199" dirty="0" smtClean="0">
                <a:solidFill>
                  <a:srgbClr val="FFFFFF"/>
                </a:solidFill>
                <a:latin typeface="Open Sans"/>
              </a:rPr>
              <a:t>.</a:t>
            </a:r>
            <a:endParaRPr lang="en-US" sz="5199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9333756"/>
            <a:ext cx="1676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3/</a:t>
            </a:r>
            <a:r>
              <a:rPr lang="ru-RU" sz="4000" dirty="0" smtClean="0">
                <a:solidFill>
                  <a:schemeClr val="bg1"/>
                </a:solidFill>
              </a:rPr>
              <a:t>8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92648" y="2656021"/>
            <a:ext cx="5239328" cy="497495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85900" y="713151"/>
            <a:ext cx="6591300" cy="1329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dirty="0" err="1" smtClean="0">
                <a:solidFill>
                  <a:srgbClr val="FFFFFF"/>
                </a:solidFill>
                <a:latin typeface="Open Sans"/>
              </a:rPr>
              <a:t>Конкуренты</a:t>
            </a:r>
            <a:endParaRPr lang="en-US" sz="7899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525538" y="7979224"/>
            <a:ext cx="4173548" cy="936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 err="1">
                <a:solidFill>
                  <a:srgbClr val="FFFFFF"/>
                </a:solidFill>
                <a:latin typeface="Open Sans"/>
              </a:rPr>
              <a:t>Factorio</a:t>
            </a:r>
            <a:r>
              <a:rPr lang="en-US" sz="51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5199" dirty="0" smtClean="0">
                <a:solidFill>
                  <a:srgbClr val="FFFFFF"/>
                </a:solidFill>
                <a:latin typeface="Open Sans"/>
              </a:rPr>
              <a:t>Wiki</a:t>
            </a:r>
            <a:endParaRPr lang="en-US" sz="5199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337618" y="7979224"/>
            <a:ext cx="5912152" cy="8742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ru-RU" sz="5199" dirty="0" smtClean="0">
                <a:solidFill>
                  <a:srgbClr val="FFFFFF"/>
                </a:solidFill>
                <a:latin typeface="Open Sans"/>
              </a:rPr>
              <a:t>Видео на </a:t>
            </a:r>
            <a:r>
              <a:rPr lang="en-US" sz="5199" dirty="0" smtClean="0">
                <a:solidFill>
                  <a:srgbClr val="FFFFFF"/>
                </a:solidFill>
                <a:latin typeface="Open Sans"/>
              </a:rPr>
              <a:t>YouTube</a:t>
            </a:r>
            <a:endParaRPr lang="en-US" sz="5199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9333756"/>
            <a:ext cx="1676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4/</a:t>
            </a:r>
            <a:r>
              <a:rPr lang="ru-RU" sz="4000" dirty="0" smtClean="0">
                <a:solidFill>
                  <a:schemeClr val="bg1"/>
                </a:solidFill>
              </a:rPr>
              <a:t>8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294" y="2400300"/>
            <a:ext cx="56388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2452" y="690753"/>
            <a:ext cx="6630948" cy="134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 dirty="0" err="1">
                <a:solidFill>
                  <a:srgbClr val="FFFFFF"/>
                </a:solidFill>
                <a:latin typeface="Open Sans"/>
              </a:rPr>
              <a:t>Наш</a:t>
            </a:r>
            <a:r>
              <a:rPr lang="en-US" sz="7899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7899" dirty="0" err="1" smtClean="0">
                <a:solidFill>
                  <a:srgbClr val="FFFFFF"/>
                </a:solidFill>
                <a:latin typeface="Open Sans"/>
              </a:rPr>
              <a:t>продукт</a:t>
            </a:r>
            <a:endParaRPr lang="en-US" sz="7899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615222" y="6879238"/>
            <a:ext cx="6019800" cy="2808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ru-RU" sz="4300" dirty="0" smtClean="0">
                <a:solidFill>
                  <a:srgbClr val="FFFFFF"/>
                </a:solidFill>
                <a:latin typeface="Open Sans"/>
              </a:rPr>
              <a:t>Сайт, </a:t>
            </a:r>
            <a:r>
              <a:rPr lang="en-US" sz="4300" dirty="0" err="1" smtClean="0">
                <a:solidFill>
                  <a:srgbClr val="FFFFFF"/>
                </a:solidFill>
                <a:latin typeface="Open Sans"/>
              </a:rPr>
              <a:t>реализованн</a:t>
            </a:r>
            <a:r>
              <a:rPr lang="ru-RU" sz="4300" dirty="0" err="1" smtClean="0">
                <a:solidFill>
                  <a:srgbClr val="FFFFFF"/>
                </a:solidFill>
                <a:latin typeface="Open Sans"/>
              </a:rPr>
              <a:t>ый</a:t>
            </a:r>
            <a:r>
              <a:rPr lang="en-US" sz="4300" dirty="0" smtClean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4300" dirty="0">
                <a:solidFill>
                  <a:srgbClr val="FFFFFF"/>
                </a:solidFill>
                <a:latin typeface="Open Sans"/>
              </a:rPr>
              <a:t>с </a:t>
            </a:r>
            <a:r>
              <a:rPr lang="en-US" sz="4300" dirty="0" err="1">
                <a:solidFill>
                  <a:srgbClr val="FFFFFF"/>
                </a:solidFill>
                <a:latin typeface="Open Sans"/>
              </a:rPr>
              <a:t>помощью</a:t>
            </a:r>
            <a:r>
              <a:rPr lang="en-US" sz="43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4300" dirty="0" err="1">
                <a:solidFill>
                  <a:srgbClr val="FFFFFF"/>
                </a:solidFill>
                <a:latin typeface="Open Sans"/>
              </a:rPr>
              <a:t>конструктора</a:t>
            </a:r>
            <a:r>
              <a:rPr lang="en-US" sz="4300" dirty="0">
                <a:solidFill>
                  <a:srgbClr val="FFFFFF"/>
                </a:solidFill>
                <a:latin typeface="Open Sans"/>
              </a:rPr>
              <a:t> "</a:t>
            </a:r>
            <a:r>
              <a:rPr lang="en-US" sz="4300" dirty="0" err="1">
                <a:solidFill>
                  <a:srgbClr val="FFFFFF"/>
                </a:solidFill>
                <a:latin typeface="Open Sans"/>
              </a:rPr>
              <a:t>Tilda</a:t>
            </a:r>
            <a:r>
              <a:rPr lang="en-US" sz="4300" dirty="0">
                <a:solidFill>
                  <a:srgbClr val="FFFFFF"/>
                </a:solidFill>
                <a:latin typeface="Open Sans"/>
              </a:rPr>
              <a:t>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48600" y="9333756"/>
            <a:ext cx="1676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5/</a:t>
            </a:r>
            <a:r>
              <a:rPr lang="ru-RU" sz="4000" dirty="0" smtClean="0">
                <a:solidFill>
                  <a:schemeClr val="bg1"/>
                </a:solidFill>
              </a:rPr>
              <a:t>8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38400" y="2307238"/>
            <a:ext cx="4572000" cy="4572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114300"/>
            <a:ext cx="6563106" cy="1005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484086" y="0"/>
            <a:ext cx="9140536" cy="1329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ru-RU" sz="7899" dirty="0" err="1">
                <a:solidFill>
                  <a:srgbClr val="FFFFFF"/>
                </a:solidFill>
                <a:latin typeface="Open Sans"/>
              </a:rPr>
              <a:t>Г</a:t>
            </a:r>
            <a:r>
              <a:rPr lang="ru-RU" sz="7899" dirty="0" err="1" smtClean="0">
                <a:solidFill>
                  <a:srgbClr val="FFFFFF"/>
                </a:solidFill>
                <a:latin typeface="Open Sans"/>
              </a:rPr>
              <a:t>айд</a:t>
            </a:r>
            <a:endParaRPr lang="en-US" sz="7899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8472055" y="0"/>
            <a:ext cx="9140536" cy="1329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ru-RU" sz="7899" dirty="0" smtClean="0">
                <a:solidFill>
                  <a:srgbClr val="FFFFFF"/>
                </a:solidFill>
                <a:latin typeface="Open Sans"/>
              </a:rPr>
              <a:t>Враги</a:t>
            </a:r>
            <a:endParaRPr lang="en-US" sz="7899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9333756"/>
            <a:ext cx="1676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6</a:t>
            </a:r>
            <a:r>
              <a:rPr lang="en-US" sz="4000" dirty="0" smtClean="0">
                <a:solidFill>
                  <a:schemeClr val="bg1"/>
                </a:solidFill>
              </a:rPr>
              <a:t>/</a:t>
            </a:r>
            <a:r>
              <a:rPr lang="ru-RU" sz="4000" dirty="0" smtClean="0">
                <a:solidFill>
                  <a:schemeClr val="bg1"/>
                </a:solidFill>
              </a:rPr>
              <a:t>8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7"/>
          <a:stretch/>
        </p:blipFill>
        <p:spPr>
          <a:xfrm>
            <a:off x="1663699" y="1395139"/>
            <a:ext cx="5400103" cy="86465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7"/>
          <a:stretch/>
        </p:blipFill>
        <p:spPr>
          <a:xfrm>
            <a:off x="10668000" y="1333500"/>
            <a:ext cx="5136070" cy="87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4495800" y="-237692"/>
            <a:ext cx="9140536" cy="142346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1059"/>
              </a:lnSpc>
            </a:pPr>
            <a:r>
              <a:rPr lang="ru-RU" sz="7899" dirty="0" smtClean="0">
                <a:solidFill>
                  <a:srgbClr val="FFFFFF"/>
                </a:solidFill>
                <a:latin typeface="Open Sans"/>
              </a:rPr>
              <a:t>Предметы</a:t>
            </a:r>
            <a:endParaRPr lang="en-US" sz="7899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52500"/>
            <a:ext cx="4436309" cy="90306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952500"/>
            <a:ext cx="4474101" cy="90271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0" y="1259810"/>
            <a:ext cx="3886200" cy="78665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48600" y="9333756"/>
            <a:ext cx="1676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7</a:t>
            </a:r>
            <a:r>
              <a:rPr lang="en-US" sz="4000" dirty="0" smtClean="0">
                <a:solidFill>
                  <a:schemeClr val="bg1"/>
                </a:solidFill>
              </a:rPr>
              <a:t>/</a:t>
            </a:r>
            <a:r>
              <a:rPr lang="ru-RU" sz="4000" dirty="0" smtClean="0">
                <a:solidFill>
                  <a:schemeClr val="bg1"/>
                </a:solidFill>
              </a:rPr>
              <a:t>8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458812"/>
            <a:ext cx="3496613" cy="349661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95231" y="885825"/>
            <a:ext cx="7905036" cy="134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>
                <a:solidFill>
                  <a:srgbClr val="FFFFFF"/>
                </a:solidFill>
                <a:latin typeface="Open Sans"/>
              </a:rPr>
              <a:t>Наши контакты: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8260" y="7032576"/>
            <a:ext cx="2720093" cy="131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4"/>
              </a:lnSpc>
            </a:pPr>
            <a:r>
              <a:rPr lang="en-US" sz="3732">
                <a:solidFill>
                  <a:srgbClr val="FFFFFF"/>
                </a:solidFill>
                <a:latin typeface="Open Sans"/>
              </a:rPr>
              <a:t>Терешин Владимир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96751" y="7032576"/>
            <a:ext cx="2696335" cy="131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4"/>
              </a:lnSpc>
            </a:pPr>
            <a:r>
              <a:rPr lang="en-US" sz="3732">
                <a:solidFill>
                  <a:srgbClr val="FFFFFF"/>
                </a:solidFill>
                <a:latin typeface="Open Sans"/>
              </a:rPr>
              <a:t>Чвиров Игорь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93364" y="7032576"/>
            <a:ext cx="2696335" cy="131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4"/>
              </a:lnSpc>
            </a:pPr>
            <a:r>
              <a:rPr lang="en-US" sz="3732">
                <a:solidFill>
                  <a:srgbClr val="FFFFFF"/>
                </a:solidFill>
                <a:latin typeface="Open Sans"/>
              </a:rPr>
              <a:t>Малькив Дмитрий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486110" y="7032576"/>
            <a:ext cx="2227354" cy="131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4"/>
              </a:lnSpc>
            </a:pPr>
            <a:r>
              <a:rPr lang="en-US" sz="3732">
                <a:solidFill>
                  <a:srgbClr val="FFFFFF"/>
                </a:solidFill>
                <a:latin typeface="Open Sans"/>
              </a:rPr>
              <a:t>Смирных Андрей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956417" y="7032576"/>
            <a:ext cx="2852662" cy="1311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4"/>
              </a:lnSpc>
            </a:pPr>
            <a:r>
              <a:rPr lang="en-US" sz="3732">
                <a:solidFill>
                  <a:srgbClr val="FFFFFF"/>
                </a:solidFill>
                <a:latin typeface="Open Sans"/>
              </a:rPr>
              <a:t>Исмагилов Денис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96613" y="3458812"/>
            <a:ext cx="3496613" cy="34966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93225" y="3458812"/>
            <a:ext cx="3496613" cy="349661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851481" y="3458812"/>
            <a:ext cx="3496613" cy="34966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634441" y="3458812"/>
            <a:ext cx="3496613" cy="34966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48600" y="9333756"/>
            <a:ext cx="16764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8</a:t>
            </a:r>
            <a:r>
              <a:rPr lang="en-US" sz="4000" dirty="0" smtClean="0">
                <a:solidFill>
                  <a:schemeClr val="bg1"/>
                </a:solidFill>
              </a:rPr>
              <a:t>/</a:t>
            </a:r>
            <a:r>
              <a:rPr lang="ru-RU" sz="4000" dirty="0" smtClean="0">
                <a:solidFill>
                  <a:schemeClr val="bg1"/>
                </a:solidFill>
              </a:rPr>
              <a:t>8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92</Words>
  <Application>Microsoft Office PowerPoint</Application>
  <PresentationFormat>Произвольный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Запусти ракету</dc:title>
  <cp:lastModifiedBy>User</cp:lastModifiedBy>
  <cp:revision>19</cp:revision>
  <dcterms:created xsi:type="dcterms:W3CDTF">2006-08-16T00:00:00Z</dcterms:created>
  <dcterms:modified xsi:type="dcterms:W3CDTF">2022-06-22T12:57:54Z</dcterms:modified>
  <dc:identifier>DAFANGiirqI</dc:identifier>
</cp:coreProperties>
</file>