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6" r:id="rId6"/>
    <p:sldId id="262" r:id="rId7"/>
    <p:sldId id="263" r:id="rId8"/>
    <p:sldId id="261" r:id="rId9"/>
    <p:sldId id="260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40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8B7E1-5D4F-4625-8C74-24DDEC0F9107}" type="datetimeFigureOut">
              <a:rPr lang="ru-RU" smtClean="0"/>
              <a:t>16.01.2019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280A8-A913-4C47-90FD-CCF5EABB091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2231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8B7E1-5D4F-4625-8C74-24DDEC0F9107}" type="datetimeFigureOut">
              <a:rPr lang="ru-RU" smtClean="0"/>
              <a:t>16.01.2019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280A8-A913-4C47-90FD-CCF5EABB091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5197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8B7E1-5D4F-4625-8C74-24DDEC0F9107}" type="datetimeFigureOut">
              <a:rPr lang="ru-RU" smtClean="0"/>
              <a:t>16.01.2019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280A8-A913-4C47-90FD-CCF5EABB091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60108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8B7E1-5D4F-4625-8C74-24DDEC0F9107}" type="datetimeFigureOut">
              <a:rPr lang="ru-RU" smtClean="0"/>
              <a:t>16.01.2019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280A8-A913-4C47-90FD-CCF5EABB0915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311700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8B7E1-5D4F-4625-8C74-24DDEC0F9107}" type="datetimeFigureOut">
              <a:rPr lang="ru-RU" smtClean="0"/>
              <a:t>16.01.2019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280A8-A913-4C47-90FD-CCF5EABB091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3931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8B7E1-5D4F-4625-8C74-24DDEC0F9107}" type="datetimeFigureOut">
              <a:rPr lang="ru-RU" smtClean="0"/>
              <a:t>16.01.2019</a:t>
            </a:fld>
            <a:endParaRPr lang="ru-RU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280A8-A913-4C47-90FD-CCF5EABB091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86970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8B7E1-5D4F-4625-8C74-24DDEC0F9107}" type="datetimeFigureOut">
              <a:rPr lang="ru-RU" smtClean="0"/>
              <a:t>16.01.2019</a:t>
            </a:fld>
            <a:endParaRPr lang="ru-RU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280A8-A913-4C47-90FD-CCF5EABB091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37933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8B7E1-5D4F-4625-8C74-24DDEC0F9107}" type="datetimeFigureOut">
              <a:rPr lang="ru-RU" smtClean="0"/>
              <a:t>16.01.2019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280A8-A913-4C47-90FD-CCF5EABB091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53951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8B7E1-5D4F-4625-8C74-24DDEC0F9107}" type="datetimeFigureOut">
              <a:rPr lang="ru-RU" smtClean="0"/>
              <a:t>16.01.2019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280A8-A913-4C47-90FD-CCF5EABB091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6210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8B7E1-5D4F-4625-8C74-24DDEC0F9107}" type="datetimeFigureOut">
              <a:rPr lang="ru-RU" smtClean="0"/>
              <a:t>16.01.2019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280A8-A913-4C47-90FD-CCF5EABB091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7556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8B7E1-5D4F-4625-8C74-24DDEC0F9107}" type="datetimeFigureOut">
              <a:rPr lang="ru-RU" smtClean="0"/>
              <a:t>16.01.2019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280A8-A913-4C47-90FD-CCF5EABB091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773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8B7E1-5D4F-4625-8C74-24DDEC0F9107}" type="datetimeFigureOut">
              <a:rPr lang="ru-RU" smtClean="0"/>
              <a:t>16.01.2019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280A8-A913-4C47-90FD-CCF5EABB091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1088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8B7E1-5D4F-4625-8C74-24DDEC0F9107}" type="datetimeFigureOut">
              <a:rPr lang="ru-RU" smtClean="0"/>
              <a:t>16.01.2019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280A8-A913-4C47-90FD-CCF5EABB091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6595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8B7E1-5D4F-4625-8C74-24DDEC0F9107}" type="datetimeFigureOut">
              <a:rPr lang="ru-RU" smtClean="0"/>
              <a:t>16.01.2019</a:t>
            </a:fld>
            <a:endParaRPr lang="ru-RU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280A8-A913-4C47-90FD-CCF5EABB091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6786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8B7E1-5D4F-4625-8C74-24DDEC0F9107}" type="datetimeFigureOut">
              <a:rPr lang="ru-RU" smtClean="0"/>
              <a:t>16.01.2019</a:t>
            </a:fld>
            <a:endParaRPr lang="ru-RU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280A8-A913-4C47-90FD-CCF5EABB091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6333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8B7E1-5D4F-4625-8C74-24DDEC0F9107}" type="datetimeFigureOut">
              <a:rPr lang="ru-RU" smtClean="0"/>
              <a:t>16.01.2019</a:t>
            </a:fld>
            <a:endParaRPr lang="ru-RU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280A8-A913-4C47-90FD-CCF5EABB091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4043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8B7E1-5D4F-4625-8C74-24DDEC0F9107}" type="datetimeFigureOut">
              <a:rPr lang="ru-RU" smtClean="0"/>
              <a:t>16.01.2019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280A8-A913-4C47-90FD-CCF5EABB091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2994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9D8B7E1-5D4F-4625-8C74-24DDEC0F9107}" type="datetimeFigureOut">
              <a:rPr lang="ru-RU" smtClean="0"/>
              <a:t>16.01.2019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7280A8-A913-4C47-90FD-CCF5EABB091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45283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AEC84A-3EA6-492E-8694-ECF29B4C0C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741" y="1575581"/>
            <a:ext cx="9452085" cy="3201799"/>
          </a:xfrm>
        </p:spPr>
        <p:txBody>
          <a:bodyPr/>
          <a:lstStyle/>
          <a:p>
            <a:r>
              <a:rPr lang="ru-RU" sz="4400" dirty="0"/>
              <a:t>Проект: чат внутри сайта, место в рейтинге, обозначение рисков поступления.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B7025C6-0C5C-4203-AA62-3F6764B326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4" y="4974328"/>
            <a:ext cx="8825658" cy="1243592"/>
          </a:xfrm>
        </p:spPr>
        <p:txBody>
          <a:bodyPr>
            <a:normAutofit lnSpcReduction="10000"/>
          </a:bodyPr>
          <a:lstStyle/>
          <a:p>
            <a:r>
              <a:rPr lang="ru-RU" dirty="0">
                <a:solidFill>
                  <a:schemeClr val="tx1"/>
                </a:solidFill>
              </a:rPr>
              <a:t>Студенты гр. Ри-180003 Кохновец Косарева Шмонин Бархатов</a:t>
            </a:r>
          </a:p>
          <a:p>
            <a:r>
              <a:rPr lang="ru-RU" dirty="0">
                <a:solidFill>
                  <a:schemeClr val="tx1"/>
                </a:solidFill>
              </a:rPr>
              <a:t>Ст. преподаватель спиричева </a:t>
            </a:r>
            <a:r>
              <a:rPr lang="ru-RU" dirty="0" err="1">
                <a:solidFill>
                  <a:schemeClr val="tx1"/>
                </a:solidFill>
              </a:rPr>
              <a:t>н.р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  <a:p>
            <a:r>
              <a:rPr lang="ru-RU" dirty="0">
                <a:solidFill>
                  <a:schemeClr val="tx1"/>
                </a:solidFill>
              </a:rPr>
              <a:t>Команда </a:t>
            </a:r>
            <a:r>
              <a:rPr lang="en-US" dirty="0">
                <a:solidFill>
                  <a:schemeClr val="tx1"/>
                </a:solidFill>
              </a:rPr>
              <a:t>“IVT VVS P”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7299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F9A728-7D6A-44F5-BE1E-D8293728C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Место в рейтинге</a:t>
            </a:r>
          </a:p>
        </p:txBody>
      </p:sp>
      <p:pic>
        <p:nvPicPr>
          <p:cNvPr id="13" name="Объект 12">
            <a:extLst>
              <a:ext uri="{FF2B5EF4-FFF2-40B4-BE49-F238E27FC236}">
                <a16:creationId xmlns:a16="http://schemas.microsoft.com/office/drawing/2014/main" id="{2C33A215-2BD2-4909-963C-B5A5D410AD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497" y="1853248"/>
            <a:ext cx="4854357" cy="4131368"/>
          </a:xfr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4BACE8A-4159-4839-B857-B64EAEFC75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00" y="1853248"/>
            <a:ext cx="5314073" cy="413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9132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6E208A-71AB-4F06-B3C7-1E514687C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Заключение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ECBDB8C-9A93-41FA-B5AD-D4F5A57914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1473421"/>
            <a:ext cx="8946541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/>
              <a:t>Эти несколько нововведений не сделают ничего принципиально нового, но упростят процесс поступления и сохранят некоторое количество времени и нервов абитуриентам.</a:t>
            </a:r>
          </a:p>
        </p:txBody>
      </p:sp>
    </p:spTree>
    <p:extLst>
      <p:ext uri="{BB962C8B-B14F-4D97-AF65-F5344CB8AC3E}">
        <p14:creationId xmlns:p14="http://schemas.microsoft.com/office/powerpoint/2010/main" val="2103568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CDEA98-12AA-487D-A73F-696B50E2D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ru-RU" dirty="0"/>
              <a:t>Целевая аудитория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8AD7D3E-895B-449D-BDF8-4DACA23F0B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1331259"/>
            <a:ext cx="10495501" cy="50740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/>
              <a:t>Целевая аудитория, на которую направлен наш проект – это выпускники 11-х классов и ССУЗ-ов, и они нуждаются в облегчении процесса сбора информации об университете и правилах подачи документов для поступления, а так же в понимании реальных шансов поступления на бюджетную или контрактную основу обучения на то или иное направление</a:t>
            </a:r>
          </a:p>
        </p:txBody>
      </p:sp>
    </p:spTree>
    <p:extLst>
      <p:ext uri="{BB962C8B-B14F-4D97-AF65-F5344CB8AC3E}">
        <p14:creationId xmlns:p14="http://schemas.microsoft.com/office/powerpoint/2010/main" val="2041155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D6E4A9-C88D-460E-889F-987FCD111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9"/>
            <a:ext cx="9404723" cy="1010322"/>
          </a:xfrm>
        </p:spPr>
        <p:txBody>
          <a:bodyPr/>
          <a:lstStyle/>
          <a:p>
            <a:r>
              <a:rPr lang="ru-RU" dirty="0"/>
              <a:t>Чат внутри сайта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DA4FB25-DC9B-4DE0-9744-1ADB761E84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130" y="1589649"/>
            <a:ext cx="10862242" cy="50080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/>
              <a:t>Чат внутри сайта мог бы пригодиться абитуриенту, чтобы задать ряд общих вопросов насчёт университета, общежития, процесса поступления и сроков подачи документов.</a:t>
            </a:r>
          </a:p>
          <a:p>
            <a:pPr marL="0" indent="0">
              <a:buNone/>
            </a:pPr>
            <a:r>
              <a:rPr lang="ru-RU" sz="2800" dirty="0"/>
              <a:t>Преимущества: </a:t>
            </a:r>
          </a:p>
          <a:p>
            <a:r>
              <a:rPr lang="ru-RU" sz="2800" dirty="0"/>
              <a:t>Удобство (Сразу внутри сайта, без проблем с соц. сетями, почтой и телефонными звонками)</a:t>
            </a:r>
          </a:p>
          <a:p>
            <a:r>
              <a:rPr lang="ru-RU" sz="2800" dirty="0"/>
              <a:t>Оперативность</a:t>
            </a:r>
          </a:p>
          <a:p>
            <a:r>
              <a:rPr lang="ru-RU" sz="2800" dirty="0"/>
              <a:t>Чёткий, но в то же время понятный ответ на вопрос</a:t>
            </a:r>
          </a:p>
          <a:p>
            <a:endParaRPr lang="ru-RU" sz="2800" dirty="0"/>
          </a:p>
          <a:p>
            <a:endParaRPr lang="ru-RU" sz="2800" dirty="0"/>
          </a:p>
          <a:p>
            <a:endParaRPr lang="ru-RU" sz="2800" dirty="0"/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684267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9C29D2-7852-4633-9877-C94E9A9D4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Чат внутри сайта</a:t>
            </a:r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17849199-18F5-45E8-95EF-8B885C531A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46111" y="1489931"/>
            <a:ext cx="10157877" cy="5053158"/>
          </a:xfrm>
        </p:spPr>
      </p:pic>
      <p:sp>
        <p:nvSpPr>
          <p:cNvPr id="10" name="Дуга 9">
            <a:extLst>
              <a:ext uri="{FF2B5EF4-FFF2-40B4-BE49-F238E27FC236}">
                <a16:creationId xmlns:a16="http://schemas.microsoft.com/office/drawing/2014/main" id="{73426E41-29C8-48AF-A9D1-AE018C8EBAD8}"/>
              </a:ext>
            </a:extLst>
          </p:cNvPr>
          <p:cNvSpPr/>
          <p:nvPr/>
        </p:nvSpPr>
        <p:spPr>
          <a:xfrm flipH="1">
            <a:off x="6712248" y="3195356"/>
            <a:ext cx="8127702" cy="6539193"/>
          </a:xfrm>
          <a:prstGeom prst="arc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DA767954-46B7-4135-9C64-44E84B763628}"/>
              </a:ext>
            </a:extLst>
          </p:cNvPr>
          <p:cNvCxnSpPr>
            <a:cxnSpLocks/>
          </p:cNvCxnSpPr>
          <p:nvPr/>
        </p:nvCxnSpPr>
        <p:spPr>
          <a:xfrm>
            <a:off x="6274191" y="3094892"/>
            <a:ext cx="1266092" cy="128016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92787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B08DDB-1A3A-45D5-B1B2-D73F70FD9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009357"/>
          </a:xfrm>
        </p:spPr>
        <p:txBody>
          <a:bodyPr/>
          <a:lstStyle/>
          <a:p>
            <a:r>
              <a:rPr lang="ru-RU" dirty="0"/>
              <a:t>Чат внутри сайта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FE7B71-7CF4-4036-A385-949FB71E0C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1462075"/>
            <a:ext cx="10509569" cy="494320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dirty="0"/>
              <a:t>Как это работает:</a:t>
            </a:r>
            <a:br>
              <a:rPr lang="ru-RU" sz="2400" dirty="0"/>
            </a:br>
            <a:br>
              <a:rPr lang="ru-RU" sz="2400" dirty="0"/>
            </a:br>
            <a:r>
              <a:rPr lang="ru-RU" sz="2400" dirty="0"/>
              <a:t>1. На сайте устанавливается программный скрипт выбранного </a:t>
            </a:r>
            <a:r>
              <a:rPr lang="ru-RU" sz="2400" dirty="0" err="1"/>
              <a:t>online</a:t>
            </a:r>
            <a:r>
              <a:rPr lang="ru-RU" sz="2400" dirty="0"/>
              <a:t>-чата.</a:t>
            </a:r>
          </a:p>
          <a:p>
            <a:pPr marL="0" indent="0">
              <a:buNone/>
            </a:pPr>
            <a:r>
              <a:rPr lang="ru-RU" sz="2400" dirty="0"/>
              <a:t>2. При определенных заданных владельцем сайта условиях всплывает форма чата, где посетитель может указать какие-то свои данные и задать консультанту вопрос.</a:t>
            </a:r>
          </a:p>
          <a:p>
            <a:pPr marL="0" indent="0">
              <a:buNone/>
            </a:pPr>
            <a:r>
              <a:rPr lang="ru-RU" sz="2400" dirty="0"/>
              <a:t>3. Консультант в окне чата отвечает на вопросы посетителя, помогает определиться с выбором и т.д.</a:t>
            </a:r>
            <a:br>
              <a:rPr lang="ru-RU" sz="2400" dirty="0"/>
            </a:br>
            <a:r>
              <a:rPr lang="ru-RU" sz="2400" dirty="0"/>
              <a:t>Как это работает для пользователей, все вы, скорей всего, знаете. Для владельца сайта важно выбрать сервис чата, установить код, настроить его тем или иным образом, и самое главное, своевременно отвечать на запросы пользователей.</a:t>
            </a:r>
          </a:p>
        </p:txBody>
      </p:sp>
    </p:spTree>
    <p:extLst>
      <p:ext uri="{BB962C8B-B14F-4D97-AF65-F5344CB8AC3E}">
        <p14:creationId xmlns:p14="http://schemas.microsoft.com/office/powerpoint/2010/main" val="19529555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F41DCA-302F-4A61-8D6F-0862D3D2A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Обозначение рисков поступления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A90683F-482F-4901-ACF5-A8F7545997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1575581"/>
            <a:ext cx="10899778" cy="4979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/>
              <a:t>Текущий калькулятор ЕГЭ показывает направления, но не даёт представления абитуриенту, может ли он поступить на то или иное направление, и приходится дополнительно обращаться к приказам о зачислении прошлых лет. </a:t>
            </a:r>
          </a:p>
          <a:p>
            <a:pPr marL="0" indent="0"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1702283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D9FC2A-1B79-49DF-AC21-9F73C8994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Обозначение рисков поступления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BA7256C-792A-4807-AFC8-C441108317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0" y="1316915"/>
            <a:ext cx="10228215" cy="5184940"/>
          </a:xfrm>
        </p:spPr>
      </p:pic>
    </p:spTree>
    <p:extLst>
      <p:ext uri="{BB962C8B-B14F-4D97-AF65-F5344CB8AC3E}">
        <p14:creationId xmlns:p14="http://schemas.microsoft.com/office/powerpoint/2010/main" val="14720221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8D9E26-BE55-42E5-BDAF-5D1F98DEA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24583"/>
            <a:ext cx="9404723" cy="1165067"/>
          </a:xfrm>
        </p:spPr>
        <p:txBody>
          <a:bodyPr/>
          <a:lstStyle/>
          <a:p>
            <a:r>
              <a:rPr lang="ru-RU" dirty="0"/>
              <a:t>Место в рейтинге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947A55B-6F0F-4708-B403-107E71B51F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1392702"/>
            <a:ext cx="10481434" cy="49377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/>
              <a:t>Окно с указанием места абитуриента в рейтинговых списках упростит мониторинг положения студента на направлениях, на которые он подал документы, в том числе на направление, на которое он подал оригинал аттестата, и на потенциальное место в списках тех направлений, на которые абитуриент ещё может переписать документы.</a:t>
            </a:r>
          </a:p>
          <a:p>
            <a:pPr marL="0" indent="0"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8082622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6BC6DA4E-FFB0-4055-8270-BDA3EB54CB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16" y="1507755"/>
            <a:ext cx="9564670" cy="4916923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F440AD-5E61-4AB5-AC55-8072044A9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Место в рейтинге</a:t>
            </a:r>
          </a:p>
        </p:txBody>
      </p:sp>
      <p:sp>
        <p:nvSpPr>
          <p:cNvPr id="8" name="Дуга 7">
            <a:extLst>
              <a:ext uri="{FF2B5EF4-FFF2-40B4-BE49-F238E27FC236}">
                <a16:creationId xmlns:a16="http://schemas.microsoft.com/office/drawing/2014/main" id="{0A39FDB4-6CDF-4B27-9069-A61A17F0E4B0}"/>
              </a:ext>
            </a:extLst>
          </p:cNvPr>
          <p:cNvSpPr/>
          <p:nvPr/>
        </p:nvSpPr>
        <p:spPr>
          <a:xfrm flipH="1" flipV="1">
            <a:off x="7624686" y="-351692"/>
            <a:ext cx="5387927" cy="4123591"/>
          </a:xfrm>
          <a:prstGeom prst="arc">
            <a:avLst>
              <a:gd name="adj1" fmla="val 16200000"/>
              <a:gd name="adj2" fmla="val 267335"/>
            </a:avLst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B6AF8881-DC07-4E06-9AFC-B30F7F6B25F1}"/>
              </a:ext>
            </a:extLst>
          </p:cNvPr>
          <p:cNvCxnSpPr/>
          <p:nvPr/>
        </p:nvCxnSpPr>
        <p:spPr>
          <a:xfrm flipV="1">
            <a:off x="6991643" y="3024554"/>
            <a:ext cx="1209822" cy="116761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51898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Синий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225</TotalTime>
  <Words>282</Words>
  <Application>Microsoft Office PowerPoint</Application>
  <PresentationFormat>Широкоэкранный</PresentationFormat>
  <Paragraphs>28</Paragraphs>
  <Slides>11</Slides>
  <Notes>0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Century Gothic</vt:lpstr>
      <vt:lpstr>Wingdings 3</vt:lpstr>
      <vt:lpstr>Ион</vt:lpstr>
      <vt:lpstr>Проект: чат внутри сайта, место в рейтинге, обозначение рисков поступления.</vt:lpstr>
      <vt:lpstr>Целевая аудитория</vt:lpstr>
      <vt:lpstr>Чат внутри сайта</vt:lpstr>
      <vt:lpstr>Чат внутри сайта</vt:lpstr>
      <vt:lpstr>Чат внутри сайта</vt:lpstr>
      <vt:lpstr>Обозначение рисков поступления</vt:lpstr>
      <vt:lpstr>Обозначение рисков поступления</vt:lpstr>
      <vt:lpstr>Место в рейтинге</vt:lpstr>
      <vt:lpstr>Место в рейтинге</vt:lpstr>
      <vt:lpstr>Место в рейтинге</vt:lpstr>
      <vt:lpstr>Заключение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Проект: </dc:title>
  <dc:creator>1290743</dc:creator>
  <cp:lastModifiedBy>1290743</cp:lastModifiedBy>
  <cp:revision>17</cp:revision>
  <dcterms:created xsi:type="dcterms:W3CDTF">2019-01-11T13:43:22Z</dcterms:created>
  <dcterms:modified xsi:type="dcterms:W3CDTF">2019-01-16T12:20:55Z</dcterms:modified>
</cp:coreProperties>
</file>