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80" r:id="rId4"/>
    <p:sldId id="281" r:id="rId5"/>
    <p:sldId id="263" r:id="rId6"/>
    <p:sldId id="262" r:id="rId7"/>
    <p:sldId id="261" r:id="rId8"/>
    <p:sldId id="275" r:id="rId9"/>
    <p:sldId id="276" r:id="rId10"/>
    <p:sldId id="277" r:id="rId11"/>
    <p:sldId id="278" r:id="rId12"/>
    <p:sldId id="279" r:id="rId13"/>
    <p:sldId id="282" r:id="rId14"/>
    <p:sldId id="271" r:id="rId15"/>
    <p:sldId id="269" r:id="rId16"/>
    <p:sldId id="25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F7B"/>
    <a:srgbClr val="FB9E5F"/>
    <a:srgbClr val="81C9AC"/>
    <a:srgbClr val="A1CA5E"/>
    <a:srgbClr val="ADDCC9"/>
    <a:srgbClr val="DBEBC2"/>
    <a:srgbClr val="FDD2B5"/>
    <a:srgbClr val="F48B94"/>
    <a:srgbClr val="434343"/>
    <a:srgbClr val="8E81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24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38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292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7"/>
          <p:cNvSpPr>
            <a:spLocks noEditPoints="1"/>
          </p:cNvSpPr>
          <p:nvPr userDrawn="1"/>
        </p:nvSpPr>
        <p:spPr bwMode="auto">
          <a:xfrm>
            <a:off x="11176000" y="6079950"/>
            <a:ext cx="557879" cy="517744"/>
          </a:xfrm>
          <a:custGeom>
            <a:avLst/>
            <a:gdLst>
              <a:gd name="T0" fmla="*/ 307 w 417"/>
              <a:gd name="T1" fmla="*/ 337 h 387"/>
              <a:gd name="T2" fmla="*/ 174 w 417"/>
              <a:gd name="T3" fmla="*/ 335 h 387"/>
              <a:gd name="T4" fmla="*/ 131 w 417"/>
              <a:gd name="T5" fmla="*/ 302 h 387"/>
              <a:gd name="T6" fmla="*/ 83 w 417"/>
              <a:gd name="T7" fmla="*/ 292 h 387"/>
              <a:gd name="T8" fmla="*/ 180 w 417"/>
              <a:gd name="T9" fmla="*/ 276 h 387"/>
              <a:gd name="T10" fmla="*/ 148 w 417"/>
              <a:gd name="T11" fmla="*/ 280 h 387"/>
              <a:gd name="T12" fmla="*/ 222 w 417"/>
              <a:gd name="T13" fmla="*/ 252 h 387"/>
              <a:gd name="T14" fmla="*/ 36 w 417"/>
              <a:gd name="T15" fmla="*/ 242 h 387"/>
              <a:gd name="T16" fmla="*/ 36 w 417"/>
              <a:gd name="T17" fmla="*/ 242 h 387"/>
              <a:gd name="T18" fmla="*/ 286 w 417"/>
              <a:gd name="T19" fmla="*/ 258 h 387"/>
              <a:gd name="T20" fmla="*/ 123 w 417"/>
              <a:gd name="T21" fmla="*/ 251 h 387"/>
              <a:gd name="T22" fmla="*/ 171 w 417"/>
              <a:gd name="T23" fmla="*/ 227 h 387"/>
              <a:gd name="T24" fmla="*/ 191 w 417"/>
              <a:gd name="T25" fmla="*/ 241 h 387"/>
              <a:gd name="T26" fmla="*/ 201 w 417"/>
              <a:gd name="T27" fmla="*/ 227 h 387"/>
              <a:gd name="T28" fmla="*/ 331 w 417"/>
              <a:gd name="T29" fmla="*/ 262 h 387"/>
              <a:gd name="T30" fmla="*/ 57 w 417"/>
              <a:gd name="T31" fmla="*/ 196 h 387"/>
              <a:gd name="T32" fmla="*/ 120 w 417"/>
              <a:gd name="T33" fmla="*/ 195 h 387"/>
              <a:gd name="T34" fmla="*/ 272 w 417"/>
              <a:gd name="T35" fmla="*/ 188 h 387"/>
              <a:gd name="T36" fmla="*/ 297 w 417"/>
              <a:gd name="T37" fmla="*/ 188 h 387"/>
              <a:gd name="T38" fmla="*/ 306 w 417"/>
              <a:gd name="T39" fmla="*/ 174 h 387"/>
              <a:gd name="T40" fmla="*/ 39 w 417"/>
              <a:gd name="T41" fmla="*/ 224 h 387"/>
              <a:gd name="T42" fmla="*/ 183 w 417"/>
              <a:gd name="T43" fmla="*/ 163 h 387"/>
              <a:gd name="T44" fmla="*/ 197 w 417"/>
              <a:gd name="T45" fmla="*/ 171 h 387"/>
              <a:gd name="T46" fmla="*/ 183 w 417"/>
              <a:gd name="T47" fmla="*/ 163 h 387"/>
              <a:gd name="T48" fmla="*/ 370 w 417"/>
              <a:gd name="T49" fmla="*/ 225 h 387"/>
              <a:gd name="T50" fmla="*/ 238 w 417"/>
              <a:gd name="T51" fmla="*/ 210 h 387"/>
              <a:gd name="T52" fmla="*/ 250 w 417"/>
              <a:gd name="T53" fmla="*/ 166 h 387"/>
              <a:gd name="T54" fmla="*/ 53 w 417"/>
              <a:gd name="T55" fmla="*/ 150 h 387"/>
              <a:gd name="T56" fmla="*/ 225 w 417"/>
              <a:gd name="T57" fmla="*/ 153 h 387"/>
              <a:gd name="T58" fmla="*/ 280 w 417"/>
              <a:gd name="T59" fmla="*/ 146 h 387"/>
              <a:gd name="T60" fmla="*/ 273 w 417"/>
              <a:gd name="T61" fmla="*/ 137 h 387"/>
              <a:gd name="T62" fmla="*/ 212 w 417"/>
              <a:gd name="T63" fmla="*/ 135 h 387"/>
              <a:gd name="T64" fmla="*/ 396 w 417"/>
              <a:gd name="T65" fmla="*/ 193 h 387"/>
              <a:gd name="T66" fmla="*/ 400 w 417"/>
              <a:gd name="T67" fmla="*/ 187 h 387"/>
              <a:gd name="T68" fmla="*/ 175 w 417"/>
              <a:gd name="T69" fmla="*/ 125 h 387"/>
              <a:gd name="T70" fmla="*/ 112 w 417"/>
              <a:gd name="T71" fmla="*/ 131 h 387"/>
              <a:gd name="T72" fmla="*/ 148 w 417"/>
              <a:gd name="T73" fmla="*/ 119 h 387"/>
              <a:gd name="T74" fmla="*/ 154 w 417"/>
              <a:gd name="T75" fmla="*/ 118 h 387"/>
              <a:gd name="T76" fmla="*/ 93 w 417"/>
              <a:gd name="T77" fmla="*/ 116 h 387"/>
              <a:gd name="T78" fmla="*/ 319 w 417"/>
              <a:gd name="T79" fmla="*/ 114 h 387"/>
              <a:gd name="T80" fmla="*/ 336 w 417"/>
              <a:gd name="T81" fmla="*/ 128 h 387"/>
              <a:gd name="T82" fmla="*/ 133 w 417"/>
              <a:gd name="T83" fmla="*/ 112 h 387"/>
              <a:gd name="T84" fmla="*/ 255 w 417"/>
              <a:gd name="T85" fmla="*/ 107 h 387"/>
              <a:gd name="T86" fmla="*/ 231 w 417"/>
              <a:gd name="T87" fmla="*/ 103 h 387"/>
              <a:gd name="T88" fmla="*/ 161 w 417"/>
              <a:gd name="T89" fmla="*/ 101 h 387"/>
              <a:gd name="T90" fmla="*/ 192 w 417"/>
              <a:gd name="T91" fmla="*/ 93 h 387"/>
              <a:gd name="T92" fmla="*/ 333 w 417"/>
              <a:gd name="T93" fmla="*/ 86 h 387"/>
              <a:gd name="T94" fmla="*/ 333 w 417"/>
              <a:gd name="T95" fmla="*/ 86 h 387"/>
              <a:gd name="T96" fmla="*/ 127 w 417"/>
              <a:gd name="T97" fmla="*/ 74 h 387"/>
              <a:gd name="T98" fmla="*/ 201 w 417"/>
              <a:gd name="T99" fmla="*/ 53 h 387"/>
              <a:gd name="T100" fmla="*/ 179 w 417"/>
              <a:gd name="T101" fmla="*/ 42 h 387"/>
              <a:gd name="T102" fmla="*/ 251 w 417"/>
              <a:gd name="T103" fmla="*/ 34 h 387"/>
              <a:gd name="T104" fmla="*/ 258 w 417"/>
              <a:gd name="T105" fmla="*/ 32 h 387"/>
              <a:gd name="T106" fmla="*/ 55 w 417"/>
              <a:gd name="T107" fmla="*/ 73 h 387"/>
              <a:gd name="T108" fmla="*/ 286 w 417"/>
              <a:gd name="T109" fmla="*/ 18 h 387"/>
              <a:gd name="T110" fmla="*/ 394 w 417"/>
              <a:gd name="T111" fmla="*/ 129 h 387"/>
              <a:gd name="T112" fmla="*/ 403 w 417"/>
              <a:gd name="T113" fmla="*/ 242 h 387"/>
              <a:gd name="T114" fmla="*/ 353 w 417"/>
              <a:gd name="T115" fmla="*/ 317 h 387"/>
              <a:gd name="T116" fmla="*/ 276 w 417"/>
              <a:gd name="T117" fmla="*/ 366 h 387"/>
              <a:gd name="T118" fmla="*/ 171 w 417"/>
              <a:gd name="T119" fmla="*/ 387 h 387"/>
              <a:gd name="T120" fmla="*/ 43 w 417"/>
              <a:gd name="T121" fmla="*/ 298 h 387"/>
              <a:gd name="T122" fmla="*/ 9 w 417"/>
              <a:gd name="T123" fmla="*/ 121 h 387"/>
              <a:gd name="T124" fmla="*/ 166 w 417"/>
              <a:gd name="T125" fmla="*/ 4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17" h="387">
                <a:moveTo>
                  <a:pt x="214" y="339"/>
                </a:moveTo>
                <a:lnTo>
                  <a:pt x="213" y="340"/>
                </a:lnTo>
                <a:lnTo>
                  <a:pt x="214" y="340"/>
                </a:lnTo>
                <a:lnTo>
                  <a:pt x="214" y="339"/>
                </a:lnTo>
                <a:close/>
                <a:moveTo>
                  <a:pt x="320" y="330"/>
                </a:moveTo>
                <a:lnTo>
                  <a:pt x="292" y="344"/>
                </a:lnTo>
                <a:lnTo>
                  <a:pt x="307" y="337"/>
                </a:lnTo>
                <a:lnTo>
                  <a:pt x="320" y="330"/>
                </a:lnTo>
                <a:close/>
                <a:moveTo>
                  <a:pt x="125" y="318"/>
                </a:moveTo>
                <a:lnTo>
                  <a:pt x="124" y="319"/>
                </a:lnTo>
                <a:lnTo>
                  <a:pt x="142" y="330"/>
                </a:lnTo>
                <a:lnTo>
                  <a:pt x="162" y="336"/>
                </a:lnTo>
                <a:lnTo>
                  <a:pt x="172" y="335"/>
                </a:lnTo>
                <a:lnTo>
                  <a:pt x="174" y="335"/>
                </a:lnTo>
                <a:lnTo>
                  <a:pt x="142" y="326"/>
                </a:lnTo>
                <a:lnTo>
                  <a:pt x="133" y="323"/>
                </a:lnTo>
                <a:lnTo>
                  <a:pt x="125" y="318"/>
                </a:lnTo>
                <a:close/>
                <a:moveTo>
                  <a:pt x="120" y="294"/>
                </a:moveTo>
                <a:lnTo>
                  <a:pt x="123" y="298"/>
                </a:lnTo>
                <a:lnTo>
                  <a:pt x="127" y="299"/>
                </a:lnTo>
                <a:lnTo>
                  <a:pt x="131" y="302"/>
                </a:lnTo>
                <a:lnTo>
                  <a:pt x="134" y="302"/>
                </a:lnTo>
                <a:lnTo>
                  <a:pt x="120" y="294"/>
                </a:lnTo>
                <a:close/>
                <a:moveTo>
                  <a:pt x="85" y="282"/>
                </a:moveTo>
                <a:lnTo>
                  <a:pt x="86" y="282"/>
                </a:lnTo>
                <a:lnTo>
                  <a:pt x="86" y="286"/>
                </a:lnTo>
                <a:lnTo>
                  <a:pt x="86" y="289"/>
                </a:lnTo>
                <a:lnTo>
                  <a:pt x="83" y="292"/>
                </a:lnTo>
                <a:lnTo>
                  <a:pt x="81" y="293"/>
                </a:lnTo>
                <a:lnTo>
                  <a:pt x="82" y="296"/>
                </a:lnTo>
                <a:lnTo>
                  <a:pt x="90" y="298"/>
                </a:lnTo>
                <a:lnTo>
                  <a:pt x="87" y="290"/>
                </a:lnTo>
                <a:lnTo>
                  <a:pt x="86" y="282"/>
                </a:lnTo>
                <a:lnTo>
                  <a:pt x="85" y="282"/>
                </a:lnTo>
                <a:close/>
                <a:moveTo>
                  <a:pt x="180" y="276"/>
                </a:moveTo>
                <a:lnTo>
                  <a:pt x="180" y="277"/>
                </a:lnTo>
                <a:lnTo>
                  <a:pt x="182" y="277"/>
                </a:lnTo>
                <a:lnTo>
                  <a:pt x="180" y="276"/>
                </a:lnTo>
                <a:close/>
                <a:moveTo>
                  <a:pt x="138" y="265"/>
                </a:moveTo>
                <a:lnTo>
                  <a:pt x="136" y="271"/>
                </a:lnTo>
                <a:lnTo>
                  <a:pt x="141" y="276"/>
                </a:lnTo>
                <a:lnTo>
                  <a:pt x="148" y="280"/>
                </a:lnTo>
                <a:lnTo>
                  <a:pt x="149" y="280"/>
                </a:lnTo>
                <a:lnTo>
                  <a:pt x="145" y="276"/>
                </a:lnTo>
                <a:lnTo>
                  <a:pt x="141" y="272"/>
                </a:lnTo>
                <a:lnTo>
                  <a:pt x="138" y="265"/>
                </a:lnTo>
                <a:close/>
                <a:moveTo>
                  <a:pt x="218" y="252"/>
                </a:moveTo>
                <a:lnTo>
                  <a:pt x="217" y="254"/>
                </a:lnTo>
                <a:lnTo>
                  <a:pt x="222" y="252"/>
                </a:lnTo>
                <a:lnTo>
                  <a:pt x="218" y="252"/>
                </a:lnTo>
                <a:close/>
                <a:moveTo>
                  <a:pt x="267" y="243"/>
                </a:moveTo>
                <a:lnTo>
                  <a:pt x="260" y="248"/>
                </a:lnTo>
                <a:lnTo>
                  <a:pt x="252" y="255"/>
                </a:lnTo>
                <a:lnTo>
                  <a:pt x="260" y="250"/>
                </a:lnTo>
                <a:lnTo>
                  <a:pt x="267" y="243"/>
                </a:lnTo>
                <a:close/>
                <a:moveTo>
                  <a:pt x="36" y="242"/>
                </a:moveTo>
                <a:lnTo>
                  <a:pt x="42" y="255"/>
                </a:lnTo>
                <a:lnTo>
                  <a:pt x="48" y="268"/>
                </a:lnTo>
                <a:lnTo>
                  <a:pt x="52" y="273"/>
                </a:lnTo>
                <a:lnTo>
                  <a:pt x="56" y="279"/>
                </a:lnTo>
                <a:lnTo>
                  <a:pt x="49" y="263"/>
                </a:lnTo>
                <a:lnTo>
                  <a:pt x="45" y="248"/>
                </a:lnTo>
                <a:lnTo>
                  <a:pt x="36" y="242"/>
                </a:lnTo>
                <a:close/>
                <a:moveTo>
                  <a:pt x="306" y="235"/>
                </a:moveTo>
                <a:lnTo>
                  <a:pt x="289" y="251"/>
                </a:lnTo>
                <a:lnTo>
                  <a:pt x="268" y="264"/>
                </a:lnTo>
                <a:lnTo>
                  <a:pt x="260" y="269"/>
                </a:lnTo>
                <a:lnTo>
                  <a:pt x="268" y="268"/>
                </a:lnTo>
                <a:lnTo>
                  <a:pt x="276" y="267"/>
                </a:lnTo>
                <a:lnTo>
                  <a:pt x="286" y="258"/>
                </a:lnTo>
                <a:lnTo>
                  <a:pt x="295" y="251"/>
                </a:lnTo>
                <a:lnTo>
                  <a:pt x="306" y="235"/>
                </a:lnTo>
                <a:close/>
                <a:moveTo>
                  <a:pt x="131" y="235"/>
                </a:moveTo>
                <a:lnTo>
                  <a:pt x="128" y="246"/>
                </a:lnTo>
                <a:lnTo>
                  <a:pt x="128" y="248"/>
                </a:lnTo>
                <a:lnTo>
                  <a:pt x="125" y="251"/>
                </a:lnTo>
                <a:lnTo>
                  <a:pt x="123" y="251"/>
                </a:lnTo>
                <a:lnTo>
                  <a:pt x="120" y="251"/>
                </a:lnTo>
                <a:lnTo>
                  <a:pt x="125" y="259"/>
                </a:lnTo>
                <a:lnTo>
                  <a:pt x="129" y="254"/>
                </a:lnTo>
                <a:lnTo>
                  <a:pt x="134" y="247"/>
                </a:lnTo>
                <a:lnTo>
                  <a:pt x="134" y="239"/>
                </a:lnTo>
                <a:lnTo>
                  <a:pt x="131" y="235"/>
                </a:lnTo>
                <a:close/>
                <a:moveTo>
                  <a:pt x="171" y="227"/>
                </a:moveTo>
                <a:lnTo>
                  <a:pt x="174" y="246"/>
                </a:lnTo>
                <a:lnTo>
                  <a:pt x="191" y="258"/>
                </a:lnTo>
                <a:lnTo>
                  <a:pt x="195" y="258"/>
                </a:lnTo>
                <a:lnTo>
                  <a:pt x="195" y="255"/>
                </a:lnTo>
                <a:lnTo>
                  <a:pt x="195" y="254"/>
                </a:lnTo>
                <a:lnTo>
                  <a:pt x="197" y="245"/>
                </a:lnTo>
                <a:lnTo>
                  <a:pt x="191" y="241"/>
                </a:lnTo>
                <a:lnTo>
                  <a:pt x="187" y="235"/>
                </a:lnTo>
                <a:lnTo>
                  <a:pt x="182" y="230"/>
                </a:lnTo>
                <a:lnTo>
                  <a:pt x="176" y="229"/>
                </a:lnTo>
                <a:lnTo>
                  <a:pt x="171" y="227"/>
                </a:lnTo>
                <a:close/>
                <a:moveTo>
                  <a:pt x="201" y="227"/>
                </a:moveTo>
                <a:lnTo>
                  <a:pt x="201" y="227"/>
                </a:lnTo>
                <a:lnTo>
                  <a:pt x="201" y="227"/>
                </a:lnTo>
                <a:lnTo>
                  <a:pt x="201" y="227"/>
                </a:lnTo>
                <a:close/>
                <a:moveTo>
                  <a:pt x="345" y="222"/>
                </a:moveTo>
                <a:lnTo>
                  <a:pt x="345" y="222"/>
                </a:lnTo>
                <a:lnTo>
                  <a:pt x="341" y="229"/>
                </a:lnTo>
                <a:lnTo>
                  <a:pt x="337" y="235"/>
                </a:lnTo>
                <a:lnTo>
                  <a:pt x="332" y="241"/>
                </a:lnTo>
                <a:lnTo>
                  <a:pt x="331" y="262"/>
                </a:lnTo>
                <a:lnTo>
                  <a:pt x="339" y="258"/>
                </a:lnTo>
                <a:lnTo>
                  <a:pt x="345" y="254"/>
                </a:lnTo>
                <a:lnTo>
                  <a:pt x="348" y="247"/>
                </a:lnTo>
                <a:lnTo>
                  <a:pt x="349" y="239"/>
                </a:lnTo>
                <a:lnTo>
                  <a:pt x="345" y="222"/>
                </a:lnTo>
                <a:close/>
                <a:moveTo>
                  <a:pt x="61" y="187"/>
                </a:moveTo>
                <a:lnTo>
                  <a:pt x="57" y="196"/>
                </a:lnTo>
                <a:lnTo>
                  <a:pt x="59" y="200"/>
                </a:lnTo>
                <a:lnTo>
                  <a:pt x="72" y="224"/>
                </a:lnTo>
                <a:lnTo>
                  <a:pt x="77" y="231"/>
                </a:lnTo>
                <a:lnTo>
                  <a:pt x="76" y="221"/>
                </a:lnTo>
                <a:lnTo>
                  <a:pt x="61" y="187"/>
                </a:lnTo>
                <a:close/>
                <a:moveTo>
                  <a:pt x="123" y="182"/>
                </a:moveTo>
                <a:lnTo>
                  <a:pt x="120" y="195"/>
                </a:lnTo>
                <a:lnTo>
                  <a:pt x="121" y="197"/>
                </a:lnTo>
                <a:lnTo>
                  <a:pt x="123" y="186"/>
                </a:lnTo>
                <a:lnTo>
                  <a:pt x="123" y="182"/>
                </a:lnTo>
                <a:close/>
                <a:moveTo>
                  <a:pt x="267" y="176"/>
                </a:moveTo>
                <a:lnTo>
                  <a:pt x="267" y="203"/>
                </a:lnTo>
                <a:lnTo>
                  <a:pt x="273" y="193"/>
                </a:lnTo>
                <a:lnTo>
                  <a:pt x="272" y="188"/>
                </a:lnTo>
                <a:lnTo>
                  <a:pt x="269" y="183"/>
                </a:lnTo>
                <a:lnTo>
                  <a:pt x="267" y="176"/>
                </a:lnTo>
                <a:close/>
                <a:moveTo>
                  <a:pt x="306" y="165"/>
                </a:moveTo>
                <a:lnTo>
                  <a:pt x="305" y="170"/>
                </a:lnTo>
                <a:lnTo>
                  <a:pt x="302" y="176"/>
                </a:lnTo>
                <a:lnTo>
                  <a:pt x="299" y="182"/>
                </a:lnTo>
                <a:lnTo>
                  <a:pt x="297" y="188"/>
                </a:lnTo>
                <a:lnTo>
                  <a:pt x="298" y="205"/>
                </a:lnTo>
                <a:lnTo>
                  <a:pt x="297" y="222"/>
                </a:lnTo>
                <a:lnTo>
                  <a:pt x="305" y="210"/>
                </a:lnTo>
                <a:lnTo>
                  <a:pt x="310" y="197"/>
                </a:lnTo>
                <a:lnTo>
                  <a:pt x="305" y="180"/>
                </a:lnTo>
                <a:lnTo>
                  <a:pt x="305" y="176"/>
                </a:lnTo>
                <a:lnTo>
                  <a:pt x="306" y="174"/>
                </a:lnTo>
                <a:lnTo>
                  <a:pt x="307" y="173"/>
                </a:lnTo>
                <a:lnTo>
                  <a:pt x="306" y="165"/>
                </a:lnTo>
                <a:close/>
                <a:moveTo>
                  <a:pt x="31" y="163"/>
                </a:moveTo>
                <a:lnTo>
                  <a:pt x="28" y="188"/>
                </a:lnTo>
                <a:lnTo>
                  <a:pt x="30" y="212"/>
                </a:lnTo>
                <a:lnTo>
                  <a:pt x="34" y="218"/>
                </a:lnTo>
                <a:lnTo>
                  <a:pt x="39" y="224"/>
                </a:lnTo>
                <a:lnTo>
                  <a:pt x="39" y="213"/>
                </a:lnTo>
                <a:lnTo>
                  <a:pt x="39" y="203"/>
                </a:lnTo>
                <a:lnTo>
                  <a:pt x="38" y="191"/>
                </a:lnTo>
                <a:lnTo>
                  <a:pt x="34" y="180"/>
                </a:lnTo>
                <a:lnTo>
                  <a:pt x="32" y="171"/>
                </a:lnTo>
                <a:lnTo>
                  <a:pt x="31" y="163"/>
                </a:lnTo>
                <a:close/>
                <a:moveTo>
                  <a:pt x="183" y="163"/>
                </a:moveTo>
                <a:lnTo>
                  <a:pt x="186" y="192"/>
                </a:lnTo>
                <a:lnTo>
                  <a:pt x="186" y="193"/>
                </a:lnTo>
                <a:lnTo>
                  <a:pt x="188" y="191"/>
                </a:lnTo>
                <a:lnTo>
                  <a:pt x="192" y="187"/>
                </a:lnTo>
                <a:lnTo>
                  <a:pt x="196" y="182"/>
                </a:lnTo>
                <a:lnTo>
                  <a:pt x="199" y="176"/>
                </a:lnTo>
                <a:lnTo>
                  <a:pt x="197" y="171"/>
                </a:lnTo>
                <a:lnTo>
                  <a:pt x="196" y="173"/>
                </a:lnTo>
                <a:lnTo>
                  <a:pt x="193" y="174"/>
                </a:lnTo>
                <a:lnTo>
                  <a:pt x="189" y="174"/>
                </a:lnTo>
                <a:lnTo>
                  <a:pt x="187" y="173"/>
                </a:lnTo>
                <a:lnTo>
                  <a:pt x="186" y="171"/>
                </a:lnTo>
                <a:lnTo>
                  <a:pt x="184" y="167"/>
                </a:lnTo>
                <a:lnTo>
                  <a:pt x="183" y="163"/>
                </a:lnTo>
                <a:close/>
                <a:moveTo>
                  <a:pt x="78" y="158"/>
                </a:moveTo>
                <a:lnTo>
                  <a:pt x="74" y="165"/>
                </a:lnTo>
                <a:lnTo>
                  <a:pt x="77" y="170"/>
                </a:lnTo>
                <a:lnTo>
                  <a:pt x="78" y="158"/>
                </a:lnTo>
                <a:close/>
                <a:moveTo>
                  <a:pt x="362" y="158"/>
                </a:moveTo>
                <a:lnTo>
                  <a:pt x="369" y="191"/>
                </a:lnTo>
                <a:lnTo>
                  <a:pt x="370" y="225"/>
                </a:lnTo>
                <a:lnTo>
                  <a:pt x="375" y="208"/>
                </a:lnTo>
                <a:lnTo>
                  <a:pt x="374" y="190"/>
                </a:lnTo>
                <a:lnTo>
                  <a:pt x="370" y="174"/>
                </a:lnTo>
                <a:lnTo>
                  <a:pt x="362" y="158"/>
                </a:lnTo>
                <a:close/>
                <a:moveTo>
                  <a:pt x="247" y="153"/>
                </a:moveTo>
                <a:lnTo>
                  <a:pt x="244" y="182"/>
                </a:lnTo>
                <a:lnTo>
                  <a:pt x="238" y="210"/>
                </a:lnTo>
                <a:lnTo>
                  <a:pt x="227" y="237"/>
                </a:lnTo>
                <a:lnTo>
                  <a:pt x="235" y="231"/>
                </a:lnTo>
                <a:lnTo>
                  <a:pt x="242" y="222"/>
                </a:lnTo>
                <a:lnTo>
                  <a:pt x="246" y="209"/>
                </a:lnTo>
                <a:lnTo>
                  <a:pt x="248" y="195"/>
                </a:lnTo>
                <a:lnTo>
                  <a:pt x="250" y="180"/>
                </a:lnTo>
                <a:lnTo>
                  <a:pt x="250" y="166"/>
                </a:lnTo>
                <a:lnTo>
                  <a:pt x="250" y="155"/>
                </a:lnTo>
                <a:lnTo>
                  <a:pt x="247" y="153"/>
                </a:lnTo>
                <a:close/>
                <a:moveTo>
                  <a:pt x="53" y="150"/>
                </a:moveTo>
                <a:lnTo>
                  <a:pt x="52" y="158"/>
                </a:lnTo>
                <a:lnTo>
                  <a:pt x="52" y="167"/>
                </a:lnTo>
                <a:lnTo>
                  <a:pt x="55" y="162"/>
                </a:lnTo>
                <a:lnTo>
                  <a:pt x="53" y="150"/>
                </a:lnTo>
                <a:close/>
                <a:moveTo>
                  <a:pt x="222" y="148"/>
                </a:moveTo>
                <a:lnTo>
                  <a:pt x="222" y="148"/>
                </a:lnTo>
                <a:lnTo>
                  <a:pt x="221" y="158"/>
                </a:lnTo>
                <a:lnTo>
                  <a:pt x="218" y="169"/>
                </a:lnTo>
                <a:lnTo>
                  <a:pt x="218" y="175"/>
                </a:lnTo>
                <a:lnTo>
                  <a:pt x="226" y="158"/>
                </a:lnTo>
                <a:lnTo>
                  <a:pt x="225" y="153"/>
                </a:lnTo>
                <a:lnTo>
                  <a:pt x="222" y="148"/>
                </a:lnTo>
                <a:close/>
                <a:moveTo>
                  <a:pt x="131" y="146"/>
                </a:moveTo>
                <a:lnTo>
                  <a:pt x="131" y="148"/>
                </a:lnTo>
                <a:lnTo>
                  <a:pt x="131" y="148"/>
                </a:lnTo>
                <a:lnTo>
                  <a:pt x="131" y="146"/>
                </a:lnTo>
                <a:close/>
                <a:moveTo>
                  <a:pt x="273" y="137"/>
                </a:moveTo>
                <a:lnTo>
                  <a:pt x="280" y="146"/>
                </a:lnTo>
                <a:lnTo>
                  <a:pt x="286" y="157"/>
                </a:lnTo>
                <a:lnTo>
                  <a:pt x="289" y="165"/>
                </a:lnTo>
                <a:lnTo>
                  <a:pt x="290" y="154"/>
                </a:lnTo>
                <a:lnTo>
                  <a:pt x="290" y="144"/>
                </a:lnTo>
                <a:lnTo>
                  <a:pt x="286" y="138"/>
                </a:lnTo>
                <a:lnTo>
                  <a:pt x="280" y="137"/>
                </a:lnTo>
                <a:lnTo>
                  <a:pt x="273" y="137"/>
                </a:lnTo>
                <a:close/>
                <a:moveTo>
                  <a:pt x="195" y="135"/>
                </a:moveTo>
                <a:lnTo>
                  <a:pt x="189" y="141"/>
                </a:lnTo>
                <a:lnTo>
                  <a:pt x="197" y="138"/>
                </a:lnTo>
                <a:lnTo>
                  <a:pt x="196" y="135"/>
                </a:lnTo>
                <a:lnTo>
                  <a:pt x="195" y="135"/>
                </a:lnTo>
                <a:close/>
                <a:moveTo>
                  <a:pt x="212" y="135"/>
                </a:moveTo>
                <a:lnTo>
                  <a:pt x="212" y="135"/>
                </a:lnTo>
                <a:lnTo>
                  <a:pt x="213" y="135"/>
                </a:lnTo>
                <a:lnTo>
                  <a:pt x="212" y="135"/>
                </a:lnTo>
                <a:close/>
                <a:moveTo>
                  <a:pt x="377" y="129"/>
                </a:moveTo>
                <a:lnTo>
                  <a:pt x="386" y="154"/>
                </a:lnTo>
                <a:lnTo>
                  <a:pt x="395" y="190"/>
                </a:lnTo>
                <a:lnTo>
                  <a:pt x="396" y="191"/>
                </a:lnTo>
                <a:lnTo>
                  <a:pt x="396" y="193"/>
                </a:lnTo>
                <a:lnTo>
                  <a:pt x="398" y="204"/>
                </a:lnTo>
                <a:lnTo>
                  <a:pt x="398" y="208"/>
                </a:lnTo>
                <a:lnTo>
                  <a:pt x="399" y="207"/>
                </a:lnTo>
                <a:lnTo>
                  <a:pt x="402" y="205"/>
                </a:lnTo>
                <a:lnTo>
                  <a:pt x="402" y="199"/>
                </a:lnTo>
                <a:lnTo>
                  <a:pt x="402" y="193"/>
                </a:lnTo>
                <a:lnTo>
                  <a:pt x="400" y="187"/>
                </a:lnTo>
                <a:lnTo>
                  <a:pt x="391" y="157"/>
                </a:lnTo>
                <a:lnTo>
                  <a:pt x="377" y="129"/>
                </a:lnTo>
                <a:close/>
                <a:moveTo>
                  <a:pt x="176" y="120"/>
                </a:moveTo>
                <a:lnTo>
                  <a:pt x="175" y="121"/>
                </a:lnTo>
                <a:lnTo>
                  <a:pt x="170" y="125"/>
                </a:lnTo>
                <a:lnTo>
                  <a:pt x="171" y="129"/>
                </a:lnTo>
                <a:lnTo>
                  <a:pt x="175" y="125"/>
                </a:lnTo>
                <a:lnTo>
                  <a:pt x="180" y="121"/>
                </a:lnTo>
                <a:lnTo>
                  <a:pt x="176" y="120"/>
                </a:lnTo>
                <a:close/>
                <a:moveTo>
                  <a:pt x="123" y="119"/>
                </a:moveTo>
                <a:lnTo>
                  <a:pt x="117" y="123"/>
                </a:lnTo>
                <a:lnTo>
                  <a:pt x="114" y="127"/>
                </a:lnTo>
                <a:lnTo>
                  <a:pt x="112" y="128"/>
                </a:lnTo>
                <a:lnTo>
                  <a:pt x="112" y="131"/>
                </a:lnTo>
                <a:lnTo>
                  <a:pt x="108" y="149"/>
                </a:lnTo>
                <a:lnTo>
                  <a:pt x="110" y="166"/>
                </a:lnTo>
                <a:lnTo>
                  <a:pt x="121" y="121"/>
                </a:lnTo>
                <a:lnTo>
                  <a:pt x="121" y="120"/>
                </a:lnTo>
                <a:lnTo>
                  <a:pt x="123" y="119"/>
                </a:lnTo>
                <a:close/>
                <a:moveTo>
                  <a:pt x="154" y="118"/>
                </a:moveTo>
                <a:lnTo>
                  <a:pt x="148" y="119"/>
                </a:lnTo>
                <a:lnTo>
                  <a:pt x="142" y="123"/>
                </a:lnTo>
                <a:lnTo>
                  <a:pt x="138" y="127"/>
                </a:lnTo>
                <a:lnTo>
                  <a:pt x="142" y="136"/>
                </a:lnTo>
                <a:lnTo>
                  <a:pt x="144" y="133"/>
                </a:lnTo>
                <a:lnTo>
                  <a:pt x="148" y="125"/>
                </a:lnTo>
                <a:lnTo>
                  <a:pt x="153" y="120"/>
                </a:lnTo>
                <a:lnTo>
                  <a:pt x="154" y="118"/>
                </a:lnTo>
                <a:close/>
                <a:moveTo>
                  <a:pt x="93" y="116"/>
                </a:moveTo>
                <a:lnTo>
                  <a:pt x="81" y="123"/>
                </a:lnTo>
                <a:lnTo>
                  <a:pt x="69" y="129"/>
                </a:lnTo>
                <a:lnTo>
                  <a:pt x="68" y="137"/>
                </a:lnTo>
                <a:lnTo>
                  <a:pt x="68" y="146"/>
                </a:lnTo>
                <a:lnTo>
                  <a:pt x="81" y="132"/>
                </a:lnTo>
                <a:lnTo>
                  <a:pt x="93" y="116"/>
                </a:lnTo>
                <a:close/>
                <a:moveTo>
                  <a:pt x="218" y="115"/>
                </a:moveTo>
                <a:lnTo>
                  <a:pt x="226" y="119"/>
                </a:lnTo>
                <a:lnTo>
                  <a:pt x="234" y="123"/>
                </a:lnTo>
                <a:lnTo>
                  <a:pt x="234" y="121"/>
                </a:lnTo>
                <a:lnTo>
                  <a:pt x="226" y="118"/>
                </a:lnTo>
                <a:lnTo>
                  <a:pt x="218" y="115"/>
                </a:lnTo>
                <a:close/>
                <a:moveTo>
                  <a:pt x="319" y="114"/>
                </a:moveTo>
                <a:lnTo>
                  <a:pt x="327" y="140"/>
                </a:lnTo>
                <a:lnTo>
                  <a:pt x="340" y="167"/>
                </a:lnTo>
                <a:lnTo>
                  <a:pt x="345" y="178"/>
                </a:lnTo>
                <a:lnTo>
                  <a:pt x="344" y="167"/>
                </a:lnTo>
                <a:lnTo>
                  <a:pt x="343" y="159"/>
                </a:lnTo>
                <a:lnTo>
                  <a:pt x="340" y="138"/>
                </a:lnTo>
                <a:lnTo>
                  <a:pt x="336" y="128"/>
                </a:lnTo>
                <a:lnTo>
                  <a:pt x="328" y="120"/>
                </a:lnTo>
                <a:lnTo>
                  <a:pt x="319" y="114"/>
                </a:lnTo>
                <a:close/>
                <a:moveTo>
                  <a:pt x="132" y="112"/>
                </a:moveTo>
                <a:lnTo>
                  <a:pt x="125" y="116"/>
                </a:lnTo>
                <a:lnTo>
                  <a:pt x="128" y="116"/>
                </a:lnTo>
                <a:lnTo>
                  <a:pt x="129" y="116"/>
                </a:lnTo>
                <a:lnTo>
                  <a:pt x="133" y="112"/>
                </a:lnTo>
                <a:lnTo>
                  <a:pt x="132" y="112"/>
                </a:lnTo>
                <a:close/>
                <a:moveTo>
                  <a:pt x="255" y="107"/>
                </a:moveTo>
                <a:lnTo>
                  <a:pt x="259" y="120"/>
                </a:lnTo>
                <a:lnTo>
                  <a:pt x="261" y="123"/>
                </a:lnTo>
                <a:lnTo>
                  <a:pt x="271" y="121"/>
                </a:lnTo>
                <a:lnTo>
                  <a:pt x="263" y="114"/>
                </a:lnTo>
                <a:lnTo>
                  <a:pt x="255" y="107"/>
                </a:lnTo>
                <a:close/>
                <a:moveTo>
                  <a:pt x="78" y="104"/>
                </a:moveTo>
                <a:lnTo>
                  <a:pt x="76" y="107"/>
                </a:lnTo>
                <a:lnTo>
                  <a:pt x="74" y="108"/>
                </a:lnTo>
                <a:lnTo>
                  <a:pt x="82" y="104"/>
                </a:lnTo>
                <a:lnTo>
                  <a:pt x="78" y="104"/>
                </a:lnTo>
                <a:close/>
                <a:moveTo>
                  <a:pt x="235" y="102"/>
                </a:moveTo>
                <a:lnTo>
                  <a:pt x="231" y="103"/>
                </a:lnTo>
                <a:lnTo>
                  <a:pt x="235" y="104"/>
                </a:lnTo>
                <a:lnTo>
                  <a:pt x="235" y="102"/>
                </a:lnTo>
                <a:lnTo>
                  <a:pt x="235" y="102"/>
                </a:lnTo>
                <a:close/>
                <a:moveTo>
                  <a:pt x="161" y="101"/>
                </a:moveTo>
                <a:lnTo>
                  <a:pt x="159" y="101"/>
                </a:lnTo>
                <a:lnTo>
                  <a:pt x="161" y="101"/>
                </a:lnTo>
                <a:lnTo>
                  <a:pt x="161" y="101"/>
                </a:lnTo>
                <a:close/>
                <a:moveTo>
                  <a:pt x="268" y="98"/>
                </a:moveTo>
                <a:lnTo>
                  <a:pt x="273" y="103"/>
                </a:lnTo>
                <a:lnTo>
                  <a:pt x="271" y="99"/>
                </a:lnTo>
                <a:lnTo>
                  <a:pt x="268" y="98"/>
                </a:lnTo>
                <a:close/>
                <a:moveTo>
                  <a:pt x="208" y="90"/>
                </a:moveTo>
                <a:lnTo>
                  <a:pt x="193" y="91"/>
                </a:lnTo>
                <a:lnTo>
                  <a:pt x="192" y="93"/>
                </a:lnTo>
                <a:lnTo>
                  <a:pt x="187" y="97"/>
                </a:lnTo>
                <a:lnTo>
                  <a:pt x="180" y="102"/>
                </a:lnTo>
                <a:lnTo>
                  <a:pt x="196" y="99"/>
                </a:lnTo>
                <a:lnTo>
                  <a:pt x="210" y="98"/>
                </a:lnTo>
                <a:lnTo>
                  <a:pt x="221" y="91"/>
                </a:lnTo>
                <a:lnTo>
                  <a:pt x="208" y="90"/>
                </a:lnTo>
                <a:close/>
                <a:moveTo>
                  <a:pt x="333" y="86"/>
                </a:moveTo>
                <a:lnTo>
                  <a:pt x="341" y="102"/>
                </a:lnTo>
                <a:lnTo>
                  <a:pt x="347" y="110"/>
                </a:lnTo>
                <a:lnTo>
                  <a:pt x="352" y="118"/>
                </a:lnTo>
                <a:lnTo>
                  <a:pt x="354" y="124"/>
                </a:lnTo>
                <a:lnTo>
                  <a:pt x="360" y="129"/>
                </a:lnTo>
                <a:lnTo>
                  <a:pt x="348" y="107"/>
                </a:lnTo>
                <a:lnTo>
                  <a:pt x="333" y="86"/>
                </a:lnTo>
                <a:close/>
                <a:moveTo>
                  <a:pt x="193" y="73"/>
                </a:moveTo>
                <a:lnTo>
                  <a:pt x="176" y="77"/>
                </a:lnTo>
                <a:lnTo>
                  <a:pt x="159" y="83"/>
                </a:lnTo>
                <a:lnTo>
                  <a:pt x="188" y="76"/>
                </a:lnTo>
                <a:lnTo>
                  <a:pt x="193" y="73"/>
                </a:lnTo>
                <a:close/>
                <a:moveTo>
                  <a:pt x="144" y="70"/>
                </a:moveTo>
                <a:lnTo>
                  <a:pt x="127" y="74"/>
                </a:lnTo>
                <a:lnTo>
                  <a:pt x="110" y="81"/>
                </a:lnTo>
                <a:lnTo>
                  <a:pt x="94" y="90"/>
                </a:lnTo>
                <a:lnTo>
                  <a:pt x="116" y="94"/>
                </a:lnTo>
                <a:lnTo>
                  <a:pt x="144" y="70"/>
                </a:lnTo>
                <a:close/>
                <a:moveTo>
                  <a:pt x="226" y="43"/>
                </a:moveTo>
                <a:lnTo>
                  <a:pt x="214" y="47"/>
                </a:lnTo>
                <a:lnTo>
                  <a:pt x="201" y="53"/>
                </a:lnTo>
                <a:lnTo>
                  <a:pt x="217" y="55"/>
                </a:lnTo>
                <a:lnTo>
                  <a:pt x="242" y="56"/>
                </a:lnTo>
                <a:lnTo>
                  <a:pt x="231" y="44"/>
                </a:lnTo>
                <a:lnTo>
                  <a:pt x="226" y="43"/>
                </a:lnTo>
                <a:close/>
                <a:moveTo>
                  <a:pt x="193" y="39"/>
                </a:moveTo>
                <a:lnTo>
                  <a:pt x="186" y="40"/>
                </a:lnTo>
                <a:lnTo>
                  <a:pt x="179" y="42"/>
                </a:lnTo>
                <a:lnTo>
                  <a:pt x="154" y="48"/>
                </a:lnTo>
                <a:lnTo>
                  <a:pt x="128" y="59"/>
                </a:lnTo>
                <a:lnTo>
                  <a:pt x="148" y="55"/>
                </a:lnTo>
                <a:lnTo>
                  <a:pt x="168" y="53"/>
                </a:lnTo>
                <a:lnTo>
                  <a:pt x="193" y="39"/>
                </a:lnTo>
                <a:close/>
                <a:moveTo>
                  <a:pt x="258" y="32"/>
                </a:moveTo>
                <a:lnTo>
                  <a:pt x="251" y="34"/>
                </a:lnTo>
                <a:lnTo>
                  <a:pt x="269" y="48"/>
                </a:lnTo>
                <a:lnTo>
                  <a:pt x="284" y="65"/>
                </a:lnTo>
                <a:lnTo>
                  <a:pt x="293" y="69"/>
                </a:lnTo>
                <a:lnTo>
                  <a:pt x="302" y="73"/>
                </a:lnTo>
                <a:lnTo>
                  <a:pt x="303" y="66"/>
                </a:lnTo>
                <a:lnTo>
                  <a:pt x="282" y="46"/>
                </a:lnTo>
                <a:lnTo>
                  <a:pt x="258" y="32"/>
                </a:lnTo>
                <a:close/>
                <a:moveTo>
                  <a:pt x="116" y="30"/>
                </a:moveTo>
                <a:lnTo>
                  <a:pt x="98" y="36"/>
                </a:lnTo>
                <a:lnTo>
                  <a:pt x="81" y="46"/>
                </a:lnTo>
                <a:lnTo>
                  <a:pt x="65" y="57"/>
                </a:lnTo>
                <a:lnTo>
                  <a:pt x="49" y="76"/>
                </a:lnTo>
                <a:lnTo>
                  <a:pt x="35" y="98"/>
                </a:lnTo>
                <a:lnTo>
                  <a:pt x="55" y="73"/>
                </a:lnTo>
                <a:lnTo>
                  <a:pt x="79" y="52"/>
                </a:lnTo>
                <a:lnTo>
                  <a:pt x="106" y="35"/>
                </a:lnTo>
                <a:lnTo>
                  <a:pt x="116" y="30"/>
                </a:lnTo>
                <a:close/>
                <a:moveTo>
                  <a:pt x="225" y="0"/>
                </a:moveTo>
                <a:lnTo>
                  <a:pt x="244" y="1"/>
                </a:lnTo>
                <a:lnTo>
                  <a:pt x="265" y="9"/>
                </a:lnTo>
                <a:lnTo>
                  <a:pt x="286" y="18"/>
                </a:lnTo>
                <a:lnTo>
                  <a:pt x="301" y="23"/>
                </a:lnTo>
                <a:lnTo>
                  <a:pt x="311" y="30"/>
                </a:lnTo>
                <a:lnTo>
                  <a:pt x="319" y="40"/>
                </a:lnTo>
                <a:lnTo>
                  <a:pt x="348" y="66"/>
                </a:lnTo>
                <a:lnTo>
                  <a:pt x="371" y="95"/>
                </a:lnTo>
                <a:lnTo>
                  <a:pt x="383" y="111"/>
                </a:lnTo>
                <a:lnTo>
                  <a:pt x="394" y="129"/>
                </a:lnTo>
                <a:lnTo>
                  <a:pt x="404" y="148"/>
                </a:lnTo>
                <a:lnTo>
                  <a:pt x="412" y="169"/>
                </a:lnTo>
                <a:lnTo>
                  <a:pt x="417" y="188"/>
                </a:lnTo>
                <a:lnTo>
                  <a:pt x="417" y="209"/>
                </a:lnTo>
                <a:lnTo>
                  <a:pt x="412" y="227"/>
                </a:lnTo>
                <a:lnTo>
                  <a:pt x="407" y="235"/>
                </a:lnTo>
                <a:lnTo>
                  <a:pt x="403" y="242"/>
                </a:lnTo>
                <a:lnTo>
                  <a:pt x="396" y="248"/>
                </a:lnTo>
                <a:lnTo>
                  <a:pt x="392" y="263"/>
                </a:lnTo>
                <a:lnTo>
                  <a:pt x="387" y="277"/>
                </a:lnTo>
                <a:lnTo>
                  <a:pt x="379" y="289"/>
                </a:lnTo>
                <a:lnTo>
                  <a:pt x="369" y="299"/>
                </a:lnTo>
                <a:lnTo>
                  <a:pt x="357" y="307"/>
                </a:lnTo>
                <a:lnTo>
                  <a:pt x="353" y="317"/>
                </a:lnTo>
                <a:lnTo>
                  <a:pt x="348" y="324"/>
                </a:lnTo>
                <a:lnTo>
                  <a:pt x="333" y="340"/>
                </a:lnTo>
                <a:lnTo>
                  <a:pt x="315" y="352"/>
                </a:lnTo>
                <a:lnTo>
                  <a:pt x="314" y="354"/>
                </a:lnTo>
                <a:lnTo>
                  <a:pt x="312" y="356"/>
                </a:lnTo>
                <a:lnTo>
                  <a:pt x="310" y="357"/>
                </a:lnTo>
                <a:lnTo>
                  <a:pt x="276" y="366"/>
                </a:lnTo>
                <a:lnTo>
                  <a:pt x="240" y="373"/>
                </a:lnTo>
                <a:lnTo>
                  <a:pt x="239" y="373"/>
                </a:lnTo>
                <a:lnTo>
                  <a:pt x="223" y="379"/>
                </a:lnTo>
                <a:lnTo>
                  <a:pt x="208" y="382"/>
                </a:lnTo>
                <a:lnTo>
                  <a:pt x="191" y="381"/>
                </a:lnTo>
                <a:lnTo>
                  <a:pt x="188" y="382"/>
                </a:lnTo>
                <a:lnTo>
                  <a:pt x="171" y="387"/>
                </a:lnTo>
                <a:lnTo>
                  <a:pt x="153" y="387"/>
                </a:lnTo>
                <a:lnTo>
                  <a:pt x="129" y="381"/>
                </a:lnTo>
                <a:lnTo>
                  <a:pt x="108" y="369"/>
                </a:lnTo>
                <a:lnTo>
                  <a:pt x="90" y="353"/>
                </a:lnTo>
                <a:lnTo>
                  <a:pt x="74" y="334"/>
                </a:lnTo>
                <a:lnTo>
                  <a:pt x="57" y="318"/>
                </a:lnTo>
                <a:lnTo>
                  <a:pt x="43" y="298"/>
                </a:lnTo>
                <a:lnTo>
                  <a:pt x="26" y="268"/>
                </a:lnTo>
                <a:lnTo>
                  <a:pt x="14" y="237"/>
                </a:lnTo>
                <a:lnTo>
                  <a:pt x="7" y="204"/>
                </a:lnTo>
                <a:lnTo>
                  <a:pt x="2" y="191"/>
                </a:lnTo>
                <a:lnTo>
                  <a:pt x="0" y="175"/>
                </a:lnTo>
                <a:lnTo>
                  <a:pt x="1" y="148"/>
                </a:lnTo>
                <a:lnTo>
                  <a:pt x="9" y="121"/>
                </a:lnTo>
                <a:lnTo>
                  <a:pt x="21" y="97"/>
                </a:lnTo>
                <a:lnTo>
                  <a:pt x="34" y="73"/>
                </a:lnTo>
                <a:lnTo>
                  <a:pt x="52" y="49"/>
                </a:lnTo>
                <a:lnTo>
                  <a:pt x="74" y="32"/>
                </a:lnTo>
                <a:lnTo>
                  <a:pt x="98" y="21"/>
                </a:lnTo>
                <a:lnTo>
                  <a:pt x="127" y="11"/>
                </a:lnTo>
                <a:lnTo>
                  <a:pt x="166" y="4"/>
                </a:lnTo>
                <a:lnTo>
                  <a:pt x="206" y="0"/>
                </a:lnTo>
                <a:lnTo>
                  <a:pt x="22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0990873" y="6169545"/>
            <a:ext cx="92813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CEA07091-D179-4D08-8727-084F73C87522}" type="slidenum">
              <a:rPr lang="en-US" sz="1600" smtClean="0">
                <a:solidFill>
                  <a:schemeClr val="bg1"/>
                </a:solidFill>
                <a:latin typeface="+mj-lt"/>
              </a:rPr>
              <a:t>‹#›</a:t>
            </a:fld>
            <a:endParaRPr lang="en-US" sz="16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918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7"/>
          <p:cNvSpPr>
            <a:spLocks noEditPoints="1"/>
          </p:cNvSpPr>
          <p:nvPr userDrawn="1"/>
        </p:nvSpPr>
        <p:spPr bwMode="auto">
          <a:xfrm>
            <a:off x="11176000" y="6079950"/>
            <a:ext cx="557879" cy="517744"/>
          </a:xfrm>
          <a:custGeom>
            <a:avLst/>
            <a:gdLst>
              <a:gd name="T0" fmla="*/ 307 w 417"/>
              <a:gd name="T1" fmla="*/ 337 h 387"/>
              <a:gd name="T2" fmla="*/ 174 w 417"/>
              <a:gd name="T3" fmla="*/ 335 h 387"/>
              <a:gd name="T4" fmla="*/ 131 w 417"/>
              <a:gd name="T5" fmla="*/ 302 h 387"/>
              <a:gd name="T6" fmla="*/ 83 w 417"/>
              <a:gd name="T7" fmla="*/ 292 h 387"/>
              <a:gd name="T8" fmla="*/ 180 w 417"/>
              <a:gd name="T9" fmla="*/ 276 h 387"/>
              <a:gd name="T10" fmla="*/ 148 w 417"/>
              <a:gd name="T11" fmla="*/ 280 h 387"/>
              <a:gd name="T12" fmla="*/ 222 w 417"/>
              <a:gd name="T13" fmla="*/ 252 h 387"/>
              <a:gd name="T14" fmla="*/ 36 w 417"/>
              <a:gd name="T15" fmla="*/ 242 h 387"/>
              <a:gd name="T16" fmla="*/ 36 w 417"/>
              <a:gd name="T17" fmla="*/ 242 h 387"/>
              <a:gd name="T18" fmla="*/ 286 w 417"/>
              <a:gd name="T19" fmla="*/ 258 h 387"/>
              <a:gd name="T20" fmla="*/ 123 w 417"/>
              <a:gd name="T21" fmla="*/ 251 h 387"/>
              <a:gd name="T22" fmla="*/ 171 w 417"/>
              <a:gd name="T23" fmla="*/ 227 h 387"/>
              <a:gd name="T24" fmla="*/ 191 w 417"/>
              <a:gd name="T25" fmla="*/ 241 h 387"/>
              <a:gd name="T26" fmla="*/ 201 w 417"/>
              <a:gd name="T27" fmla="*/ 227 h 387"/>
              <a:gd name="T28" fmla="*/ 331 w 417"/>
              <a:gd name="T29" fmla="*/ 262 h 387"/>
              <a:gd name="T30" fmla="*/ 57 w 417"/>
              <a:gd name="T31" fmla="*/ 196 h 387"/>
              <a:gd name="T32" fmla="*/ 120 w 417"/>
              <a:gd name="T33" fmla="*/ 195 h 387"/>
              <a:gd name="T34" fmla="*/ 272 w 417"/>
              <a:gd name="T35" fmla="*/ 188 h 387"/>
              <a:gd name="T36" fmla="*/ 297 w 417"/>
              <a:gd name="T37" fmla="*/ 188 h 387"/>
              <a:gd name="T38" fmla="*/ 306 w 417"/>
              <a:gd name="T39" fmla="*/ 174 h 387"/>
              <a:gd name="T40" fmla="*/ 39 w 417"/>
              <a:gd name="T41" fmla="*/ 224 h 387"/>
              <a:gd name="T42" fmla="*/ 183 w 417"/>
              <a:gd name="T43" fmla="*/ 163 h 387"/>
              <a:gd name="T44" fmla="*/ 197 w 417"/>
              <a:gd name="T45" fmla="*/ 171 h 387"/>
              <a:gd name="T46" fmla="*/ 183 w 417"/>
              <a:gd name="T47" fmla="*/ 163 h 387"/>
              <a:gd name="T48" fmla="*/ 370 w 417"/>
              <a:gd name="T49" fmla="*/ 225 h 387"/>
              <a:gd name="T50" fmla="*/ 238 w 417"/>
              <a:gd name="T51" fmla="*/ 210 h 387"/>
              <a:gd name="T52" fmla="*/ 250 w 417"/>
              <a:gd name="T53" fmla="*/ 166 h 387"/>
              <a:gd name="T54" fmla="*/ 53 w 417"/>
              <a:gd name="T55" fmla="*/ 150 h 387"/>
              <a:gd name="T56" fmla="*/ 225 w 417"/>
              <a:gd name="T57" fmla="*/ 153 h 387"/>
              <a:gd name="T58" fmla="*/ 280 w 417"/>
              <a:gd name="T59" fmla="*/ 146 h 387"/>
              <a:gd name="T60" fmla="*/ 273 w 417"/>
              <a:gd name="T61" fmla="*/ 137 h 387"/>
              <a:gd name="T62" fmla="*/ 212 w 417"/>
              <a:gd name="T63" fmla="*/ 135 h 387"/>
              <a:gd name="T64" fmla="*/ 396 w 417"/>
              <a:gd name="T65" fmla="*/ 193 h 387"/>
              <a:gd name="T66" fmla="*/ 400 w 417"/>
              <a:gd name="T67" fmla="*/ 187 h 387"/>
              <a:gd name="T68" fmla="*/ 175 w 417"/>
              <a:gd name="T69" fmla="*/ 125 h 387"/>
              <a:gd name="T70" fmla="*/ 112 w 417"/>
              <a:gd name="T71" fmla="*/ 131 h 387"/>
              <a:gd name="T72" fmla="*/ 148 w 417"/>
              <a:gd name="T73" fmla="*/ 119 h 387"/>
              <a:gd name="T74" fmla="*/ 154 w 417"/>
              <a:gd name="T75" fmla="*/ 118 h 387"/>
              <a:gd name="T76" fmla="*/ 93 w 417"/>
              <a:gd name="T77" fmla="*/ 116 h 387"/>
              <a:gd name="T78" fmla="*/ 319 w 417"/>
              <a:gd name="T79" fmla="*/ 114 h 387"/>
              <a:gd name="T80" fmla="*/ 336 w 417"/>
              <a:gd name="T81" fmla="*/ 128 h 387"/>
              <a:gd name="T82" fmla="*/ 133 w 417"/>
              <a:gd name="T83" fmla="*/ 112 h 387"/>
              <a:gd name="T84" fmla="*/ 255 w 417"/>
              <a:gd name="T85" fmla="*/ 107 h 387"/>
              <a:gd name="T86" fmla="*/ 231 w 417"/>
              <a:gd name="T87" fmla="*/ 103 h 387"/>
              <a:gd name="T88" fmla="*/ 161 w 417"/>
              <a:gd name="T89" fmla="*/ 101 h 387"/>
              <a:gd name="T90" fmla="*/ 192 w 417"/>
              <a:gd name="T91" fmla="*/ 93 h 387"/>
              <a:gd name="T92" fmla="*/ 333 w 417"/>
              <a:gd name="T93" fmla="*/ 86 h 387"/>
              <a:gd name="T94" fmla="*/ 333 w 417"/>
              <a:gd name="T95" fmla="*/ 86 h 387"/>
              <a:gd name="T96" fmla="*/ 127 w 417"/>
              <a:gd name="T97" fmla="*/ 74 h 387"/>
              <a:gd name="T98" fmla="*/ 201 w 417"/>
              <a:gd name="T99" fmla="*/ 53 h 387"/>
              <a:gd name="T100" fmla="*/ 179 w 417"/>
              <a:gd name="T101" fmla="*/ 42 h 387"/>
              <a:gd name="T102" fmla="*/ 251 w 417"/>
              <a:gd name="T103" fmla="*/ 34 h 387"/>
              <a:gd name="T104" fmla="*/ 258 w 417"/>
              <a:gd name="T105" fmla="*/ 32 h 387"/>
              <a:gd name="T106" fmla="*/ 55 w 417"/>
              <a:gd name="T107" fmla="*/ 73 h 387"/>
              <a:gd name="T108" fmla="*/ 286 w 417"/>
              <a:gd name="T109" fmla="*/ 18 h 387"/>
              <a:gd name="T110" fmla="*/ 394 w 417"/>
              <a:gd name="T111" fmla="*/ 129 h 387"/>
              <a:gd name="T112" fmla="*/ 403 w 417"/>
              <a:gd name="T113" fmla="*/ 242 h 387"/>
              <a:gd name="T114" fmla="*/ 353 w 417"/>
              <a:gd name="T115" fmla="*/ 317 h 387"/>
              <a:gd name="T116" fmla="*/ 276 w 417"/>
              <a:gd name="T117" fmla="*/ 366 h 387"/>
              <a:gd name="T118" fmla="*/ 171 w 417"/>
              <a:gd name="T119" fmla="*/ 387 h 387"/>
              <a:gd name="T120" fmla="*/ 43 w 417"/>
              <a:gd name="T121" fmla="*/ 298 h 387"/>
              <a:gd name="T122" fmla="*/ 9 w 417"/>
              <a:gd name="T123" fmla="*/ 121 h 387"/>
              <a:gd name="T124" fmla="*/ 166 w 417"/>
              <a:gd name="T125" fmla="*/ 4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17" h="387">
                <a:moveTo>
                  <a:pt x="214" y="339"/>
                </a:moveTo>
                <a:lnTo>
                  <a:pt x="213" y="340"/>
                </a:lnTo>
                <a:lnTo>
                  <a:pt x="214" y="340"/>
                </a:lnTo>
                <a:lnTo>
                  <a:pt x="214" y="339"/>
                </a:lnTo>
                <a:close/>
                <a:moveTo>
                  <a:pt x="320" y="330"/>
                </a:moveTo>
                <a:lnTo>
                  <a:pt x="292" y="344"/>
                </a:lnTo>
                <a:lnTo>
                  <a:pt x="307" y="337"/>
                </a:lnTo>
                <a:lnTo>
                  <a:pt x="320" y="330"/>
                </a:lnTo>
                <a:close/>
                <a:moveTo>
                  <a:pt x="125" y="318"/>
                </a:moveTo>
                <a:lnTo>
                  <a:pt x="124" y="319"/>
                </a:lnTo>
                <a:lnTo>
                  <a:pt x="142" y="330"/>
                </a:lnTo>
                <a:lnTo>
                  <a:pt x="162" y="336"/>
                </a:lnTo>
                <a:lnTo>
                  <a:pt x="172" y="335"/>
                </a:lnTo>
                <a:lnTo>
                  <a:pt x="174" y="335"/>
                </a:lnTo>
                <a:lnTo>
                  <a:pt x="142" y="326"/>
                </a:lnTo>
                <a:lnTo>
                  <a:pt x="133" y="323"/>
                </a:lnTo>
                <a:lnTo>
                  <a:pt x="125" y="318"/>
                </a:lnTo>
                <a:close/>
                <a:moveTo>
                  <a:pt x="120" y="294"/>
                </a:moveTo>
                <a:lnTo>
                  <a:pt x="123" y="298"/>
                </a:lnTo>
                <a:lnTo>
                  <a:pt x="127" y="299"/>
                </a:lnTo>
                <a:lnTo>
                  <a:pt x="131" y="302"/>
                </a:lnTo>
                <a:lnTo>
                  <a:pt x="134" y="302"/>
                </a:lnTo>
                <a:lnTo>
                  <a:pt x="120" y="294"/>
                </a:lnTo>
                <a:close/>
                <a:moveTo>
                  <a:pt x="85" y="282"/>
                </a:moveTo>
                <a:lnTo>
                  <a:pt x="86" y="282"/>
                </a:lnTo>
                <a:lnTo>
                  <a:pt x="86" y="286"/>
                </a:lnTo>
                <a:lnTo>
                  <a:pt x="86" y="289"/>
                </a:lnTo>
                <a:lnTo>
                  <a:pt x="83" y="292"/>
                </a:lnTo>
                <a:lnTo>
                  <a:pt x="81" y="293"/>
                </a:lnTo>
                <a:lnTo>
                  <a:pt x="82" y="296"/>
                </a:lnTo>
                <a:lnTo>
                  <a:pt x="90" y="298"/>
                </a:lnTo>
                <a:lnTo>
                  <a:pt x="87" y="290"/>
                </a:lnTo>
                <a:lnTo>
                  <a:pt x="86" y="282"/>
                </a:lnTo>
                <a:lnTo>
                  <a:pt x="85" y="282"/>
                </a:lnTo>
                <a:close/>
                <a:moveTo>
                  <a:pt x="180" y="276"/>
                </a:moveTo>
                <a:lnTo>
                  <a:pt x="180" y="277"/>
                </a:lnTo>
                <a:lnTo>
                  <a:pt x="182" y="277"/>
                </a:lnTo>
                <a:lnTo>
                  <a:pt x="180" y="276"/>
                </a:lnTo>
                <a:close/>
                <a:moveTo>
                  <a:pt x="138" y="265"/>
                </a:moveTo>
                <a:lnTo>
                  <a:pt x="136" y="271"/>
                </a:lnTo>
                <a:lnTo>
                  <a:pt x="141" y="276"/>
                </a:lnTo>
                <a:lnTo>
                  <a:pt x="148" y="280"/>
                </a:lnTo>
                <a:lnTo>
                  <a:pt x="149" y="280"/>
                </a:lnTo>
                <a:lnTo>
                  <a:pt x="145" y="276"/>
                </a:lnTo>
                <a:lnTo>
                  <a:pt x="141" y="272"/>
                </a:lnTo>
                <a:lnTo>
                  <a:pt x="138" y="265"/>
                </a:lnTo>
                <a:close/>
                <a:moveTo>
                  <a:pt x="218" y="252"/>
                </a:moveTo>
                <a:lnTo>
                  <a:pt x="217" y="254"/>
                </a:lnTo>
                <a:lnTo>
                  <a:pt x="222" y="252"/>
                </a:lnTo>
                <a:lnTo>
                  <a:pt x="218" y="252"/>
                </a:lnTo>
                <a:close/>
                <a:moveTo>
                  <a:pt x="267" y="243"/>
                </a:moveTo>
                <a:lnTo>
                  <a:pt x="260" y="248"/>
                </a:lnTo>
                <a:lnTo>
                  <a:pt x="252" y="255"/>
                </a:lnTo>
                <a:lnTo>
                  <a:pt x="260" y="250"/>
                </a:lnTo>
                <a:lnTo>
                  <a:pt x="267" y="243"/>
                </a:lnTo>
                <a:close/>
                <a:moveTo>
                  <a:pt x="36" y="242"/>
                </a:moveTo>
                <a:lnTo>
                  <a:pt x="42" y="255"/>
                </a:lnTo>
                <a:lnTo>
                  <a:pt x="48" y="268"/>
                </a:lnTo>
                <a:lnTo>
                  <a:pt x="52" y="273"/>
                </a:lnTo>
                <a:lnTo>
                  <a:pt x="56" y="279"/>
                </a:lnTo>
                <a:lnTo>
                  <a:pt x="49" y="263"/>
                </a:lnTo>
                <a:lnTo>
                  <a:pt x="45" y="248"/>
                </a:lnTo>
                <a:lnTo>
                  <a:pt x="36" y="242"/>
                </a:lnTo>
                <a:close/>
                <a:moveTo>
                  <a:pt x="306" y="235"/>
                </a:moveTo>
                <a:lnTo>
                  <a:pt x="289" y="251"/>
                </a:lnTo>
                <a:lnTo>
                  <a:pt x="268" y="264"/>
                </a:lnTo>
                <a:lnTo>
                  <a:pt x="260" y="269"/>
                </a:lnTo>
                <a:lnTo>
                  <a:pt x="268" y="268"/>
                </a:lnTo>
                <a:lnTo>
                  <a:pt x="276" y="267"/>
                </a:lnTo>
                <a:lnTo>
                  <a:pt x="286" y="258"/>
                </a:lnTo>
                <a:lnTo>
                  <a:pt x="295" y="251"/>
                </a:lnTo>
                <a:lnTo>
                  <a:pt x="306" y="235"/>
                </a:lnTo>
                <a:close/>
                <a:moveTo>
                  <a:pt x="131" y="235"/>
                </a:moveTo>
                <a:lnTo>
                  <a:pt x="128" y="246"/>
                </a:lnTo>
                <a:lnTo>
                  <a:pt x="128" y="248"/>
                </a:lnTo>
                <a:lnTo>
                  <a:pt x="125" y="251"/>
                </a:lnTo>
                <a:lnTo>
                  <a:pt x="123" y="251"/>
                </a:lnTo>
                <a:lnTo>
                  <a:pt x="120" y="251"/>
                </a:lnTo>
                <a:lnTo>
                  <a:pt x="125" y="259"/>
                </a:lnTo>
                <a:lnTo>
                  <a:pt x="129" y="254"/>
                </a:lnTo>
                <a:lnTo>
                  <a:pt x="134" y="247"/>
                </a:lnTo>
                <a:lnTo>
                  <a:pt x="134" y="239"/>
                </a:lnTo>
                <a:lnTo>
                  <a:pt x="131" y="235"/>
                </a:lnTo>
                <a:close/>
                <a:moveTo>
                  <a:pt x="171" y="227"/>
                </a:moveTo>
                <a:lnTo>
                  <a:pt x="174" y="246"/>
                </a:lnTo>
                <a:lnTo>
                  <a:pt x="191" y="258"/>
                </a:lnTo>
                <a:lnTo>
                  <a:pt x="195" y="258"/>
                </a:lnTo>
                <a:lnTo>
                  <a:pt x="195" y="255"/>
                </a:lnTo>
                <a:lnTo>
                  <a:pt x="195" y="254"/>
                </a:lnTo>
                <a:lnTo>
                  <a:pt x="197" y="245"/>
                </a:lnTo>
                <a:lnTo>
                  <a:pt x="191" y="241"/>
                </a:lnTo>
                <a:lnTo>
                  <a:pt x="187" y="235"/>
                </a:lnTo>
                <a:lnTo>
                  <a:pt x="182" y="230"/>
                </a:lnTo>
                <a:lnTo>
                  <a:pt x="176" y="229"/>
                </a:lnTo>
                <a:lnTo>
                  <a:pt x="171" y="227"/>
                </a:lnTo>
                <a:close/>
                <a:moveTo>
                  <a:pt x="201" y="227"/>
                </a:moveTo>
                <a:lnTo>
                  <a:pt x="201" y="227"/>
                </a:lnTo>
                <a:lnTo>
                  <a:pt x="201" y="227"/>
                </a:lnTo>
                <a:lnTo>
                  <a:pt x="201" y="227"/>
                </a:lnTo>
                <a:close/>
                <a:moveTo>
                  <a:pt x="345" y="222"/>
                </a:moveTo>
                <a:lnTo>
                  <a:pt x="345" y="222"/>
                </a:lnTo>
                <a:lnTo>
                  <a:pt x="341" y="229"/>
                </a:lnTo>
                <a:lnTo>
                  <a:pt x="337" y="235"/>
                </a:lnTo>
                <a:lnTo>
                  <a:pt x="332" y="241"/>
                </a:lnTo>
                <a:lnTo>
                  <a:pt x="331" y="262"/>
                </a:lnTo>
                <a:lnTo>
                  <a:pt x="339" y="258"/>
                </a:lnTo>
                <a:lnTo>
                  <a:pt x="345" y="254"/>
                </a:lnTo>
                <a:lnTo>
                  <a:pt x="348" y="247"/>
                </a:lnTo>
                <a:lnTo>
                  <a:pt x="349" y="239"/>
                </a:lnTo>
                <a:lnTo>
                  <a:pt x="345" y="222"/>
                </a:lnTo>
                <a:close/>
                <a:moveTo>
                  <a:pt x="61" y="187"/>
                </a:moveTo>
                <a:lnTo>
                  <a:pt x="57" y="196"/>
                </a:lnTo>
                <a:lnTo>
                  <a:pt x="59" y="200"/>
                </a:lnTo>
                <a:lnTo>
                  <a:pt x="72" y="224"/>
                </a:lnTo>
                <a:lnTo>
                  <a:pt x="77" y="231"/>
                </a:lnTo>
                <a:lnTo>
                  <a:pt x="76" y="221"/>
                </a:lnTo>
                <a:lnTo>
                  <a:pt x="61" y="187"/>
                </a:lnTo>
                <a:close/>
                <a:moveTo>
                  <a:pt x="123" y="182"/>
                </a:moveTo>
                <a:lnTo>
                  <a:pt x="120" y="195"/>
                </a:lnTo>
                <a:lnTo>
                  <a:pt x="121" y="197"/>
                </a:lnTo>
                <a:lnTo>
                  <a:pt x="123" y="186"/>
                </a:lnTo>
                <a:lnTo>
                  <a:pt x="123" y="182"/>
                </a:lnTo>
                <a:close/>
                <a:moveTo>
                  <a:pt x="267" y="176"/>
                </a:moveTo>
                <a:lnTo>
                  <a:pt x="267" y="203"/>
                </a:lnTo>
                <a:lnTo>
                  <a:pt x="273" y="193"/>
                </a:lnTo>
                <a:lnTo>
                  <a:pt x="272" y="188"/>
                </a:lnTo>
                <a:lnTo>
                  <a:pt x="269" y="183"/>
                </a:lnTo>
                <a:lnTo>
                  <a:pt x="267" y="176"/>
                </a:lnTo>
                <a:close/>
                <a:moveTo>
                  <a:pt x="306" y="165"/>
                </a:moveTo>
                <a:lnTo>
                  <a:pt x="305" y="170"/>
                </a:lnTo>
                <a:lnTo>
                  <a:pt x="302" y="176"/>
                </a:lnTo>
                <a:lnTo>
                  <a:pt x="299" y="182"/>
                </a:lnTo>
                <a:lnTo>
                  <a:pt x="297" y="188"/>
                </a:lnTo>
                <a:lnTo>
                  <a:pt x="298" y="205"/>
                </a:lnTo>
                <a:lnTo>
                  <a:pt x="297" y="222"/>
                </a:lnTo>
                <a:lnTo>
                  <a:pt x="305" y="210"/>
                </a:lnTo>
                <a:lnTo>
                  <a:pt x="310" y="197"/>
                </a:lnTo>
                <a:lnTo>
                  <a:pt x="305" y="180"/>
                </a:lnTo>
                <a:lnTo>
                  <a:pt x="305" y="176"/>
                </a:lnTo>
                <a:lnTo>
                  <a:pt x="306" y="174"/>
                </a:lnTo>
                <a:lnTo>
                  <a:pt x="307" y="173"/>
                </a:lnTo>
                <a:lnTo>
                  <a:pt x="306" y="165"/>
                </a:lnTo>
                <a:close/>
                <a:moveTo>
                  <a:pt x="31" y="163"/>
                </a:moveTo>
                <a:lnTo>
                  <a:pt x="28" y="188"/>
                </a:lnTo>
                <a:lnTo>
                  <a:pt x="30" y="212"/>
                </a:lnTo>
                <a:lnTo>
                  <a:pt x="34" y="218"/>
                </a:lnTo>
                <a:lnTo>
                  <a:pt x="39" y="224"/>
                </a:lnTo>
                <a:lnTo>
                  <a:pt x="39" y="213"/>
                </a:lnTo>
                <a:lnTo>
                  <a:pt x="39" y="203"/>
                </a:lnTo>
                <a:lnTo>
                  <a:pt x="38" y="191"/>
                </a:lnTo>
                <a:lnTo>
                  <a:pt x="34" y="180"/>
                </a:lnTo>
                <a:lnTo>
                  <a:pt x="32" y="171"/>
                </a:lnTo>
                <a:lnTo>
                  <a:pt x="31" y="163"/>
                </a:lnTo>
                <a:close/>
                <a:moveTo>
                  <a:pt x="183" y="163"/>
                </a:moveTo>
                <a:lnTo>
                  <a:pt x="186" y="192"/>
                </a:lnTo>
                <a:lnTo>
                  <a:pt x="186" y="193"/>
                </a:lnTo>
                <a:lnTo>
                  <a:pt x="188" y="191"/>
                </a:lnTo>
                <a:lnTo>
                  <a:pt x="192" y="187"/>
                </a:lnTo>
                <a:lnTo>
                  <a:pt x="196" y="182"/>
                </a:lnTo>
                <a:lnTo>
                  <a:pt x="199" y="176"/>
                </a:lnTo>
                <a:lnTo>
                  <a:pt x="197" y="171"/>
                </a:lnTo>
                <a:lnTo>
                  <a:pt x="196" y="173"/>
                </a:lnTo>
                <a:lnTo>
                  <a:pt x="193" y="174"/>
                </a:lnTo>
                <a:lnTo>
                  <a:pt x="189" y="174"/>
                </a:lnTo>
                <a:lnTo>
                  <a:pt x="187" y="173"/>
                </a:lnTo>
                <a:lnTo>
                  <a:pt x="186" y="171"/>
                </a:lnTo>
                <a:lnTo>
                  <a:pt x="184" y="167"/>
                </a:lnTo>
                <a:lnTo>
                  <a:pt x="183" y="163"/>
                </a:lnTo>
                <a:close/>
                <a:moveTo>
                  <a:pt x="78" y="158"/>
                </a:moveTo>
                <a:lnTo>
                  <a:pt x="74" y="165"/>
                </a:lnTo>
                <a:lnTo>
                  <a:pt x="77" y="170"/>
                </a:lnTo>
                <a:lnTo>
                  <a:pt x="78" y="158"/>
                </a:lnTo>
                <a:close/>
                <a:moveTo>
                  <a:pt x="362" y="158"/>
                </a:moveTo>
                <a:lnTo>
                  <a:pt x="369" y="191"/>
                </a:lnTo>
                <a:lnTo>
                  <a:pt x="370" y="225"/>
                </a:lnTo>
                <a:lnTo>
                  <a:pt x="375" y="208"/>
                </a:lnTo>
                <a:lnTo>
                  <a:pt x="374" y="190"/>
                </a:lnTo>
                <a:lnTo>
                  <a:pt x="370" y="174"/>
                </a:lnTo>
                <a:lnTo>
                  <a:pt x="362" y="158"/>
                </a:lnTo>
                <a:close/>
                <a:moveTo>
                  <a:pt x="247" y="153"/>
                </a:moveTo>
                <a:lnTo>
                  <a:pt x="244" y="182"/>
                </a:lnTo>
                <a:lnTo>
                  <a:pt x="238" y="210"/>
                </a:lnTo>
                <a:lnTo>
                  <a:pt x="227" y="237"/>
                </a:lnTo>
                <a:lnTo>
                  <a:pt x="235" y="231"/>
                </a:lnTo>
                <a:lnTo>
                  <a:pt x="242" y="222"/>
                </a:lnTo>
                <a:lnTo>
                  <a:pt x="246" y="209"/>
                </a:lnTo>
                <a:lnTo>
                  <a:pt x="248" y="195"/>
                </a:lnTo>
                <a:lnTo>
                  <a:pt x="250" y="180"/>
                </a:lnTo>
                <a:lnTo>
                  <a:pt x="250" y="166"/>
                </a:lnTo>
                <a:lnTo>
                  <a:pt x="250" y="155"/>
                </a:lnTo>
                <a:lnTo>
                  <a:pt x="247" y="153"/>
                </a:lnTo>
                <a:close/>
                <a:moveTo>
                  <a:pt x="53" y="150"/>
                </a:moveTo>
                <a:lnTo>
                  <a:pt x="52" y="158"/>
                </a:lnTo>
                <a:lnTo>
                  <a:pt x="52" y="167"/>
                </a:lnTo>
                <a:lnTo>
                  <a:pt x="55" y="162"/>
                </a:lnTo>
                <a:lnTo>
                  <a:pt x="53" y="150"/>
                </a:lnTo>
                <a:close/>
                <a:moveTo>
                  <a:pt x="222" y="148"/>
                </a:moveTo>
                <a:lnTo>
                  <a:pt x="222" y="148"/>
                </a:lnTo>
                <a:lnTo>
                  <a:pt x="221" y="158"/>
                </a:lnTo>
                <a:lnTo>
                  <a:pt x="218" y="169"/>
                </a:lnTo>
                <a:lnTo>
                  <a:pt x="218" y="175"/>
                </a:lnTo>
                <a:lnTo>
                  <a:pt x="226" y="158"/>
                </a:lnTo>
                <a:lnTo>
                  <a:pt x="225" y="153"/>
                </a:lnTo>
                <a:lnTo>
                  <a:pt x="222" y="148"/>
                </a:lnTo>
                <a:close/>
                <a:moveTo>
                  <a:pt x="131" y="146"/>
                </a:moveTo>
                <a:lnTo>
                  <a:pt x="131" y="148"/>
                </a:lnTo>
                <a:lnTo>
                  <a:pt x="131" y="148"/>
                </a:lnTo>
                <a:lnTo>
                  <a:pt x="131" y="146"/>
                </a:lnTo>
                <a:close/>
                <a:moveTo>
                  <a:pt x="273" y="137"/>
                </a:moveTo>
                <a:lnTo>
                  <a:pt x="280" y="146"/>
                </a:lnTo>
                <a:lnTo>
                  <a:pt x="286" y="157"/>
                </a:lnTo>
                <a:lnTo>
                  <a:pt x="289" y="165"/>
                </a:lnTo>
                <a:lnTo>
                  <a:pt x="290" y="154"/>
                </a:lnTo>
                <a:lnTo>
                  <a:pt x="290" y="144"/>
                </a:lnTo>
                <a:lnTo>
                  <a:pt x="286" y="138"/>
                </a:lnTo>
                <a:lnTo>
                  <a:pt x="280" y="137"/>
                </a:lnTo>
                <a:lnTo>
                  <a:pt x="273" y="137"/>
                </a:lnTo>
                <a:close/>
                <a:moveTo>
                  <a:pt x="195" y="135"/>
                </a:moveTo>
                <a:lnTo>
                  <a:pt x="189" y="141"/>
                </a:lnTo>
                <a:lnTo>
                  <a:pt x="197" y="138"/>
                </a:lnTo>
                <a:lnTo>
                  <a:pt x="196" y="135"/>
                </a:lnTo>
                <a:lnTo>
                  <a:pt x="195" y="135"/>
                </a:lnTo>
                <a:close/>
                <a:moveTo>
                  <a:pt x="212" y="135"/>
                </a:moveTo>
                <a:lnTo>
                  <a:pt x="212" y="135"/>
                </a:lnTo>
                <a:lnTo>
                  <a:pt x="213" y="135"/>
                </a:lnTo>
                <a:lnTo>
                  <a:pt x="212" y="135"/>
                </a:lnTo>
                <a:close/>
                <a:moveTo>
                  <a:pt x="377" y="129"/>
                </a:moveTo>
                <a:lnTo>
                  <a:pt x="386" y="154"/>
                </a:lnTo>
                <a:lnTo>
                  <a:pt x="395" y="190"/>
                </a:lnTo>
                <a:lnTo>
                  <a:pt x="396" y="191"/>
                </a:lnTo>
                <a:lnTo>
                  <a:pt x="396" y="193"/>
                </a:lnTo>
                <a:lnTo>
                  <a:pt x="398" y="204"/>
                </a:lnTo>
                <a:lnTo>
                  <a:pt x="398" y="208"/>
                </a:lnTo>
                <a:lnTo>
                  <a:pt x="399" y="207"/>
                </a:lnTo>
                <a:lnTo>
                  <a:pt x="402" y="205"/>
                </a:lnTo>
                <a:lnTo>
                  <a:pt x="402" y="199"/>
                </a:lnTo>
                <a:lnTo>
                  <a:pt x="402" y="193"/>
                </a:lnTo>
                <a:lnTo>
                  <a:pt x="400" y="187"/>
                </a:lnTo>
                <a:lnTo>
                  <a:pt x="391" y="157"/>
                </a:lnTo>
                <a:lnTo>
                  <a:pt x="377" y="129"/>
                </a:lnTo>
                <a:close/>
                <a:moveTo>
                  <a:pt x="176" y="120"/>
                </a:moveTo>
                <a:lnTo>
                  <a:pt x="175" y="121"/>
                </a:lnTo>
                <a:lnTo>
                  <a:pt x="170" y="125"/>
                </a:lnTo>
                <a:lnTo>
                  <a:pt x="171" y="129"/>
                </a:lnTo>
                <a:lnTo>
                  <a:pt x="175" y="125"/>
                </a:lnTo>
                <a:lnTo>
                  <a:pt x="180" y="121"/>
                </a:lnTo>
                <a:lnTo>
                  <a:pt x="176" y="120"/>
                </a:lnTo>
                <a:close/>
                <a:moveTo>
                  <a:pt x="123" y="119"/>
                </a:moveTo>
                <a:lnTo>
                  <a:pt x="117" y="123"/>
                </a:lnTo>
                <a:lnTo>
                  <a:pt x="114" y="127"/>
                </a:lnTo>
                <a:lnTo>
                  <a:pt x="112" y="128"/>
                </a:lnTo>
                <a:lnTo>
                  <a:pt x="112" y="131"/>
                </a:lnTo>
                <a:lnTo>
                  <a:pt x="108" y="149"/>
                </a:lnTo>
                <a:lnTo>
                  <a:pt x="110" y="166"/>
                </a:lnTo>
                <a:lnTo>
                  <a:pt x="121" y="121"/>
                </a:lnTo>
                <a:lnTo>
                  <a:pt x="121" y="120"/>
                </a:lnTo>
                <a:lnTo>
                  <a:pt x="123" y="119"/>
                </a:lnTo>
                <a:close/>
                <a:moveTo>
                  <a:pt x="154" y="118"/>
                </a:moveTo>
                <a:lnTo>
                  <a:pt x="148" y="119"/>
                </a:lnTo>
                <a:lnTo>
                  <a:pt x="142" y="123"/>
                </a:lnTo>
                <a:lnTo>
                  <a:pt x="138" y="127"/>
                </a:lnTo>
                <a:lnTo>
                  <a:pt x="142" y="136"/>
                </a:lnTo>
                <a:lnTo>
                  <a:pt x="144" y="133"/>
                </a:lnTo>
                <a:lnTo>
                  <a:pt x="148" y="125"/>
                </a:lnTo>
                <a:lnTo>
                  <a:pt x="153" y="120"/>
                </a:lnTo>
                <a:lnTo>
                  <a:pt x="154" y="118"/>
                </a:lnTo>
                <a:close/>
                <a:moveTo>
                  <a:pt x="93" y="116"/>
                </a:moveTo>
                <a:lnTo>
                  <a:pt x="81" y="123"/>
                </a:lnTo>
                <a:lnTo>
                  <a:pt x="69" y="129"/>
                </a:lnTo>
                <a:lnTo>
                  <a:pt x="68" y="137"/>
                </a:lnTo>
                <a:lnTo>
                  <a:pt x="68" y="146"/>
                </a:lnTo>
                <a:lnTo>
                  <a:pt x="81" y="132"/>
                </a:lnTo>
                <a:lnTo>
                  <a:pt x="93" y="116"/>
                </a:lnTo>
                <a:close/>
                <a:moveTo>
                  <a:pt x="218" y="115"/>
                </a:moveTo>
                <a:lnTo>
                  <a:pt x="226" y="119"/>
                </a:lnTo>
                <a:lnTo>
                  <a:pt x="234" y="123"/>
                </a:lnTo>
                <a:lnTo>
                  <a:pt x="234" y="121"/>
                </a:lnTo>
                <a:lnTo>
                  <a:pt x="226" y="118"/>
                </a:lnTo>
                <a:lnTo>
                  <a:pt x="218" y="115"/>
                </a:lnTo>
                <a:close/>
                <a:moveTo>
                  <a:pt x="319" y="114"/>
                </a:moveTo>
                <a:lnTo>
                  <a:pt x="327" y="140"/>
                </a:lnTo>
                <a:lnTo>
                  <a:pt x="340" y="167"/>
                </a:lnTo>
                <a:lnTo>
                  <a:pt x="345" y="178"/>
                </a:lnTo>
                <a:lnTo>
                  <a:pt x="344" y="167"/>
                </a:lnTo>
                <a:lnTo>
                  <a:pt x="343" y="159"/>
                </a:lnTo>
                <a:lnTo>
                  <a:pt x="340" y="138"/>
                </a:lnTo>
                <a:lnTo>
                  <a:pt x="336" y="128"/>
                </a:lnTo>
                <a:lnTo>
                  <a:pt x="328" y="120"/>
                </a:lnTo>
                <a:lnTo>
                  <a:pt x="319" y="114"/>
                </a:lnTo>
                <a:close/>
                <a:moveTo>
                  <a:pt x="132" y="112"/>
                </a:moveTo>
                <a:lnTo>
                  <a:pt x="125" y="116"/>
                </a:lnTo>
                <a:lnTo>
                  <a:pt x="128" y="116"/>
                </a:lnTo>
                <a:lnTo>
                  <a:pt x="129" y="116"/>
                </a:lnTo>
                <a:lnTo>
                  <a:pt x="133" y="112"/>
                </a:lnTo>
                <a:lnTo>
                  <a:pt x="132" y="112"/>
                </a:lnTo>
                <a:close/>
                <a:moveTo>
                  <a:pt x="255" y="107"/>
                </a:moveTo>
                <a:lnTo>
                  <a:pt x="259" y="120"/>
                </a:lnTo>
                <a:lnTo>
                  <a:pt x="261" y="123"/>
                </a:lnTo>
                <a:lnTo>
                  <a:pt x="271" y="121"/>
                </a:lnTo>
                <a:lnTo>
                  <a:pt x="263" y="114"/>
                </a:lnTo>
                <a:lnTo>
                  <a:pt x="255" y="107"/>
                </a:lnTo>
                <a:close/>
                <a:moveTo>
                  <a:pt x="78" y="104"/>
                </a:moveTo>
                <a:lnTo>
                  <a:pt x="76" y="107"/>
                </a:lnTo>
                <a:lnTo>
                  <a:pt x="74" y="108"/>
                </a:lnTo>
                <a:lnTo>
                  <a:pt x="82" y="104"/>
                </a:lnTo>
                <a:lnTo>
                  <a:pt x="78" y="104"/>
                </a:lnTo>
                <a:close/>
                <a:moveTo>
                  <a:pt x="235" y="102"/>
                </a:moveTo>
                <a:lnTo>
                  <a:pt x="231" y="103"/>
                </a:lnTo>
                <a:lnTo>
                  <a:pt x="235" y="104"/>
                </a:lnTo>
                <a:lnTo>
                  <a:pt x="235" y="102"/>
                </a:lnTo>
                <a:lnTo>
                  <a:pt x="235" y="102"/>
                </a:lnTo>
                <a:close/>
                <a:moveTo>
                  <a:pt x="161" y="101"/>
                </a:moveTo>
                <a:lnTo>
                  <a:pt x="159" y="101"/>
                </a:lnTo>
                <a:lnTo>
                  <a:pt x="161" y="101"/>
                </a:lnTo>
                <a:lnTo>
                  <a:pt x="161" y="101"/>
                </a:lnTo>
                <a:close/>
                <a:moveTo>
                  <a:pt x="268" y="98"/>
                </a:moveTo>
                <a:lnTo>
                  <a:pt x="273" y="103"/>
                </a:lnTo>
                <a:lnTo>
                  <a:pt x="271" y="99"/>
                </a:lnTo>
                <a:lnTo>
                  <a:pt x="268" y="98"/>
                </a:lnTo>
                <a:close/>
                <a:moveTo>
                  <a:pt x="208" y="90"/>
                </a:moveTo>
                <a:lnTo>
                  <a:pt x="193" y="91"/>
                </a:lnTo>
                <a:lnTo>
                  <a:pt x="192" y="93"/>
                </a:lnTo>
                <a:lnTo>
                  <a:pt x="187" y="97"/>
                </a:lnTo>
                <a:lnTo>
                  <a:pt x="180" y="102"/>
                </a:lnTo>
                <a:lnTo>
                  <a:pt x="196" y="99"/>
                </a:lnTo>
                <a:lnTo>
                  <a:pt x="210" y="98"/>
                </a:lnTo>
                <a:lnTo>
                  <a:pt x="221" y="91"/>
                </a:lnTo>
                <a:lnTo>
                  <a:pt x="208" y="90"/>
                </a:lnTo>
                <a:close/>
                <a:moveTo>
                  <a:pt x="333" y="86"/>
                </a:moveTo>
                <a:lnTo>
                  <a:pt x="341" y="102"/>
                </a:lnTo>
                <a:lnTo>
                  <a:pt x="347" y="110"/>
                </a:lnTo>
                <a:lnTo>
                  <a:pt x="352" y="118"/>
                </a:lnTo>
                <a:lnTo>
                  <a:pt x="354" y="124"/>
                </a:lnTo>
                <a:lnTo>
                  <a:pt x="360" y="129"/>
                </a:lnTo>
                <a:lnTo>
                  <a:pt x="348" y="107"/>
                </a:lnTo>
                <a:lnTo>
                  <a:pt x="333" y="86"/>
                </a:lnTo>
                <a:close/>
                <a:moveTo>
                  <a:pt x="193" y="73"/>
                </a:moveTo>
                <a:lnTo>
                  <a:pt x="176" y="77"/>
                </a:lnTo>
                <a:lnTo>
                  <a:pt x="159" y="83"/>
                </a:lnTo>
                <a:lnTo>
                  <a:pt x="188" y="76"/>
                </a:lnTo>
                <a:lnTo>
                  <a:pt x="193" y="73"/>
                </a:lnTo>
                <a:close/>
                <a:moveTo>
                  <a:pt x="144" y="70"/>
                </a:moveTo>
                <a:lnTo>
                  <a:pt x="127" y="74"/>
                </a:lnTo>
                <a:lnTo>
                  <a:pt x="110" y="81"/>
                </a:lnTo>
                <a:lnTo>
                  <a:pt x="94" y="90"/>
                </a:lnTo>
                <a:lnTo>
                  <a:pt x="116" y="94"/>
                </a:lnTo>
                <a:lnTo>
                  <a:pt x="144" y="70"/>
                </a:lnTo>
                <a:close/>
                <a:moveTo>
                  <a:pt x="226" y="43"/>
                </a:moveTo>
                <a:lnTo>
                  <a:pt x="214" y="47"/>
                </a:lnTo>
                <a:lnTo>
                  <a:pt x="201" y="53"/>
                </a:lnTo>
                <a:lnTo>
                  <a:pt x="217" y="55"/>
                </a:lnTo>
                <a:lnTo>
                  <a:pt x="242" y="56"/>
                </a:lnTo>
                <a:lnTo>
                  <a:pt x="231" y="44"/>
                </a:lnTo>
                <a:lnTo>
                  <a:pt x="226" y="43"/>
                </a:lnTo>
                <a:close/>
                <a:moveTo>
                  <a:pt x="193" y="39"/>
                </a:moveTo>
                <a:lnTo>
                  <a:pt x="186" y="40"/>
                </a:lnTo>
                <a:lnTo>
                  <a:pt x="179" y="42"/>
                </a:lnTo>
                <a:lnTo>
                  <a:pt x="154" y="48"/>
                </a:lnTo>
                <a:lnTo>
                  <a:pt x="128" y="59"/>
                </a:lnTo>
                <a:lnTo>
                  <a:pt x="148" y="55"/>
                </a:lnTo>
                <a:lnTo>
                  <a:pt x="168" y="53"/>
                </a:lnTo>
                <a:lnTo>
                  <a:pt x="193" y="39"/>
                </a:lnTo>
                <a:close/>
                <a:moveTo>
                  <a:pt x="258" y="32"/>
                </a:moveTo>
                <a:lnTo>
                  <a:pt x="251" y="34"/>
                </a:lnTo>
                <a:lnTo>
                  <a:pt x="269" y="48"/>
                </a:lnTo>
                <a:lnTo>
                  <a:pt x="284" y="65"/>
                </a:lnTo>
                <a:lnTo>
                  <a:pt x="293" y="69"/>
                </a:lnTo>
                <a:lnTo>
                  <a:pt x="302" y="73"/>
                </a:lnTo>
                <a:lnTo>
                  <a:pt x="303" y="66"/>
                </a:lnTo>
                <a:lnTo>
                  <a:pt x="282" y="46"/>
                </a:lnTo>
                <a:lnTo>
                  <a:pt x="258" y="32"/>
                </a:lnTo>
                <a:close/>
                <a:moveTo>
                  <a:pt x="116" y="30"/>
                </a:moveTo>
                <a:lnTo>
                  <a:pt x="98" y="36"/>
                </a:lnTo>
                <a:lnTo>
                  <a:pt x="81" y="46"/>
                </a:lnTo>
                <a:lnTo>
                  <a:pt x="65" y="57"/>
                </a:lnTo>
                <a:lnTo>
                  <a:pt x="49" y="76"/>
                </a:lnTo>
                <a:lnTo>
                  <a:pt x="35" y="98"/>
                </a:lnTo>
                <a:lnTo>
                  <a:pt x="55" y="73"/>
                </a:lnTo>
                <a:lnTo>
                  <a:pt x="79" y="52"/>
                </a:lnTo>
                <a:lnTo>
                  <a:pt x="106" y="35"/>
                </a:lnTo>
                <a:lnTo>
                  <a:pt x="116" y="30"/>
                </a:lnTo>
                <a:close/>
                <a:moveTo>
                  <a:pt x="225" y="0"/>
                </a:moveTo>
                <a:lnTo>
                  <a:pt x="244" y="1"/>
                </a:lnTo>
                <a:lnTo>
                  <a:pt x="265" y="9"/>
                </a:lnTo>
                <a:lnTo>
                  <a:pt x="286" y="18"/>
                </a:lnTo>
                <a:lnTo>
                  <a:pt x="301" y="23"/>
                </a:lnTo>
                <a:lnTo>
                  <a:pt x="311" y="30"/>
                </a:lnTo>
                <a:lnTo>
                  <a:pt x="319" y="40"/>
                </a:lnTo>
                <a:lnTo>
                  <a:pt x="348" y="66"/>
                </a:lnTo>
                <a:lnTo>
                  <a:pt x="371" y="95"/>
                </a:lnTo>
                <a:lnTo>
                  <a:pt x="383" y="111"/>
                </a:lnTo>
                <a:lnTo>
                  <a:pt x="394" y="129"/>
                </a:lnTo>
                <a:lnTo>
                  <a:pt x="404" y="148"/>
                </a:lnTo>
                <a:lnTo>
                  <a:pt x="412" y="169"/>
                </a:lnTo>
                <a:lnTo>
                  <a:pt x="417" y="188"/>
                </a:lnTo>
                <a:lnTo>
                  <a:pt x="417" y="209"/>
                </a:lnTo>
                <a:lnTo>
                  <a:pt x="412" y="227"/>
                </a:lnTo>
                <a:lnTo>
                  <a:pt x="407" y="235"/>
                </a:lnTo>
                <a:lnTo>
                  <a:pt x="403" y="242"/>
                </a:lnTo>
                <a:lnTo>
                  <a:pt x="396" y="248"/>
                </a:lnTo>
                <a:lnTo>
                  <a:pt x="392" y="263"/>
                </a:lnTo>
                <a:lnTo>
                  <a:pt x="387" y="277"/>
                </a:lnTo>
                <a:lnTo>
                  <a:pt x="379" y="289"/>
                </a:lnTo>
                <a:lnTo>
                  <a:pt x="369" y="299"/>
                </a:lnTo>
                <a:lnTo>
                  <a:pt x="357" y="307"/>
                </a:lnTo>
                <a:lnTo>
                  <a:pt x="353" y="317"/>
                </a:lnTo>
                <a:lnTo>
                  <a:pt x="348" y="324"/>
                </a:lnTo>
                <a:lnTo>
                  <a:pt x="333" y="340"/>
                </a:lnTo>
                <a:lnTo>
                  <a:pt x="315" y="352"/>
                </a:lnTo>
                <a:lnTo>
                  <a:pt x="314" y="354"/>
                </a:lnTo>
                <a:lnTo>
                  <a:pt x="312" y="356"/>
                </a:lnTo>
                <a:lnTo>
                  <a:pt x="310" y="357"/>
                </a:lnTo>
                <a:lnTo>
                  <a:pt x="276" y="366"/>
                </a:lnTo>
                <a:lnTo>
                  <a:pt x="240" y="373"/>
                </a:lnTo>
                <a:lnTo>
                  <a:pt x="239" y="373"/>
                </a:lnTo>
                <a:lnTo>
                  <a:pt x="223" y="379"/>
                </a:lnTo>
                <a:lnTo>
                  <a:pt x="208" y="382"/>
                </a:lnTo>
                <a:lnTo>
                  <a:pt x="191" y="381"/>
                </a:lnTo>
                <a:lnTo>
                  <a:pt x="188" y="382"/>
                </a:lnTo>
                <a:lnTo>
                  <a:pt x="171" y="387"/>
                </a:lnTo>
                <a:lnTo>
                  <a:pt x="153" y="387"/>
                </a:lnTo>
                <a:lnTo>
                  <a:pt x="129" y="381"/>
                </a:lnTo>
                <a:lnTo>
                  <a:pt x="108" y="369"/>
                </a:lnTo>
                <a:lnTo>
                  <a:pt x="90" y="353"/>
                </a:lnTo>
                <a:lnTo>
                  <a:pt x="74" y="334"/>
                </a:lnTo>
                <a:lnTo>
                  <a:pt x="57" y="318"/>
                </a:lnTo>
                <a:lnTo>
                  <a:pt x="43" y="298"/>
                </a:lnTo>
                <a:lnTo>
                  <a:pt x="26" y="268"/>
                </a:lnTo>
                <a:lnTo>
                  <a:pt x="14" y="237"/>
                </a:lnTo>
                <a:lnTo>
                  <a:pt x="7" y="204"/>
                </a:lnTo>
                <a:lnTo>
                  <a:pt x="2" y="191"/>
                </a:lnTo>
                <a:lnTo>
                  <a:pt x="0" y="175"/>
                </a:lnTo>
                <a:lnTo>
                  <a:pt x="1" y="148"/>
                </a:lnTo>
                <a:lnTo>
                  <a:pt x="9" y="121"/>
                </a:lnTo>
                <a:lnTo>
                  <a:pt x="21" y="97"/>
                </a:lnTo>
                <a:lnTo>
                  <a:pt x="34" y="73"/>
                </a:lnTo>
                <a:lnTo>
                  <a:pt x="52" y="49"/>
                </a:lnTo>
                <a:lnTo>
                  <a:pt x="74" y="32"/>
                </a:lnTo>
                <a:lnTo>
                  <a:pt x="98" y="21"/>
                </a:lnTo>
                <a:lnTo>
                  <a:pt x="127" y="11"/>
                </a:lnTo>
                <a:lnTo>
                  <a:pt x="166" y="4"/>
                </a:lnTo>
                <a:lnTo>
                  <a:pt x="206" y="0"/>
                </a:lnTo>
                <a:lnTo>
                  <a:pt x="22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0990873" y="6169545"/>
            <a:ext cx="92813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CEA07091-D179-4D08-8727-084F73C87522}" type="slidenum">
              <a:rPr lang="en-US" sz="1600" smtClean="0">
                <a:solidFill>
                  <a:schemeClr val="bg1"/>
                </a:solidFill>
                <a:latin typeface="+mj-lt"/>
              </a:rPr>
              <a:t>‹#›</a:t>
            </a:fld>
            <a:endParaRPr lang="en-US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508" y="1798605"/>
            <a:ext cx="2317619" cy="2363024"/>
          </a:xfrm>
          <a:custGeom>
            <a:avLst/>
            <a:gdLst>
              <a:gd name="connsiteX0" fmla="*/ 919941 w 2317619"/>
              <a:gd name="connsiteY0" fmla="*/ 0 h 2363024"/>
              <a:gd name="connsiteX1" fmla="*/ 1081820 w 2317619"/>
              <a:gd name="connsiteY1" fmla="*/ 13819 h 2363024"/>
              <a:gd name="connsiteX2" fmla="*/ 1245671 w 2317619"/>
              <a:gd name="connsiteY2" fmla="*/ 41457 h 2363024"/>
              <a:gd name="connsiteX3" fmla="*/ 1407549 w 2317619"/>
              <a:gd name="connsiteY3" fmla="*/ 76991 h 2363024"/>
              <a:gd name="connsiteX4" fmla="*/ 1555608 w 2317619"/>
              <a:gd name="connsiteY4" fmla="*/ 142137 h 2363024"/>
              <a:gd name="connsiteX5" fmla="*/ 1703667 w 2317619"/>
              <a:gd name="connsiteY5" fmla="*/ 213205 h 2363024"/>
              <a:gd name="connsiteX6" fmla="*/ 1794477 w 2317619"/>
              <a:gd name="connsiteY6" fmla="*/ 256636 h 2363024"/>
              <a:gd name="connsiteX7" fmla="*/ 1889235 w 2317619"/>
              <a:gd name="connsiteY7" fmla="*/ 319808 h 2363024"/>
              <a:gd name="connsiteX8" fmla="*/ 1985967 w 2317619"/>
              <a:gd name="connsiteY8" fmla="*/ 420488 h 2363024"/>
              <a:gd name="connsiteX9" fmla="*/ 2064932 w 2317619"/>
              <a:gd name="connsiteY9" fmla="*/ 527091 h 2363024"/>
              <a:gd name="connsiteX10" fmla="*/ 2120207 w 2317619"/>
              <a:gd name="connsiteY10" fmla="*/ 592237 h 2363024"/>
              <a:gd name="connsiteX11" fmla="*/ 2163638 w 2317619"/>
              <a:gd name="connsiteY11" fmla="*/ 663305 h 2363024"/>
              <a:gd name="connsiteX12" fmla="*/ 2179431 w 2317619"/>
              <a:gd name="connsiteY12" fmla="*/ 742270 h 2363024"/>
              <a:gd name="connsiteX13" fmla="*/ 2246551 w 2317619"/>
              <a:gd name="connsiteY13" fmla="*/ 955475 h 2363024"/>
              <a:gd name="connsiteX14" fmla="*/ 2291956 w 2317619"/>
              <a:gd name="connsiteY14" fmla="*/ 1174603 h 2363024"/>
              <a:gd name="connsiteX15" fmla="*/ 2311697 w 2317619"/>
              <a:gd name="connsiteY15" fmla="*/ 1281205 h 2363024"/>
              <a:gd name="connsiteX16" fmla="*/ 2317619 w 2317619"/>
              <a:gd name="connsiteY16" fmla="*/ 1405575 h 2363024"/>
              <a:gd name="connsiteX17" fmla="*/ 2317619 w 2317619"/>
              <a:gd name="connsiteY17" fmla="*/ 1537841 h 2363024"/>
              <a:gd name="connsiteX18" fmla="*/ 2303800 w 2317619"/>
              <a:gd name="connsiteY18" fmla="*/ 1660237 h 2363024"/>
              <a:gd name="connsiteX19" fmla="*/ 2262344 w 2317619"/>
              <a:gd name="connsiteY19" fmla="*/ 1786581 h 2363024"/>
              <a:gd name="connsiteX20" fmla="*/ 2207068 w 2317619"/>
              <a:gd name="connsiteY20" fmla="*/ 1887261 h 2363024"/>
              <a:gd name="connsiteX21" fmla="*/ 2120207 w 2317619"/>
              <a:gd name="connsiteY21" fmla="*/ 1974122 h 2363024"/>
              <a:gd name="connsiteX22" fmla="*/ 2059009 w 2317619"/>
              <a:gd name="connsiteY22" fmla="*/ 2009656 h 2363024"/>
              <a:gd name="connsiteX23" fmla="*/ 1987941 w 2317619"/>
              <a:gd name="connsiteY23" fmla="*/ 2045191 h 2363024"/>
              <a:gd name="connsiteX24" fmla="*/ 1930691 w 2317619"/>
              <a:gd name="connsiteY24" fmla="*/ 2108362 h 2363024"/>
              <a:gd name="connsiteX25" fmla="*/ 1859623 w 2317619"/>
              <a:gd name="connsiteY25" fmla="*/ 2159690 h 2363024"/>
              <a:gd name="connsiteX26" fmla="*/ 1782632 w 2317619"/>
              <a:gd name="connsiteY26" fmla="*/ 2201146 h 2363024"/>
              <a:gd name="connsiteX27" fmla="*/ 1703667 w 2317619"/>
              <a:gd name="connsiteY27" fmla="*/ 2224836 h 2363024"/>
              <a:gd name="connsiteX28" fmla="*/ 1614832 w 2317619"/>
              <a:gd name="connsiteY28" fmla="*/ 2236680 h 2363024"/>
              <a:gd name="connsiteX29" fmla="*/ 1575349 w 2317619"/>
              <a:gd name="connsiteY29" fmla="*/ 2266292 h 2363024"/>
              <a:gd name="connsiteX30" fmla="*/ 1514152 w 2317619"/>
              <a:gd name="connsiteY30" fmla="*/ 2301826 h 2363024"/>
              <a:gd name="connsiteX31" fmla="*/ 1401627 w 2317619"/>
              <a:gd name="connsiteY31" fmla="*/ 2337361 h 2363024"/>
              <a:gd name="connsiteX32" fmla="*/ 1279231 w 2317619"/>
              <a:gd name="connsiteY32" fmla="*/ 2351179 h 2363024"/>
              <a:gd name="connsiteX33" fmla="*/ 1259490 w 2317619"/>
              <a:gd name="connsiteY33" fmla="*/ 2357102 h 2363024"/>
              <a:gd name="connsiteX34" fmla="*/ 1245671 w 2317619"/>
              <a:gd name="connsiteY34" fmla="*/ 2363024 h 2363024"/>
              <a:gd name="connsiteX35" fmla="*/ 1229878 w 2317619"/>
              <a:gd name="connsiteY35" fmla="*/ 2363024 h 2363024"/>
              <a:gd name="connsiteX36" fmla="*/ 1020621 w 2317619"/>
              <a:gd name="connsiteY36" fmla="*/ 2315645 h 2363024"/>
              <a:gd name="connsiteX37" fmla="*/ 821235 w 2317619"/>
              <a:gd name="connsiteY37" fmla="*/ 2250499 h 2363024"/>
              <a:gd name="connsiteX38" fmla="*/ 720555 w 2317619"/>
              <a:gd name="connsiteY38" fmla="*/ 2230758 h 2363024"/>
              <a:gd name="connsiteX39" fmla="*/ 623823 w 2317619"/>
              <a:gd name="connsiteY39" fmla="*/ 2201146 h 2363024"/>
              <a:gd name="connsiteX40" fmla="*/ 536961 w 2317619"/>
              <a:gd name="connsiteY40" fmla="*/ 2153767 h 2363024"/>
              <a:gd name="connsiteX41" fmla="*/ 529065 w 2317619"/>
              <a:gd name="connsiteY41" fmla="*/ 2149819 h 2363024"/>
              <a:gd name="connsiteX42" fmla="*/ 422462 w 2317619"/>
              <a:gd name="connsiteY42" fmla="*/ 2130078 h 2363024"/>
              <a:gd name="connsiteX43" fmla="*/ 319808 w 2317619"/>
              <a:gd name="connsiteY43" fmla="*/ 2078751 h 2363024"/>
              <a:gd name="connsiteX44" fmla="*/ 219128 w 2317619"/>
              <a:gd name="connsiteY44" fmla="*/ 1974122 h 2363024"/>
              <a:gd name="connsiteX45" fmla="*/ 142137 w 2317619"/>
              <a:gd name="connsiteY45" fmla="*/ 1857649 h 2363024"/>
              <a:gd name="connsiteX46" fmla="*/ 94758 w 2317619"/>
              <a:gd name="connsiteY46" fmla="*/ 1723409 h 2363024"/>
              <a:gd name="connsiteX47" fmla="*/ 71069 w 2317619"/>
              <a:gd name="connsiteY47" fmla="*/ 1573375 h 2363024"/>
              <a:gd name="connsiteX48" fmla="*/ 23690 w 2317619"/>
              <a:gd name="connsiteY48" fmla="*/ 1447032 h 2363024"/>
              <a:gd name="connsiteX49" fmla="*/ 0 w 2317619"/>
              <a:gd name="connsiteY49" fmla="*/ 1298972 h 2363024"/>
              <a:gd name="connsiteX50" fmla="*/ 0 w 2317619"/>
              <a:gd name="connsiteY50" fmla="*/ 1097612 h 2363024"/>
              <a:gd name="connsiteX51" fmla="*/ 23690 w 2317619"/>
              <a:gd name="connsiteY51" fmla="*/ 896252 h 2363024"/>
              <a:gd name="connsiteX52" fmla="*/ 78965 w 2317619"/>
              <a:gd name="connsiteY52" fmla="*/ 706736 h 2363024"/>
              <a:gd name="connsiteX53" fmla="*/ 94758 w 2317619"/>
              <a:gd name="connsiteY53" fmla="*/ 621849 h 2363024"/>
              <a:gd name="connsiteX54" fmla="*/ 126344 w 2317619"/>
              <a:gd name="connsiteY54" fmla="*/ 540910 h 2363024"/>
              <a:gd name="connsiteX55" fmla="*/ 185568 w 2317619"/>
              <a:gd name="connsiteY55" fmla="*/ 420488 h 2363024"/>
              <a:gd name="connsiteX56" fmla="*/ 274404 w 2317619"/>
              <a:gd name="connsiteY56" fmla="*/ 327704 h 2363024"/>
              <a:gd name="connsiteX57" fmla="*/ 375083 w 2317619"/>
              <a:gd name="connsiteY57" fmla="*/ 242817 h 2363024"/>
              <a:gd name="connsiteX58" fmla="*/ 481686 w 2317619"/>
              <a:gd name="connsiteY58" fmla="*/ 165826 h 2363024"/>
              <a:gd name="connsiteX59" fmla="*/ 594211 w 2317619"/>
              <a:gd name="connsiteY59" fmla="*/ 94758 h 2363024"/>
              <a:gd name="connsiteX60" fmla="*/ 756089 w 2317619"/>
              <a:gd name="connsiteY60" fmla="*/ 29612 h 236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317619" h="2363024">
                <a:moveTo>
                  <a:pt x="919941" y="0"/>
                </a:moveTo>
                <a:lnTo>
                  <a:pt x="1081820" y="13819"/>
                </a:lnTo>
                <a:lnTo>
                  <a:pt x="1245671" y="41457"/>
                </a:lnTo>
                <a:lnTo>
                  <a:pt x="1407549" y="76991"/>
                </a:lnTo>
                <a:lnTo>
                  <a:pt x="1555608" y="142137"/>
                </a:lnTo>
                <a:lnTo>
                  <a:pt x="1703667" y="213205"/>
                </a:lnTo>
                <a:lnTo>
                  <a:pt x="1794477" y="256636"/>
                </a:lnTo>
                <a:lnTo>
                  <a:pt x="1889235" y="319808"/>
                </a:lnTo>
                <a:lnTo>
                  <a:pt x="1985967" y="420488"/>
                </a:lnTo>
                <a:lnTo>
                  <a:pt x="2064932" y="527091"/>
                </a:lnTo>
                <a:lnTo>
                  <a:pt x="2120207" y="592237"/>
                </a:lnTo>
                <a:lnTo>
                  <a:pt x="2163638" y="663305"/>
                </a:lnTo>
                <a:lnTo>
                  <a:pt x="2179431" y="742270"/>
                </a:lnTo>
                <a:lnTo>
                  <a:pt x="2246551" y="955475"/>
                </a:lnTo>
                <a:lnTo>
                  <a:pt x="2291956" y="1174603"/>
                </a:lnTo>
                <a:lnTo>
                  <a:pt x="2311697" y="1281205"/>
                </a:lnTo>
                <a:lnTo>
                  <a:pt x="2317619" y="1405575"/>
                </a:lnTo>
                <a:lnTo>
                  <a:pt x="2317619" y="1537841"/>
                </a:lnTo>
                <a:lnTo>
                  <a:pt x="2303800" y="1660237"/>
                </a:lnTo>
                <a:lnTo>
                  <a:pt x="2262344" y="1786581"/>
                </a:lnTo>
                <a:lnTo>
                  <a:pt x="2207068" y="1887261"/>
                </a:lnTo>
                <a:lnTo>
                  <a:pt x="2120207" y="1974122"/>
                </a:lnTo>
                <a:lnTo>
                  <a:pt x="2059009" y="2009656"/>
                </a:lnTo>
                <a:lnTo>
                  <a:pt x="1987941" y="2045191"/>
                </a:lnTo>
                <a:lnTo>
                  <a:pt x="1930691" y="2108362"/>
                </a:lnTo>
                <a:lnTo>
                  <a:pt x="1859623" y="2159690"/>
                </a:lnTo>
                <a:lnTo>
                  <a:pt x="1782632" y="2201146"/>
                </a:lnTo>
                <a:lnTo>
                  <a:pt x="1703667" y="2224836"/>
                </a:lnTo>
                <a:lnTo>
                  <a:pt x="1614832" y="2236680"/>
                </a:lnTo>
                <a:lnTo>
                  <a:pt x="1575349" y="2266292"/>
                </a:lnTo>
                <a:lnTo>
                  <a:pt x="1514152" y="2301826"/>
                </a:lnTo>
                <a:lnTo>
                  <a:pt x="1401627" y="2337361"/>
                </a:lnTo>
                <a:lnTo>
                  <a:pt x="1279231" y="2351179"/>
                </a:lnTo>
                <a:lnTo>
                  <a:pt x="1259490" y="2357102"/>
                </a:lnTo>
                <a:lnTo>
                  <a:pt x="1245671" y="2363024"/>
                </a:lnTo>
                <a:lnTo>
                  <a:pt x="1229878" y="2363024"/>
                </a:lnTo>
                <a:lnTo>
                  <a:pt x="1020621" y="2315645"/>
                </a:lnTo>
                <a:lnTo>
                  <a:pt x="821235" y="2250499"/>
                </a:lnTo>
                <a:lnTo>
                  <a:pt x="720555" y="2230758"/>
                </a:lnTo>
                <a:lnTo>
                  <a:pt x="623823" y="2201146"/>
                </a:lnTo>
                <a:lnTo>
                  <a:pt x="536961" y="2153767"/>
                </a:lnTo>
                <a:lnTo>
                  <a:pt x="529065" y="2149819"/>
                </a:lnTo>
                <a:lnTo>
                  <a:pt x="422462" y="2130078"/>
                </a:lnTo>
                <a:lnTo>
                  <a:pt x="319808" y="2078751"/>
                </a:lnTo>
                <a:lnTo>
                  <a:pt x="219128" y="1974122"/>
                </a:lnTo>
                <a:lnTo>
                  <a:pt x="142137" y="1857649"/>
                </a:lnTo>
                <a:lnTo>
                  <a:pt x="94758" y="1723409"/>
                </a:lnTo>
                <a:lnTo>
                  <a:pt x="71069" y="1573375"/>
                </a:lnTo>
                <a:lnTo>
                  <a:pt x="23690" y="1447032"/>
                </a:lnTo>
                <a:lnTo>
                  <a:pt x="0" y="1298972"/>
                </a:lnTo>
                <a:lnTo>
                  <a:pt x="0" y="1097612"/>
                </a:lnTo>
                <a:lnTo>
                  <a:pt x="23690" y="896252"/>
                </a:lnTo>
                <a:lnTo>
                  <a:pt x="78965" y="706736"/>
                </a:lnTo>
                <a:lnTo>
                  <a:pt x="94758" y="621849"/>
                </a:lnTo>
                <a:lnTo>
                  <a:pt x="126344" y="540910"/>
                </a:lnTo>
                <a:lnTo>
                  <a:pt x="185568" y="420488"/>
                </a:lnTo>
                <a:lnTo>
                  <a:pt x="274404" y="327704"/>
                </a:lnTo>
                <a:lnTo>
                  <a:pt x="375083" y="242817"/>
                </a:lnTo>
                <a:lnTo>
                  <a:pt x="481686" y="165826"/>
                </a:lnTo>
                <a:lnTo>
                  <a:pt x="594211" y="94758"/>
                </a:lnTo>
                <a:lnTo>
                  <a:pt x="756089" y="296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30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7"/>
          <p:cNvSpPr>
            <a:spLocks noEditPoints="1"/>
          </p:cNvSpPr>
          <p:nvPr userDrawn="1"/>
        </p:nvSpPr>
        <p:spPr bwMode="auto">
          <a:xfrm>
            <a:off x="11176000" y="6079950"/>
            <a:ext cx="557879" cy="517744"/>
          </a:xfrm>
          <a:custGeom>
            <a:avLst/>
            <a:gdLst>
              <a:gd name="T0" fmla="*/ 307 w 417"/>
              <a:gd name="T1" fmla="*/ 337 h 387"/>
              <a:gd name="T2" fmla="*/ 174 w 417"/>
              <a:gd name="T3" fmla="*/ 335 h 387"/>
              <a:gd name="T4" fmla="*/ 131 w 417"/>
              <a:gd name="T5" fmla="*/ 302 h 387"/>
              <a:gd name="T6" fmla="*/ 83 w 417"/>
              <a:gd name="T7" fmla="*/ 292 h 387"/>
              <a:gd name="T8" fmla="*/ 180 w 417"/>
              <a:gd name="T9" fmla="*/ 276 h 387"/>
              <a:gd name="T10" fmla="*/ 148 w 417"/>
              <a:gd name="T11" fmla="*/ 280 h 387"/>
              <a:gd name="T12" fmla="*/ 222 w 417"/>
              <a:gd name="T13" fmla="*/ 252 h 387"/>
              <a:gd name="T14" fmla="*/ 36 w 417"/>
              <a:gd name="T15" fmla="*/ 242 h 387"/>
              <a:gd name="T16" fmla="*/ 36 w 417"/>
              <a:gd name="T17" fmla="*/ 242 h 387"/>
              <a:gd name="T18" fmla="*/ 286 w 417"/>
              <a:gd name="T19" fmla="*/ 258 h 387"/>
              <a:gd name="T20" fmla="*/ 123 w 417"/>
              <a:gd name="T21" fmla="*/ 251 h 387"/>
              <a:gd name="T22" fmla="*/ 171 w 417"/>
              <a:gd name="T23" fmla="*/ 227 h 387"/>
              <a:gd name="T24" fmla="*/ 191 w 417"/>
              <a:gd name="T25" fmla="*/ 241 h 387"/>
              <a:gd name="T26" fmla="*/ 201 w 417"/>
              <a:gd name="T27" fmla="*/ 227 h 387"/>
              <a:gd name="T28" fmla="*/ 331 w 417"/>
              <a:gd name="T29" fmla="*/ 262 h 387"/>
              <a:gd name="T30" fmla="*/ 57 w 417"/>
              <a:gd name="T31" fmla="*/ 196 h 387"/>
              <a:gd name="T32" fmla="*/ 120 w 417"/>
              <a:gd name="T33" fmla="*/ 195 h 387"/>
              <a:gd name="T34" fmla="*/ 272 w 417"/>
              <a:gd name="T35" fmla="*/ 188 h 387"/>
              <a:gd name="T36" fmla="*/ 297 w 417"/>
              <a:gd name="T37" fmla="*/ 188 h 387"/>
              <a:gd name="T38" fmla="*/ 306 w 417"/>
              <a:gd name="T39" fmla="*/ 174 h 387"/>
              <a:gd name="T40" fmla="*/ 39 w 417"/>
              <a:gd name="T41" fmla="*/ 224 h 387"/>
              <a:gd name="T42" fmla="*/ 183 w 417"/>
              <a:gd name="T43" fmla="*/ 163 h 387"/>
              <a:gd name="T44" fmla="*/ 197 w 417"/>
              <a:gd name="T45" fmla="*/ 171 h 387"/>
              <a:gd name="T46" fmla="*/ 183 w 417"/>
              <a:gd name="T47" fmla="*/ 163 h 387"/>
              <a:gd name="T48" fmla="*/ 370 w 417"/>
              <a:gd name="T49" fmla="*/ 225 h 387"/>
              <a:gd name="T50" fmla="*/ 238 w 417"/>
              <a:gd name="T51" fmla="*/ 210 h 387"/>
              <a:gd name="T52" fmla="*/ 250 w 417"/>
              <a:gd name="T53" fmla="*/ 166 h 387"/>
              <a:gd name="T54" fmla="*/ 53 w 417"/>
              <a:gd name="T55" fmla="*/ 150 h 387"/>
              <a:gd name="T56" fmla="*/ 225 w 417"/>
              <a:gd name="T57" fmla="*/ 153 h 387"/>
              <a:gd name="T58" fmla="*/ 280 w 417"/>
              <a:gd name="T59" fmla="*/ 146 h 387"/>
              <a:gd name="T60" fmla="*/ 273 w 417"/>
              <a:gd name="T61" fmla="*/ 137 h 387"/>
              <a:gd name="T62" fmla="*/ 212 w 417"/>
              <a:gd name="T63" fmla="*/ 135 h 387"/>
              <a:gd name="T64" fmla="*/ 396 w 417"/>
              <a:gd name="T65" fmla="*/ 193 h 387"/>
              <a:gd name="T66" fmla="*/ 400 w 417"/>
              <a:gd name="T67" fmla="*/ 187 h 387"/>
              <a:gd name="T68" fmla="*/ 175 w 417"/>
              <a:gd name="T69" fmla="*/ 125 h 387"/>
              <a:gd name="T70" fmla="*/ 112 w 417"/>
              <a:gd name="T71" fmla="*/ 131 h 387"/>
              <a:gd name="T72" fmla="*/ 148 w 417"/>
              <a:gd name="T73" fmla="*/ 119 h 387"/>
              <a:gd name="T74" fmla="*/ 154 w 417"/>
              <a:gd name="T75" fmla="*/ 118 h 387"/>
              <a:gd name="T76" fmla="*/ 93 w 417"/>
              <a:gd name="T77" fmla="*/ 116 h 387"/>
              <a:gd name="T78" fmla="*/ 319 w 417"/>
              <a:gd name="T79" fmla="*/ 114 h 387"/>
              <a:gd name="T80" fmla="*/ 336 w 417"/>
              <a:gd name="T81" fmla="*/ 128 h 387"/>
              <a:gd name="T82" fmla="*/ 133 w 417"/>
              <a:gd name="T83" fmla="*/ 112 h 387"/>
              <a:gd name="T84" fmla="*/ 255 w 417"/>
              <a:gd name="T85" fmla="*/ 107 h 387"/>
              <a:gd name="T86" fmla="*/ 231 w 417"/>
              <a:gd name="T87" fmla="*/ 103 h 387"/>
              <a:gd name="T88" fmla="*/ 161 w 417"/>
              <a:gd name="T89" fmla="*/ 101 h 387"/>
              <a:gd name="T90" fmla="*/ 192 w 417"/>
              <a:gd name="T91" fmla="*/ 93 h 387"/>
              <a:gd name="T92" fmla="*/ 333 w 417"/>
              <a:gd name="T93" fmla="*/ 86 h 387"/>
              <a:gd name="T94" fmla="*/ 333 w 417"/>
              <a:gd name="T95" fmla="*/ 86 h 387"/>
              <a:gd name="T96" fmla="*/ 127 w 417"/>
              <a:gd name="T97" fmla="*/ 74 h 387"/>
              <a:gd name="T98" fmla="*/ 201 w 417"/>
              <a:gd name="T99" fmla="*/ 53 h 387"/>
              <a:gd name="T100" fmla="*/ 179 w 417"/>
              <a:gd name="T101" fmla="*/ 42 h 387"/>
              <a:gd name="T102" fmla="*/ 251 w 417"/>
              <a:gd name="T103" fmla="*/ 34 h 387"/>
              <a:gd name="T104" fmla="*/ 258 w 417"/>
              <a:gd name="T105" fmla="*/ 32 h 387"/>
              <a:gd name="T106" fmla="*/ 55 w 417"/>
              <a:gd name="T107" fmla="*/ 73 h 387"/>
              <a:gd name="T108" fmla="*/ 286 w 417"/>
              <a:gd name="T109" fmla="*/ 18 h 387"/>
              <a:gd name="T110" fmla="*/ 394 w 417"/>
              <a:gd name="T111" fmla="*/ 129 h 387"/>
              <a:gd name="T112" fmla="*/ 403 w 417"/>
              <a:gd name="T113" fmla="*/ 242 h 387"/>
              <a:gd name="T114" fmla="*/ 353 w 417"/>
              <a:gd name="T115" fmla="*/ 317 h 387"/>
              <a:gd name="T116" fmla="*/ 276 w 417"/>
              <a:gd name="T117" fmla="*/ 366 h 387"/>
              <a:gd name="T118" fmla="*/ 171 w 417"/>
              <a:gd name="T119" fmla="*/ 387 h 387"/>
              <a:gd name="T120" fmla="*/ 43 w 417"/>
              <a:gd name="T121" fmla="*/ 298 h 387"/>
              <a:gd name="T122" fmla="*/ 9 w 417"/>
              <a:gd name="T123" fmla="*/ 121 h 387"/>
              <a:gd name="T124" fmla="*/ 166 w 417"/>
              <a:gd name="T125" fmla="*/ 4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17" h="387">
                <a:moveTo>
                  <a:pt x="214" y="339"/>
                </a:moveTo>
                <a:lnTo>
                  <a:pt x="213" y="340"/>
                </a:lnTo>
                <a:lnTo>
                  <a:pt x="214" y="340"/>
                </a:lnTo>
                <a:lnTo>
                  <a:pt x="214" y="339"/>
                </a:lnTo>
                <a:close/>
                <a:moveTo>
                  <a:pt x="320" y="330"/>
                </a:moveTo>
                <a:lnTo>
                  <a:pt x="292" y="344"/>
                </a:lnTo>
                <a:lnTo>
                  <a:pt x="307" y="337"/>
                </a:lnTo>
                <a:lnTo>
                  <a:pt x="320" y="330"/>
                </a:lnTo>
                <a:close/>
                <a:moveTo>
                  <a:pt x="125" y="318"/>
                </a:moveTo>
                <a:lnTo>
                  <a:pt x="124" y="319"/>
                </a:lnTo>
                <a:lnTo>
                  <a:pt x="142" y="330"/>
                </a:lnTo>
                <a:lnTo>
                  <a:pt x="162" y="336"/>
                </a:lnTo>
                <a:lnTo>
                  <a:pt x="172" y="335"/>
                </a:lnTo>
                <a:lnTo>
                  <a:pt x="174" y="335"/>
                </a:lnTo>
                <a:lnTo>
                  <a:pt x="142" y="326"/>
                </a:lnTo>
                <a:lnTo>
                  <a:pt x="133" y="323"/>
                </a:lnTo>
                <a:lnTo>
                  <a:pt x="125" y="318"/>
                </a:lnTo>
                <a:close/>
                <a:moveTo>
                  <a:pt x="120" y="294"/>
                </a:moveTo>
                <a:lnTo>
                  <a:pt x="123" y="298"/>
                </a:lnTo>
                <a:lnTo>
                  <a:pt x="127" y="299"/>
                </a:lnTo>
                <a:lnTo>
                  <a:pt x="131" y="302"/>
                </a:lnTo>
                <a:lnTo>
                  <a:pt x="134" y="302"/>
                </a:lnTo>
                <a:lnTo>
                  <a:pt x="120" y="294"/>
                </a:lnTo>
                <a:close/>
                <a:moveTo>
                  <a:pt x="85" y="282"/>
                </a:moveTo>
                <a:lnTo>
                  <a:pt x="86" y="282"/>
                </a:lnTo>
                <a:lnTo>
                  <a:pt x="86" y="286"/>
                </a:lnTo>
                <a:lnTo>
                  <a:pt x="86" y="289"/>
                </a:lnTo>
                <a:lnTo>
                  <a:pt x="83" y="292"/>
                </a:lnTo>
                <a:lnTo>
                  <a:pt x="81" y="293"/>
                </a:lnTo>
                <a:lnTo>
                  <a:pt x="82" y="296"/>
                </a:lnTo>
                <a:lnTo>
                  <a:pt x="90" y="298"/>
                </a:lnTo>
                <a:lnTo>
                  <a:pt x="87" y="290"/>
                </a:lnTo>
                <a:lnTo>
                  <a:pt x="86" y="282"/>
                </a:lnTo>
                <a:lnTo>
                  <a:pt x="85" y="282"/>
                </a:lnTo>
                <a:close/>
                <a:moveTo>
                  <a:pt x="180" y="276"/>
                </a:moveTo>
                <a:lnTo>
                  <a:pt x="180" y="277"/>
                </a:lnTo>
                <a:lnTo>
                  <a:pt x="182" y="277"/>
                </a:lnTo>
                <a:lnTo>
                  <a:pt x="180" y="276"/>
                </a:lnTo>
                <a:close/>
                <a:moveTo>
                  <a:pt x="138" y="265"/>
                </a:moveTo>
                <a:lnTo>
                  <a:pt x="136" y="271"/>
                </a:lnTo>
                <a:lnTo>
                  <a:pt x="141" y="276"/>
                </a:lnTo>
                <a:lnTo>
                  <a:pt x="148" y="280"/>
                </a:lnTo>
                <a:lnTo>
                  <a:pt x="149" y="280"/>
                </a:lnTo>
                <a:lnTo>
                  <a:pt x="145" y="276"/>
                </a:lnTo>
                <a:lnTo>
                  <a:pt x="141" y="272"/>
                </a:lnTo>
                <a:lnTo>
                  <a:pt x="138" y="265"/>
                </a:lnTo>
                <a:close/>
                <a:moveTo>
                  <a:pt x="218" y="252"/>
                </a:moveTo>
                <a:lnTo>
                  <a:pt x="217" y="254"/>
                </a:lnTo>
                <a:lnTo>
                  <a:pt x="222" y="252"/>
                </a:lnTo>
                <a:lnTo>
                  <a:pt x="218" y="252"/>
                </a:lnTo>
                <a:close/>
                <a:moveTo>
                  <a:pt x="267" y="243"/>
                </a:moveTo>
                <a:lnTo>
                  <a:pt x="260" y="248"/>
                </a:lnTo>
                <a:lnTo>
                  <a:pt x="252" y="255"/>
                </a:lnTo>
                <a:lnTo>
                  <a:pt x="260" y="250"/>
                </a:lnTo>
                <a:lnTo>
                  <a:pt x="267" y="243"/>
                </a:lnTo>
                <a:close/>
                <a:moveTo>
                  <a:pt x="36" y="242"/>
                </a:moveTo>
                <a:lnTo>
                  <a:pt x="42" y="255"/>
                </a:lnTo>
                <a:lnTo>
                  <a:pt x="48" y="268"/>
                </a:lnTo>
                <a:lnTo>
                  <a:pt x="52" y="273"/>
                </a:lnTo>
                <a:lnTo>
                  <a:pt x="56" y="279"/>
                </a:lnTo>
                <a:lnTo>
                  <a:pt x="49" y="263"/>
                </a:lnTo>
                <a:lnTo>
                  <a:pt x="45" y="248"/>
                </a:lnTo>
                <a:lnTo>
                  <a:pt x="36" y="242"/>
                </a:lnTo>
                <a:close/>
                <a:moveTo>
                  <a:pt x="306" y="235"/>
                </a:moveTo>
                <a:lnTo>
                  <a:pt x="289" y="251"/>
                </a:lnTo>
                <a:lnTo>
                  <a:pt x="268" y="264"/>
                </a:lnTo>
                <a:lnTo>
                  <a:pt x="260" y="269"/>
                </a:lnTo>
                <a:lnTo>
                  <a:pt x="268" y="268"/>
                </a:lnTo>
                <a:lnTo>
                  <a:pt x="276" y="267"/>
                </a:lnTo>
                <a:lnTo>
                  <a:pt x="286" y="258"/>
                </a:lnTo>
                <a:lnTo>
                  <a:pt x="295" y="251"/>
                </a:lnTo>
                <a:lnTo>
                  <a:pt x="306" y="235"/>
                </a:lnTo>
                <a:close/>
                <a:moveTo>
                  <a:pt x="131" y="235"/>
                </a:moveTo>
                <a:lnTo>
                  <a:pt x="128" y="246"/>
                </a:lnTo>
                <a:lnTo>
                  <a:pt x="128" y="248"/>
                </a:lnTo>
                <a:lnTo>
                  <a:pt x="125" y="251"/>
                </a:lnTo>
                <a:lnTo>
                  <a:pt x="123" y="251"/>
                </a:lnTo>
                <a:lnTo>
                  <a:pt x="120" y="251"/>
                </a:lnTo>
                <a:lnTo>
                  <a:pt x="125" y="259"/>
                </a:lnTo>
                <a:lnTo>
                  <a:pt x="129" y="254"/>
                </a:lnTo>
                <a:lnTo>
                  <a:pt x="134" y="247"/>
                </a:lnTo>
                <a:lnTo>
                  <a:pt x="134" y="239"/>
                </a:lnTo>
                <a:lnTo>
                  <a:pt x="131" y="235"/>
                </a:lnTo>
                <a:close/>
                <a:moveTo>
                  <a:pt x="171" y="227"/>
                </a:moveTo>
                <a:lnTo>
                  <a:pt x="174" y="246"/>
                </a:lnTo>
                <a:lnTo>
                  <a:pt x="191" y="258"/>
                </a:lnTo>
                <a:lnTo>
                  <a:pt x="195" y="258"/>
                </a:lnTo>
                <a:lnTo>
                  <a:pt x="195" y="255"/>
                </a:lnTo>
                <a:lnTo>
                  <a:pt x="195" y="254"/>
                </a:lnTo>
                <a:lnTo>
                  <a:pt x="197" y="245"/>
                </a:lnTo>
                <a:lnTo>
                  <a:pt x="191" y="241"/>
                </a:lnTo>
                <a:lnTo>
                  <a:pt x="187" y="235"/>
                </a:lnTo>
                <a:lnTo>
                  <a:pt x="182" y="230"/>
                </a:lnTo>
                <a:lnTo>
                  <a:pt x="176" y="229"/>
                </a:lnTo>
                <a:lnTo>
                  <a:pt x="171" y="227"/>
                </a:lnTo>
                <a:close/>
                <a:moveTo>
                  <a:pt x="201" y="227"/>
                </a:moveTo>
                <a:lnTo>
                  <a:pt x="201" y="227"/>
                </a:lnTo>
                <a:lnTo>
                  <a:pt x="201" y="227"/>
                </a:lnTo>
                <a:lnTo>
                  <a:pt x="201" y="227"/>
                </a:lnTo>
                <a:close/>
                <a:moveTo>
                  <a:pt x="345" y="222"/>
                </a:moveTo>
                <a:lnTo>
                  <a:pt x="345" y="222"/>
                </a:lnTo>
                <a:lnTo>
                  <a:pt x="341" y="229"/>
                </a:lnTo>
                <a:lnTo>
                  <a:pt x="337" y="235"/>
                </a:lnTo>
                <a:lnTo>
                  <a:pt x="332" y="241"/>
                </a:lnTo>
                <a:lnTo>
                  <a:pt x="331" y="262"/>
                </a:lnTo>
                <a:lnTo>
                  <a:pt x="339" y="258"/>
                </a:lnTo>
                <a:lnTo>
                  <a:pt x="345" y="254"/>
                </a:lnTo>
                <a:lnTo>
                  <a:pt x="348" y="247"/>
                </a:lnTo>
                <a:lnTo>
                  <a:pt x="349" y="239"/>
                </a:lnTo>
                <a:lnTo>
                  <a:pt x="345" y="222"/>
                </a:lnTo>
                <a:close/>
                <a:moveTo>
                  <a:pt x="61" y="187"/>
                </a:moveTo>
                <a:lnTo>
                  <a:pt x="57" y="196"/>
                </a:lnTo>
                <a:lnTo>
                  <a:pt x="59" y="200"/>
                </a:lnTo>
                <a:lnTo>
                  <a:pt x="72" y="224"/>
                </a:lnTo>
                <a:lnTo>
                  <a:pt x="77" y="231"/>
                </a:lnTo>
                <a:lnTo>
                  <a:pt x="76" y="221"/>
                </a:lnTo>
                <a:lnTo>
                  <a:pt x="61" y="187"/>
                </a:lnTo>
                <a:close/>
                <a:moveTo>
                  <a:pt x="123" y="182"/>
                </a:moveTo>
                <a:lnTo>
                  <a:pt x="120" y="195"/>
                </a:lnTo>
                <a:lnTo>
                  <a:pt x="121" y="197"/>
                </a:lnTo>
                <a:lnTo>
                  <a:pt x="123" y="186"/>
                </a:lnTo>
                <a:lnTo>
                  <a:pt x="123" y="182"/>
                </a:lnTo>
                <a:close/>
                <a:moveTo>
                  <a:pt x="267" y="176"/>
                </a:moveTo>
                <a:lnTo>
                  <a:pt x="267" y="203"/>
                </a:lnTo>
                <a:lnTo>
                  <a:pt x="273" y="193"/>
                </a:lnTo>
                <a:lnTo>
                  <a:pt x="272" y="188"/>
                </a:lnTo>
                <a:lnTo>
                  <a:pt x="269" y="183"/>
                </a:lnTo>
                <a:lnTo>
                  <a:pt x="267" y="176"/>
                </a:lnTo>
                <a:close/>
                <a:moveTo>
                  <a:pt x="306" y="165"/>
                </a:moveTo>
                <a:lnTo>
                  <a:pt x="305" y="170"/>
                </a:lnTo>
                <a:lnTo>
                  <a:pt x="302" y="176"/>
                </a:lnTo>
                <a:lnTo>
                  <a:pt x="299" y="182"/>
                </a:lnTo>
                <a:lnTo>
                  <a:pt x="297" y="188"/>
                </a:lnTo>
                <a:lnTo>
                  <a:pt x="298" y="205"/>
                </a:lnTo>
                <a:lnTo>
                  <a:pt x="297" y="222"/>
                </a:lnTo>
                <a:lnTo>
                  <a:pt x="305" y="210"/>
                </a:lnTo>
                <a:lnTo>
                  <a:pt x="310" y="197"/>
                </a:lnTo>
                <a:lnTo>
                  <a:pt x="305" y="180"/>
                </a:lnTo>
                <a:lnTo>
                  <a:pt x="305" y="176"/>
                </a:lnTo>
                <a:lnTo>
                  <a:pt x="306" y="174"/>
                </a:lnTo>
                <a:lnTo>
                  <a:pt x="307" y="173"/>
                </a:lnTo>
                <a:lnTo>
                  <a:pt x="306" y="165"/>
                </a:lnTo>
                <a:close/>
                <a:moveTo>
                  <a:pt x="31" y="163"/>
                </a:moveTo>
                <a:lnTo>
                  <a:pt x="28" y="188"/>
                </a:lnTo>
                <a:lnTo>
                  <a:pt x="30" y="212"/>
                </a:lnTo>
                <a:lnTo>
                  <a:pt x="34" y="218"/>
                </a:lnTo>
                <a:lnTo>
                  <a:pt x="39" y="224"/>
                </a:lnTo>
                <a:lnTo>
                  <a:pt x="39" y="213"/>
                </a:lnTo>
                <a:lnTo>
                  <a:pt x="39" y="203"/>
                </a:lnTo>
                <a:lnTo>
                  <a:pt x="38" y="191"/>
                </a:lnTo>
                <a:lnTo>
                  <a:pt x="34" y="180"/>
                </a:lnTo>
                <a:lnTo>
                  <a:pt x="32" y="171"/>
                </a:lnTo>
                <a:lnTo>
                  <a:pt x="31" y="163"/>
                </a:lnTo>
                <a:close/>
                <a:moveTo>
                  <a:pt x="183" y="163"/>
                </a:moveTo>
                <a:lnTo>
                  <a:pt x="186" y="192"/>
                </a:lnTo>
                <a:lnTo>
                  <a:pt x="186" y="193"/>
                </a:lnTo>
                <a:lnTo>
                  <a:pt x="188" y="191"/>
                </a:lnTo>
                <a:lnTo>
                  <a:pt x="192" y="187"/>
                </a:lnTo>
                <a:lnTo>
                  <a:pt x="196" y="182"/>
                </a:lnTo>
                <a:lnTo>
                  <a:pt x="199" y="176"/>
                </a:lnTo>
                <a:lnTo>
                  <a:pt x="197" y="171"/>
                </a:lnTo>
                <a:lnTo>
                  <a:pt x="196" y="173"/>
                </a:lnTo>
                <a:lnTo>
                  <a:pt x="193" y="174"/>
                </a:lnTo>
                <a:lnTo>
                  <a:pt x="189" y="174"/>
                </a:lnTo>
                <a:lnTo>
                  <a:pt x="187" y="173"/>
                </a:lnTo>
                <a:lnTo>
                  <a:pt x="186" y="171"/>
                </a:lnTo>
                <a:lnTo>
                  <a:pt x="184" y="167"/>
                </a:lnTo>
                <a:lnTo>
                  <a:pt x="183" y="163"/>
                </a:lnTo>
                <a:close/>
                <a:moveTo>
                  <a:pt x="78" y="158"/>
                </a:moveTo>
                <a:lnTo>
                  <a:pt x="74" y="165"/>
                </a:lnTo>
                <a:lnTo>
                  <a:pt x="77" y="170"/>
                </a:lnTo>
                <a:lnTo>
                  <a:pt x="78" y="158"/>
                </a:lnTo>
                <a:close/>
                <a:moveTo>
                  <a:pt x="362" y="158"/>
                </a:moveTo>
                <a:lnTo>
                  <a:pt x="369" y="191"/>
                </a:lnTo>
                <a:lnTo>
                  <a:pt x="370" y="225"/>
                </a:lnTo>
                <a:lnTo>
                  <a:pt x="375" y="208"/>
                </a:lnTo>
                <a:lnTo>
                  <a:pt x="374" y="190"/>
                </a:lnTo>
                <a:lnTo>
                  <a:pt x="370" y="174"/>
                </a:lnTo>
                <a:lnTo>
                  <a:pt x="362" y="158"/>
                </a:lnTo>
                <a:close/>
                <a:moveTo>
                  <a:pt x="247" y="153"/>
                </a:moveTo>
                <a:lnTo>
                  <a:pt x="244" y="182"/>
                </a:lnTo>
                <a:lnTo>
                  <a:pt x="238" y="210"/>
                </a:lnTo>
                <a:lnTo>
                  <a:pt x="227" y="237"/>
                </a:lnTo>
                <a:lnTo>
                  <a:pt x="235" y="231"/>
                </a:lnTo>
                <a:lnTo>
                  <a:pt x="242" y="222"/>
                </a:lnTo>
                <a:lnTo>
                  <a:pt x="246" y="209"/>
                </a:lnTo>
                <a:lnTo>
                  <a:pt x="248" y="195"/>
                </a:lnTo>
                <a:lnTo>
                  <a:pt x="250" y="180"/>
                </a:lnTo>
                <a:lnTo>
                  <a:pt x="250" y="166"/>
                </a:lnTo>
                <a:lnTo>
                  <a:pt x="250" y="155"/>
                </a:lnTo>
                <a:lnTo>
                  <a:pt x="247" y="153"/>
                </a:lnTo>
                <a:close/>
                <a:moveTo>
                  <a:pt x="53" y="150"/>
                </a:moveTo>
                <a:lnTo>
                  <a:pt x="52" y="158"/>
                </a:lnTo>
                <a:lnTo>
                  <a:pt x="52" y="167"/>
                </a:lnTo>
                <a:lnTo>
                  <a:pt x="55" y="162"/>
                </a:lnTo>
                <a:lnTo>
                  <a:pt x="53" y="150"/>
                </a:lnTo>
                <a:close/>
                <a:moveTo>
                  <a:pt x="222" y="148"/>
                </a:moveTo>
                <a:lnTo>
                  <a:pt x="222" y="148"/>
                </a:lnTo>
                <a:lnTo>
                  <a:pt x="221" y="158"/>
                </a:lnTo>
                <a:lnTo>
                  <a:pt x="218" y="169"/>
                </a:lnTo>
                <a:lnTo>
                  <a:pt x="218" y="175"/>
                </a:lnTo>
                <a:lnTo>
                  <a:pt x="226" y="158"/>
                </a:lnTo>
                <a:lnTo>
                  <a:pt x="225" y="153"/>
                </a:lnTo>
                <a:lnTo>
                  <a:pt x="222" y="148"/>
                </a:lnTo>
                <a:close/>
                <a:moveTo>
                  <a:pt x="131" y="146"/>
                </a:moveTo>
                <a:lnTo>
                  <a:pt x="131" y="148"/>
                </a:lnTo>
                <a:lnTo>
                  <a:pt x="131" y="148"/>
                </a:lnTo>
                <a:lnTo>
                  <a:pt x="131" y="146"/>
                </a:lnTo>
                <a:close/>
                <a:moveTo>
                  <a:pt x="273" y="137"/>
                </a:moveTo>
                <a:lnTo>
                  <a:pt x="280" y="146"/>
                </a:lnTo>
                <a:lnTo>
                  <a:pt x="286" y="157"/>
                </a:lnTo>
                <a:lnTo>
                  <a:pt x="289" y="165"/>
                </a:lnTo>
                <a:lnTo>
                  <a:pt x="290" y="154"/>
                </a:lnTo>
                <a:lnTo>
                  <a:pt x="290" y="144"/>
                </a:lnTo>
                <a:lnTo>
                  <a:pt x="286" y="138"/>
                </a:lnTo>
                <a:lnTo>
                  <a:pt x="280" y="137"/>
                </a:lnTo>
                <a:lnTo>
                  <a:pt x="273" y="137"/>
                </a:lnTo>
                <a:close/>
                <a:moveTo>
                  <a:pt x="195" y="135"/>
                </a:moveTo>
                <a:lnTo>
                  <a:pt x="189" y="141"/>
                </a:lnTo>
                <a:lnTo>
                  <a:pt x="197" y="138"/>
                </a:lnTo>
                <a:lnTo>
                  <a:pt x="196" y="135"/>
                </a:lnTo>
                <a:lnTo>
                  <a:pt x="195" y="135"/>
                </a:lnTo>
                <a:close/>
                <a:moveTo>
                  <a:pt x="212" y="135"/>
                </a:moveTo>
                <a:lnTo>
                  <a:pt x="212" y="135"/>
                </a:lnTo>
                <a:lnTo>
                  <a:pt x="213" y="135"/>
                </a:lnTo>
                <a:lnTo>
                  <a:pt x="212" y="135"/>
                </a:lnTo>
                <a:close/>
                <a:moveTo>
                  <a:pt x="377" y="129"/>
                </a:moveTo>
                <a:lnTo>
                  <a:pt x="386" y="154"/>
                </a:lnTo>
                <a:lnTo>
                  <a:pt x="395" y="190"/>
                </a:lnTo>
                <a:lnTo>
                  <a:pt x="396" y="191"/>
                </a:lnTo>
                <a:lnTo>
                  <a:pt x="396" y="193"/>
                </a:lnTo>
                <a:lnTo>
                  <a:pt x="398" y="204"/>
                </a:lnTo>
                <a:lnTo>
                  <a:pt x="398" y="208"/>
                </a:lnTo>
                <a:lnTo>
                  <a:pt x="399" y="207"/>
                </a:lnTo>
                <a:lnTo>
                  <a:pt x="402" y="205"/>
                </a:lnTo>
                <a:lnTo>
                  <a:pt x="402" y="199"/>
                </a:lnTo>
                <a:lnTo>
                  <a:pt x="402" y="193"/>
                </a:lnTo>
                <a:lnTo>
                  <a:pt x="400" y="187"/>
                </a:lnTo>
                <a:lnTo>
                  <a:pt x="391" y="157"/>
                </a:lnTo>
                <a:lnTo>
                  <a:pt x="377" y="129"/>
                </a:lnTo>
                <a:close/>
                <a:moveTo>
                  <a:pt x="176" y="120"/>
                </a:moveTo>
                <a:lnTo>
                  <a:pt x="175" y="121"/>
                </a:lnTo>
                <a:lnTo>
                  <a:pt x="170" y="125"/>
                </a:lnTo>
                <a:lnTo>
                  <a:pt x="171" y="129"/>
                </a:lnTo>
                <a:lnTo>
                  <a:pt x="175" y="125"/>
                </a:lnTo>
                <a:lnTo>
                  <a:pt x="180" y="121"/>
                </a:lnTo>
                <a:lnTo>
                  <a:pt x="176" y="120"/>
                </a:lnTo>
                <a:close/>
                <a:moveTo>
                  <a:pt x="123" y="119"/>
                </a:moveTo>
                <a:lnTo>
                  <a:pt x="117" y="123"/>
                </a:lnTo>
                <a:lnTo>
                  <a:pt x="114" y="127"/>
                </a:lnTo>
                <a:lnTo>
                  <a:pt x="112" y="128"/>
                </a:lnTo>
                <a:lnTo>
                  <a:pt x="112" y="131"/>
                </a:lnTo>
                <a:lnTo>
                  <a:pt x="108" y="149"/>
                </a:lnTo>
                <a:lnTo>
                  <a:pt x="110" y="166"/>
                </a:lnTo>
                <a:lnTo>
                  <a:pt x="121" y="121"/>
                </a:lnTo>
                <a:lnTo>
                  <a:pt x="121" y="120"/>
                </a:lnTo>
                <a:lnTo>
                  <a:pt x="123" y="119"/>
                </a:lnTo>
                <a:close/>
                <a:moveTo>
                  <a:pt x="154" y="118"/>
                </a:moveTo>
                <a:lnTo>
                  <a:pt x="148" y="119"/>
                </a:lnTo>
                <a:lnTo>
                  <a:pt x="142" y="123"/>
                </a:lnTo>
                <a:lnTo>
                  <a:pt x="138" y="127"/>
                </a:lnTo>
                <a:lnTo>
                  <a:pt x="142" y="136"/>
                </a:lnTo>
                <a:lnTo>
                  <a:pt x="144" y="133"/>
                </a:lnTo>
                <a:lnTo>
                  <a:pt x="148" y="125"/>
                </a:lnTo>
                <a:lnTo>
                  <a:pt x="153" y="120"/>
                </a:lnTo>
                <a:lnTo>
                  <a:pt x="154" y="118"/>
                </a:lnTo>
                <a:close/>
                <a:moveTo>
                  <a:pt x="93" y="116"/>
                </a:moveTo>
                <a:lnTo>
                  <a:pt x="81" y="123"/>
                </a:lnTo>
                <a:lnTo>
                  <a:pt x="69" y="129"/>
                </a:lnTo>
                <a:lnTo>
                  <a:pt x="68" y="137"/>
                </a:lnTo>
                <a:lnTo>
                  <a:pt x="68" y="146"/>
                </a:lnTo>
                <a:lnTo>
                  <a:pt x="81" y="132"/>
                </a:lnTo>
                <a:lnTo>
                  <a:pt x="93" y="116"/>
                </a:lnTo>
                <a:close/>
                <a:moveTo>
                  <a:pt x="218" y="115"/>
                </a:moveTo>
                <a:lnTo>
                  <a:pt x="226" y="119"/>
                </a:lnTo>
                <a:lnTo>
                  <a:pt x="234" y="123"/>
                </a:lnTo>
                <a:lnTo>
                  <a:pt x="234" y="121"/>
                </a:lnTo>
                <a:lnTo>
                  <a:pt x="226" y="118"/>
                </a:lnTo>
                <a:lnTo>
                  <a:pt x="218" y="115"/>
                </a:lnTo>
                <a:close/>
                <a:moveTo>
                  <a:pt x="319" y="114"/>
                </a:moveTo>
                <a:lnTo>
                  <a:pt x="327" y="140"/>
                </a:lnTo>
                <a:lnTo>
                  <a:pt x="340" y="167"/>
                </a:lnTo>
                <a:lnTo>
                  <a:pt x="345" y="178"/>
                </a:lnTo>
                <a:lnTo>
                  <a:pt x="344" y="167"/>
                </a:lnTo>
                <a:lnTo>
                  <a:pt x="343" y="159"/>
                </a:lnTo>
                <a:lnTo>
                  <a:pt x="340" y="138"/>
                </a:lnTo>
                <a:lnTo>
                  <a:pt x="336" y="128"/>
                </a:lnTo>
                <a:lnTo>
                  <a:pt x="328" y="120"/>
                </a:lnTo>
                <a:lnTo>
                  <a:pt x="319" y="114"/>
                </a:lnTo>
                <a:close/>
                <a:moveTo>
                  <a:pt x="132" y="112"/>
                </a:moveTo>
                <a:lnTo>
                  <a:pt x="125" y="116"/>
                </a:lnTo>
                <a:lnTo>
                  <a:pt x="128" y="116"/>
                </a:lnTo>
                <a:lnTo>
                  <a:pt x="129" y="116"/>
                </a:lnTo>
                <a:lnTo>
                  <a:pt x="133" y="112"/>
                </a:lnTo>
                <a:lnTo>
                  <a:pt x="132" y="112"/>
                </a:lnTo>
                <a:close/>
                <a:moveTo>
                  <a:pt x="255" y="107"/>
                </a:moveTo>
                <a:lnTo>
                  <a:pt x="259" y="120"/>
                </a:lnTo>
                <a:lnTo>
                  <a:pt x="261" y="123"/>
                </a:lnTo>
                <a:lnTo>
                  <a:pt x="271" y="121"/>
                </a:lnTo>
                <a:lnTo>
                  <a:pt x="263" y="114"/>
                </a:lnTo>
                <a:lnTo>
                  <a:pt x="255" y="107"/>
                </a:lnTo>
                <a:close/>
                <a:moveTo>
                  <a:pt x="78" y="104"/>
                </a:moveTo>
                <a:lnTo>
                  <a:pt x="76" y="107"/>
                </a:lnTo>
                <a:lnTo>
                  <a:pt x="74" y="108"/>
                </a:lnTo>
                <a:lnTo>
                  <a:pt x="82" y="104"/>
                </a:lnTo>
                <a:lnTo>
                  <a:pt x="78" y="104"/>
                </a:lnTo>
                <a:close/>
                <a:moveTo>
                  <a:pt x="235" y="102"/>
                </a:moveTo>
                <a:lnTo>
                  <a:pt x="231" y="103"/>
                </a:lnTo>
                <a:lnTo>
                  <a:pt x="235" y="104"/>
                </a:lnTo>
                <a:lnTo>
                  <a:pt x="235" y="102"/>
                </a:lnTo>
                <a:lnTo>
                  <a:pt x="235" y="102"/>
                </a:lnTo>
                <a:close/>
                <a:moveTo>
                  <a:pt x="161" y="101"/>
                </a:moveTo>
                <a:lnTo>
                  <a:pt x="159" y="101"/>
                </a:lnTo>
                <a:lnTo>
                  <a:pt x="161" y="101"/>
                </a:lnTo>
                <a:lnTo>
                  <a:pt x="161" y="101"/>
                </a:lnTo>
                <a:close/>
                <a:moveTo>
                  <a:pt x="268" y="98"/>
                </a:moveTo>
                <a:lnTo>
                  <a:pt x="273" y="103"/>
                </a:lnTo>
                <a:lnTo>
                  <a:pt x="271" y="99"/>
                </a:lnTo>
                <a:lnTo>
                  <a:pt x="268" y="98"/>
                </a:lnTo>
                <a:close/>
                <a:moveTo>
                  <a:pt x="208" y="90"/>
                </a:moveTo>
                <a:lnTo>
                  <a:pt x="193" y="91"/>
                </a:lnTo>
                <a:lnTo>
                  <a:pt x="192" y="93"/>
                </a:lnTo>
                <a:lnTo>
                  <a:pt x="187" y="97"/>
                </a:lnTo>
                <a:lnTo>
                  <a:pt x="180" y="102"/>
                </a:lnTo>
                <a:lnTo>
                  <a:pt x="196" y="99"/>
                </a:lnTo>
                <a:lnTo>
                  <a:pt x="210" y="98"/>
                </a:lnTo>
                <a:lnTo>
                  <a:pt x="221" y="91"/>
                </a:lnTo>
                <a:lnTo>
                  <a:pt x="208" y="90"/>
                </a:lnTo>
                <a:close/>
                <a:moveTo>
                  <a:pt x="333" y="86"/>
                </a:moveTo>
                <a:lnTo>
                  <a:pt x="341" y="102"/>
                </a:lnTo>
                <a:lnTo>
                  <a:pt x="347" y="110"/>
                </a:lnTo>
                <a:lnTo>
                  <a:pt x="352" y="118"/>
                </a:lnTo>
                <a:lnTo>
                  <a:pt x="354" y="124"/>
                </a:lnTo>
                <a:lnTo>
                  <a:pt x="360" y="129"/>
                </a:lnTo>
                <a:lnTo>
                  <a:pt x="348" y="107"/>
                </a:lnTo>
                <a:lnTo>
                  <a:pt x="333" y="86"/>
                </a:lnTo>
                <a:close/>
                <a:moveTo>
                  <a:pt x="193" y="73"/>
                </a:moveTo>
                <a:lnTo>
                  <a:pt x="176" y="77"/>
                </a:lnTo>
                <a:lnTo>
                  <a:pt x="159" y="83"/>
                </a:lnTo>
                <a:lnTo>
                  <a:pt x="188" y="76"/>
                </a:lnTo>
                <a:lnTo>
                  <a:pt x="193" y="73"/>
                </a:lnTo>
                <a:close/>
                <a:moveTo>
                  <a:pt x="144" y="70"/>
                </a:moveTo>
                <a:lnTo>
                  <a:pt x="127" y="74"/>
                </a:lnTo>
                <a:lnTo>
                  <a:pt x="110" y="81"/>
                </a:lnTo>
                <a:lnTo>
                  <a:pt x="94" y="90"/>
                </a:lnTo>
                <a:lnTo>
                  <a:pt x="116" y="94"/>
                </a:lnTo>
                <a:lnTo>
                  <a:pt x="144" y="70"/>
                </a:lnTo>
                <a:close/>
                <a:moveTo>
                  <a:pt x="226" y="43"/>
                </a:moveTo>
                <a:lnTo>
                  <a:pt x="214" y="47"/>
                </a:lnTo>
                <a:lnTo>
                  <a:pt x="201" y="53"/>
                </a:lnTo>
                <a:lnTo>
                  <a:pt x="217" y="55"/>
                </a:lnTo>
                <a:lnTo>
                  <a:pt x="242" y="56"/>
                </a:lnTo>
                <a:lnTo>
                  <a:pt x="231" y="44"/>
                </a:lnTo>
                <a:lnTo>
                  <a:pt x="226" y="43"/>
                </a:lnTo>
                <a:close/>
                <a:moveTo>
                  <a:pt x="193" y="39"/>
                </a:moveTo>
                <a:lnTo>
                  <a:pt x="186" y="40"/>
                </a:lnTo>
                <a:lnTo>
                  <a:pt x="179" y="42"/>
                </a:lnTo>
                <a:lnTo>
                  <a:pt x="154" y="48"/>
                </a:lnTo>
                <a:lnTo>
                  <a:pt x="128" y="59"/>
                </a:lnTo>
                <a:lnTo>
                  <a:pt x="148" y="55"/>
                </a:lnTo>
                <a:lnTo>
                  <a:pt x="168" y="53"/>
                </a:lnTo>
                <a:lnTo>
                  <a:pt x="193" y="39"/>
                </a:lnTo>
                <a:close/>
                <a:moveTo>
                  <a:pt x="258" y="32"/>
                </a:moveTo>
                <a:lnTo>
                  <a:pt x="251" y="34"/>
                </a:lnTo>
                <a:lnTo>
                  <a:pt x="269" y="48"/>
                </a:lnTo>
                <a:lnTo>
                  <a:pt x="284" y="65"/>
                </a:lnTo>
                <a:lnTo>
                  <a:pt x="293" y="69"/>
                </a:lnTo>
                <a:lnTo>
                  <a:pt x="302" y="73"/>
                </a:lnTo>
                <a:lnTo>
                  <a:pt x="303" y="66"/>
                </a:lnTo>
                <a:lnTo>
                  <a:pt x="282" y="46"/>
                </a:lnTo>
                <a:lnTo>
                  <a:pt x="258" y="32"/>
                </a:lnTo>
                <a:close/>
                <a:moveTo>
                  <a:pt x="116" y="30"/>
                </a:moveTo>
                <a:lnTo>
                  <a:pt x="98" y="36"/>
                </a:lnTo>
                <a:lnTo>
                  <a:pt x="81" y="46"/>
                </a:lnTo>
                <a:lnTo>
                  <a:pt x="65" y="57"/>
                </a:lnTo>
                <a:lnTo>
                  <a:pt x="49" y="76"/>
                </a:lnTo>
                <a:lnTo>
                  <a:pt x="35" y="98"/>
                </a:lnTo>
                <a:lnTo>
                  <a:pt x="55" y="73"/>
                </a:lnTo>
                <a:lnTo>
                  <a:pt x="79" y="52"/>
                </a:lnTo>
                <a:lnTo>
                  <a:pt x="106" y="35"/>
                </a:lnTo>
                <a:lnTo>
                  <a:pt x="116" y="30"/>
                </a:lnTo>
                <a:close/>
                <a:moveTo>
                  <a:pt x="225" y="0"/>
                </a:moveTo>
                <a:lnTo>
                  <a:pt x="244" y="1"/>
                </a:lnTo>
                <a:lnTo>
                  <a:pt x="265" y="9"/>
                </a:lnTo>
                <a:lnTo>
                  <a:pt x="286" y="18"/>
                </a:lnTo>
                <a:lnTo>
                  <a:pt x="301" y="23"/>
                </a:lnTo>
                <a:lnTo>
                  <a:pt x="311" y="30"/>
                </a:lnTo>
                <a:lnTo>
                  <a:pt x="319" y="40"/>
                </a:lnTo>
                <a:lnTo>
                  <a:pt x="348" y="66"/>
                </a:lnTo>
                <a:lnTo>
                  <a:pt x="371" y="95"/>
                </a:lnTo>
                <a:lnTo>
                  <a:pt x="383" y="111"/>
                </a:lnTo>
                <a:lnTo>
                  <a:pt x="394" y="129"/>
                </a:lnTo>
                <a:lnTo>
                  <a:pt x="404" y="148"/>
                </a:lnTo>
                <a:lnTo>
                  <a:pt x="412" y="169"/>
                </a:lnTo>
                <a:lnTo>
                  <a:pt x="417" y="188"/>
                </a:lnTo>
                <a:lnTo>
                  <a:pt x="417" y="209"/>
                </a:lnTo>
                <a:lnTo>
                  <a:pt x="412" y="227"/>
                </a:lnTo>
                <a:lnTo>
                  <a:pt x="407" y="235"/>
                </a:lnTo>
                <a:lnTo>
                  <a:pt x="403" y="242"/>
                </a:lnTo>
                <a:lnTo>
                  <a:pt x="396" y="248"/>
                </a:lnTo>
                <a:lnTo>
                  <a:pt x="392" y="263"/>
                </a:lnTo>
                <a:lnTo>
                  <a:pt x="387" y="277"/>
                </a:lnTo>
                <a:lnTo>
                  <a:pt x="379" y="289"/>
                </a:lnTo>
                <a:lnTo>
                  <a:pt x="369" y="299"/>
                </a:lnTo>
                <a:lnTo>
                  <a:pt x="357" y="307"/>
                </a:lnTo>
                <a:lnTo>
                  <a:pt x="353" y="317"/>
                </a:lnTo>
                <a:lnTo>
                  <a:pt x="348" y="324"/>
                </a:lnTo>
                <a:lnTo>
                  <a:pt x="333" y="340"/>
                </a:lnTo>
                <a:lnTo>
                  <a:pt x="315" y="352"/>
                </a:lnTo>
                <a:lnTo>
                  <a:pt x="314" y="354"/>
                </a:lnTo>
                <a:lnTo>
                  <a:pt x="312" y="356"/>
                </a:lnTo>
                <a:lnTo>
                  <a:pt x="310" y="357"/>
                </a:lnTo>
                <a:lnTo>
                  <a:pt x="276" y="366"/>
                </a:lnTo>
                <a:lnTo>
                  <a:pt x="240" y="373"/>
                </a:lnTo>
                <a:lnTo>
                  <a:pt x="239" y="373"/>
                </a:lnTo>
                <a:lnTo>
                  <a:pt x="223" y="379"/>
                </a:lnTo>
                <a:lnTo>
                  <a:pt x="208" y="382"/>
                </a:lnTo>
                <a:lnTo>
                  <a:pt x="191" y="381"/>
                </a:lnTo>
                <a:lnTo>
                  <a:pt x="188" y="382"/>
                </a:lnTo>
                <a:lnTo>
                  <a:pt x="171" y="387"/>
                </a:lnTo>
                <a:lnTo>
                  <a:pt x="153" y="387"/>
                </a:lnTo>
                <a:lnTo>
                  <a:pt x="129" y="381"/>
                </a:lnTo>
                <a:lnTo>
                  <a:pt x="108" y="369"/>
                </a:lnTo>
                <a:lnTo>
                  <a:pt x="90" y="353"/>
                </a:lnTo>
                <a:lnTo>
                  <a:pt x="74" y="334"/>
                </a:lnTo>
                <a:lnTo>
                  <a:pt x="57" y="318"/>
                </a:lnTo>
                <a:lnTo>
                  <a:pt x="43" y="298"/>
                </a:lnTo>
                <a:lnTo>
                  <a:pt x="26" y="268"/>
                </a:lnTo>
                <a:lnTo>
                  <a:pt x="14" y="237"/>
                </a:lnTo>
                <a:lnTo>
                  <a:pt x="7" y="204"/>
                </a:lnTo>
                <a:lnTo>
                  <a:pt x="2" y="191"/>
                </a:lnTo>
                <a:lnTo>
                  <a:pt x="0" y="175"/>
                </a:lnTo>
                <a:lnTo>
                  <a:pt x="1" y="148"/>
                </a:lnTo>
                <a:lnTo>
                  <a:pt x="9" y="121"/>
                </a:lnTo>
                <a:lnTo>
                  <a:pt x="21" y="97"/>
                </a:lnTo>
                <a:lnTo>
                  <a:pt x="34" y="73"/>
                </a:lnTo>
                <a:lnTo>
                  <a:pt x="52" y="49"/>
                </a:lnTo>
                <a:lnTo>
                  <a:pt x="74" y="32"/>
                </a:lnTo>
                <a:lnTo>
                  <a:pt x="98" y="21"/>
                </a:lnTo>
                <a:lnTo>
                  <a:pt x="127" y="11"/>
                </a:lnTo>
                <a:lnTo>
                  <a:pt x="166" y="4"/>
                </a:lnTo>
                <a:lnTo>
                  <a:pt x="206" y="0"/>
                </a:lnTo>
                <a:lnTo>
                  <a:pt x="22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0990873" y="6169545"/>
            <a:ext cx="92813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CEA07091-D179-4D08-8727-084F73C87522}" type="slidenum">
              <a:rPr lang="en-US" sz="1600" smtClean="0">
                <a:solidFill>
                  <a:schemeClr val="bg1"/>
                </a:solidFill>
                <a:latin typeface="+mj-lt"/>
              </a:rPr>
              <a:t>‹#›</a:t>
            </a:fld>
            <a:endParaRPr lang="en-US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096000" y="1772816"/>
            <a:ext cx="6096000" cy="4161452"/>
          </a:xfrm>
          <a:custGeom>
            <a:avLst/>
            <a:gdLst>
              <a:gd name="connsiteX0" fmla="*/ 502412 w 6096000"/>
              <a:gd name="connsiteY0" fmla="*/ 0 h 4161452"/>
              <a:gd name="connsiteX1" fmla="*/ 6096000 w 6096000"/>
              <a:gd name="connsiteY1" fmla="*/ 0 h 4161452"/>
              <a:gd name="connsiteX2" fmla="*/ 6096000 w 6096000"/>
              <a:gd name="connsiteY2" fmla="*/ 4161452 h 4161452"/>
              <a:gd name="connsiteX3" fmla="*/ 502403 w 6096000"/>
              <a:gd name="connsiteY3" fmla="*/ 4161452 h 4161452"/>
              <a:gd name="connsiteX4" fmla="*/ 401159 w 6096000"/>
              <a:gd name="connsiteY4" fmla="*/ 4151246 h 4161452"/>
              <a:gd name="connsiteX5" fmla="*/ 0 w 6096000"/>
              <a:gd name="connsiteY5" fmla="*/ 3659041 h 4161452"/>
              <a:gd name="connsiteX6" fmla="*/ 0 w 6096000"/>
              <a:gd name="connsiteY6" fmla="*/ 502412 h 4161452"/>
              <a:gd name="connsiteX7" fmla="*/ 502412 w 6096000"/>
              <a:gd name="connsiteY7" fmla="*/ 0 h 416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4161452">
                <a:moveTo>
                  <a:pt x="502412" y="0"/>
                </a:moveTo>
                <a:lnTo>
                  <a:pt x="6096000" y="0"/>
                </a:lnTo>
                <a:lnTo>
                  <a:pt x="6096000" y="4161452"/>
                </a:lnTo>
                <a:lnTo>
                  <a:pt x="502403" y="4161452"/>
                </a:lnTo>
                <a:lnTo>
                  <a:pt x="401159" y="4151246"/>
                </a:lnTo>
                <a:cubicBezTo>
                  <a:pt x="172218" y="4104398"/>
                  <a:pt x="0" y="3901831"/>
                  <a:pt x="0" y="3659041"/>
                </a:cubicBezTo>
                <a:lnTo>
                  <a:pt x="0" y="502412"/>
                </a:lnTo>
                <a:cubicBezTo>
                  <a:pt x="0" y="224938"/>
                  <a:pt x="224938" y="0"/>
                  <a:pt x="50241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2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7"/>
          <p:cNvSpPr>
            <a:spLocks noEditPoints="1"/>
          </p:cNvSpPr>
          <p:nvPr userDrawn="1"/>
        </p:nvSpPr>
        <p:spPr bwMode="auto">
          <a:xfrm>
            <a:off x="11176000" y="6079950"/>
            <a:ext cx="557879" cy="517744"/>
          </a:xfrm>
          <a:custGeom>
            <a:avLst/>
            <a:gdLst>
              <a:gd name="T0" fmla="*/ 307 w 417"/>
              <a:gd name="T1" fmla="*/ 337 h 387"/>
              <a:gd name="T2" fmla="*/ 174 w 417"/>
              <a:gd name="T3" fmla="*/ 335 h 387"/>
              <a:gd name="T4" fmla="*/ 131 w 417"/>
              <a:gd name="T5" fmla="*/ 302 h 387"/>
              <a:gd name="T6" fmla="*/ 83 w 417"/>
              <a:gd name="T7" fmla="*/ 292 h 387"/>
              <a:gd name="T8" fmla="*/ 180 w 417"/>
              <a:gd name="T9" fmla="*/ 276 h 387"/>
              <a:gd name="T10" fmla="*/ 148 w 417"/>
              <a:gd name="T11" fmla="*/ 280 h 387"/>
              <a:gd name="T12" fmla="*/ 222 w 417"/>
              <a:gd name="T13" fmla="*/ 252 h 387"/>
              <a:gd name="T14" fmla="*/ 36 w 417"/>
              <a:gd name="T15" fmla="*/ 242 h 387"/>
              <a:gd name="T16" fmla="*/ 36 w 417"/>
              <a:gd name="T17" fmla="*/ 242 h 387"/>
              <a:gd name="T18" fmla="*/ 286 w 417"/>
              <a:gd name="T19" fmla="*/ 258 h 387"/>
              <a:gd name="T20" fmla="*/ 123 w 417"/>
              <a:gd name="T21" fmla="*/ 251 h 387"/>
              <a:gd name="T22" fmla="*/ 171 w 417"/>
              <a:gd name="T23" fmla="*/ 227 h 387"/>
              <a:gd name="T24" fmla="*/ 191 w 417"/>
              <a:gd name="T25" fmla="*/ 241 h 387"/>
              <a:gd name="T26" fmla="*/ 201 w 417"/>
              <a:gd name="T27" fmla="*/ 227 h 387"/>
              <a:gd name="T28" fmla="*/ 331 w 417"/>
              <a:gd name="T29" fmla="*/ 262 h 387"/>
              <a:gd name="T30" fmla="*/ 57 w 417"/>
              <a:gd name="T31" fmla="*/ 196 h 387"/>
              <a:gd name="T32" fmla="*/ 120 w 417"/>
              <a:gd name="T33" fmla="*/ 195 h 387"/>
              <a:gd name="T34" fmla="*/ 272 w 417"/>
              <a:gd name="T35" fmla="*/ 188 h 387"/>
              <a:gd name="T36" fmla="*/ 297 w 417"/>
              <a:gd name="T37" fmla="*/ 188 h 387"/>
              <a:gd name="T38" fmla="*/ 306 w 417"/>
              <a:gd name="T39" fmla="*/ 174 h 387"/>
              <a:gd name="T40" fmla="*/ 39 w 417"/>
              <a:gd name="T41" fmla="*/ 224 h 387"/>
              <a:gd name="T42" fmla="*/ 183 w 417"/>
              <a:gd name="T43" fmla="*/ 163 h 387"/>
              <a:gd name="T44" fmla="*/ 197 w 417"/>
              <a:gd name="T45" fmla="*/ 171 h 387"/>
              <a:gd name="T46" fmla="*/ 183 w 417"/>
              <a:gd name="T47" fmla="*/ 163 h 387"/>
              <a:gd name="T48" fmla="*/ 370 w 417"/>
              <a:gd name="T49" fmla="*/ 225 h 387"/>
              <a:gd name="T50" fmla="*/ 238 w 417"/>
              <a:gd name="T51" fmla="*/ 210 h 387"/>
              <a:gd name="T52" fmla="*/ 250 w 417"/>
              <a:gd name="T53" fmla="*/ 166 h 387"/>
              <a:gd name="T54" fmla="*/ 53 w 417"/>
              <a:gd name="T55" fmla="*/ 150 h 387"/>
              <a:gd name="T56" fmla="*/ 225 w 417"/>
              <a:gd name="T57" fmla="*/ 153 h 387"/>
              <a:gd name="T58" fmla="*/ 280 w 417"/>
              <a:gd name="T59" fmla="*/ 146 h 387"/>
              <a:gd name="T60" fmla="*/ 273 w 417"/>
              <a:gd name="T61" fmla="*/ 137 h 387"/>
              <a:gd name="T62" fmla="*/ 212 w 417"/>
              <a:gd name="T63" fmla="*/ 135 h 387"/>
              <a:gd name="T64" fmla="*/ 396 w 417"/>
              <a:gd name="T65" fmla="*/ 193 h 387"/>
              <a:gd name="T66" fmla="*/ 400 w 417"/>
              <a:gd name="T67" fmla="*/ 187 h 387"/>
              <a:gd name="T68" fmla="*/ 175 w 417"/>
              <a:gd name="T69" fmla="*/ 125 h 387"/>
              <a:gd name="T70" fmla="*/ 112 w 417"/>
              <a:gd name="T71" fmla="*/ 131 h 387"/>
              <a:gd name="T72" fmla="*/ 148 w 417"/>
              <a:gd name="T73" fmla="*/ 119 h 387"/>
              <a:gd name="T74" fmla="*/ 154 w 417"/>
              <a:gd name="T75" fmla="*/ 118 h 387"/>
              <a:gd name="T76" fmla="*/ 93 w 417"/>
              <a:gd name="T77" fmla="*/ 116 h 387"/>
              <a:gd name="T78" fmla="*/ 319 w 417"/>
              <a:gd name="T79" fmla="*/ 114 h 387"/>
              <a:gd name="T80" fmla="*/ 336 w 417"/>
              <a:gd name="T81" fmla="*/ 128 h 387"/>
              <a:gd name="T82" fmla="*/ 133 w 417"/>
              <a:gd name="T83" fmla="*/ 112 h 387"/>
              <a:gd name="T84" fmla="*/ 255 w 417"/>
              <a:gd name="T85" fmla="*/ 107 h 387"/>
              <a:gd name="T86" fmla="*/ 231 w 417"/>
              <a:gd name="T87" fmla="*/ 103 h 387"/>
              <a:gd name="T88" fmla="*/ 161 w 417"/>
              <a:gd name="T89" fmla="*/ 101 h 387"/>
              <a:gd name="T90" fmla="*/ 192 w 417"/>
              <a:gd name="T91" fmla="*/ 93 h 387"/>
              <a:gd name="T92" fmla="*/ 333 w 417"/>
              <a:gd name="T93" fmla="*/ 86 h 387"/>
              <a:gd name="T94" fmla="*/ 333 w 417"/>
              <a:gd name="T95" fmla="*/ 86 h 387"/>
              <a:gd name="T96" fmla="*/ 127 w 417"/>
              <a:gd name="T97" fmla="*/ 74 h 387"/>
              <a:gd name="T98" fmla="*/ 201 w 417"/>
              <a:gd name="T99" fmla="*/ 53 h 387"/>
              <a:gd name="T100" fmla="*/ 179 w 417"/>
              <a:gd name="T101" fmla="*/ 42 h 387"/>
              <a:gd name="T102" fmla="*/ 251 w 417"/>
              <a:gd name="T103" fmla="*/ 34 h 387"/>
              <a:gd name="T104" fmla="*/ 258 w 417"/>
              <a:gd name="T105" fmla="*/ 32 h 387"/>
              <a:gd name="T106" fmla="*/ 55 w 417"/>
              <a:gd name="T107" fmla="*/ 73 h 387"/>
              <a:gd name="T108" fmla="*/ 286 w 417"/>
              <a:gd name="T109" fmla="*/ 18 h 387"/>
              <a:gd name="T110" fmla="*/ 394 w 417"/>
              <a:gd name="T111" fmla="*/ 129 h 387"/>
              <a:gd name="T112" fmla="*/ 403 w 417"/>
              <a:gd name="T113" fmla="*/ 242 h 387"/>
              <a:gd name="T114" fmla="*/ 353 w 417"/>
              <a:gd name="T115" fmla="*/ 317 h 387"/>
              <a:gd name="T116" fmla="*/ 276 w 417"/>
              <a:gd name="T117" fmla="*/ 366 h 387"/>
              <a:gd name="T118" fmla="*/ 171 w 417"/>
              <a:gd name="T119" fmla="*/ 387 h 387"/>
              <a:gd name="T120" fmla="*/ 43 w 417"/>
              <a:gd name="T121" fmla="*/ 298 h 387"/>
              <a:gd name="T122" fmla="*/ 9 w 417"/>
              <a:gd name="T123" fmla="*/ 121 h 387"/>
              <a:gd name="T124" fmla="*/ 166 w 417"/>
              <a:gd name="T125" fmla="*/ 4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17" h="387">
                <a:moveTo>
                  <a:pt x="214" y="339"/>
                </a:moveTo>
                <a:lnTo>
                  <a:pt x="213" y="340"/>
                </a:lnTo>
                <a:lnTo>
                  <a:pt x="214" y="340"/>
                </a:lnTo>
                <a:lnTo>
                  <a:pt x="214" y="339"/>
                </a:lnTo>
                <a:close/>
                <a:moveTo>
                  <a:pt x="320" y="330"/>
                </a:moveTo>
                <a:lnTo>
                  <a:pt x="292" y="344"/>
                </a:lnTo>
                <a:lnTo>
                  <a:pt x="307" y="337"/>
                </a:lnTo>
                <a:lnTo>
                  <a:pt x="320" y="330"/>
                </a:lnTo>
                <a:close/>
                <a:moveTo>
                  <a:pt x="125" y="318"/>
                </a:moveTo>
                <a:lnTo>
                  <a:pt x="124" y="319"/>
                </a:lnTo>
                <a:lnTo>
                  <a:pt x="142" y="330"/>
                </a:lnTo>
                <a:lnTo>
                  <a:pt x="162" y="336"/>
                </a:lnTo>
                <a:lnTo>
                  <a:pt x="172" y="335"/>
                </a:lnTo>
                <a:lnTo>
                  <a:pt x="174" y="335"/>
                </a:lnTo>
                <a:lnTo>
                  <a:pt x="142" y="326"/>
                </a:lnTo>
                <a:lnTo>
                  <a:pt x="133" y="323"/>
                </a:lnTo>
                <a:lnTo>
                  <a:pt x="125" y="318"/>
                </a:lnTo>
                <a:close/>
                <a:moveTo>
                  <a:pt x="120" y="294"/>
                </a:moveTo>
                <a:lnTo>
                  <a:pt x="123" y="298"/>
                </a:lnTo>
                <a:lnTo>
                  <a:pt x="127" y="299"/>
                </a:lnTo>
                <a:lnTo>
                  <a:pt x="131" y="302"/>
                </a:lnTo>
                <a:lnTo>
                  <a:pt x="134" y="302"/>
                </a:lnTo>
                <a:lnTo>
                  <a:pt x="120" y="294"/>
                </a:lnTo>
                <a:close/>
                <a:moveTo>
                  <a:pt x="85" y="282"/>
                </a:moveTo>
                <a:lnTo>
                  <a:pt x="86" y="282"/>
                </a:lnTo>
                <a:lnTo>
                  <a:pt x="86" y="286"/>
                </a:lnTo>
                <a:lnTo>
                  <a:pt x="86" y="289"/>
                </a:lnTo>
                <a:lnTo>
                  <a:pt x="83" y="292"/>
                </a:lnTo>
                <a:lnTo>
                  <a:pt x="81" y="293"/>
                </a:lnTo>
                <a:lnTo>
                  <a:pt x="82" y="296"/>
                </a:lnTo>
                <a:lnTo>
                  <a:pt x="90" y="298"/>
                </a:lnTo>
                <a:lnTo>
                  <a:pt x="87" y="290"/>
                </a:lnTo>
                <a:lnTo>
                  <a:pt x="86" y="282"/>
                </a:lnTo>
                <a:lnTo>
                  <a:pt x="85" y="282"/>
                </a:lnTo>
                <a:close/>
                <a:moveTo>
                  <a:pt x="180" y="276"/>
                </a:moveTo>
                <a:lnTo>
                  <a:pt x="180" y="277"/>
                </a:lnTo>
                <a:lnTo>
                  <a:pt x="182" y="277"/>
                </a:lnTo>
                <a:lnTo>
                  <a:pt x="180" y="276"/>
                </a:lnTo>
                <a:close/>
                <a:moveTo>
                  <a:pt x="138" y="265"/>
                </a:moveTo>
                <a:lnTo>
                  <a:pt x="136" y="271"/>
                </a:lnTo>
                <a:lnTo>
                  <a:pt x="141" y="276"/>
                </a:lnTo>
                <a:lnTo>
                  <a:pt x="148" y="280"/>
                </a:lnTo>
                <a:lnTo>
                  <a:pt x="149" y="280"/>
                </a:lnTo>
                <a:lnTo>
                  <a:pt x="145" y="276"/>
                </a:lnTo>
                <a:lnTo>
                  <a:pt x="141" y="272"/>
                </a:lnTo>
                <a:lnTo>
                  <a:pt x="138" y="265"/>
                </a:lnTo>
                <a:close/>
                <a:moveTo>
                  <a:pt x="218" y="252"/>
                </a:moveTo>
                <a:lnTo>
                  <a:pt x="217" y="254"/>
                </a:lnTo>
                <a:lnTo>
                  <a:pt x="222" y="252"/>
                </a:lnTo>
                <a:lnTo>
                  <a:pt x="218" y="252"/>
                </a:lnTo>
                <a:close/>
                <a:moveTo>
                  <a:pt x="267" y="243"/>
                </a:moveTo>
                <a:lnTo>
                  <a:pt x="260" y="248"/>
                </a:lnTo>
                <a:lnTo>
                  <a:pt x="252" y="255"/>
                </a:lnTo>
                <a:lnTo>
                  <a:pt x="260" y="250"/>
                </a:lnTo>
                <a:lnTo>
                  <a:pt x="267" y="243"/>
                </a:lnTo>
                <a:close/>
                <a:moveTo>
                  <a:pt x="36" y="242"/>
                </a:moveTo>
                <a:lnTo>
                  <a:pt x="42" y="255"/>
                </a:lnTo>
                <a:lnTo>
                  <a:pt x="48" y="268"/>
                </a:lnTo>
                <a:lnTo>
                  <a:pt x="52" y="273"/>
                </a:lnTo>
                <a:lnTo>
                  <a:pt x="56" y="279"/>
                </a:lnTo>
                <a:lnTo>
                  <a:pt x="49" y="263"/>
                </a:lnTo>
                <a:lnTo>
                  <a:pt x="45" y="248"/>
                </a:lnTo>
                <a:lnTo>
                  <a:pt x="36" y="242"/>
                </a:lnTo>
                <a:close/>
                <a:moveTo>
                  <a:pt x="306" y="235"/>
                </a:moveTo>
                <a:lnTo>
                  <a:pt x="289" y="251"/>
                </a:lnTo>
                <a:lnTo>
                  <a:pt x="268" y="264"/>
                </a:lnTo>
                <a:lnTo>
                  <a:pt x="260" y="269"/>
                </a:lnTo>
                <a:lnTo>
                  <a:pt x="268" y="268"/>
                </a:lnTo>
                <a:lnTo>
                  <a:pt x="276" y="267"/>
                </a:lnTo>
                <a:lnTo>
                  <a:pt x="286" y="258"/>
                </a:lnTo>
                <a:lnTo>
                  <a:pt x="295" y="251"/>
                </a:lnTo>
                <a:lnTo>
                  <a:pt x="306" y="235"/>
                </a:lnTo>
                <a:close/>
                <a:moveTo>
                  <a:pt x="131" y="235"/>
                </a:moveTo>
                <a:lnTo>
                  <a:pt x="128" y="246"/>
                </a:lnTo>
                <a:lnTo>
                  <a:pt x="128" y="248"/>
                </a:lnTo>
                <a:lnTo>
                  <a:pt x="125" y="251"/>
                </a:lnTo>
                <a:lnTo>
                  <a:pt x="123" y="251"/>
                </a:lnTo>
                <a:lnTo>
                  <a:pt x="120" y="251"/>
                </a:lnTo>
                <a:lnTo>
                  <a:pt x="125" y="259"/>
                </a:lnTo>
                <a:lnTo>
                  <a:pt x="129" y="254"/>
                </a:lnTo>
                <a:lnTo>
                  <a:pt x="134" y="247"/>
                </a:lnTo>
                <a:lnTo>
                  <a:pt x="134" y="239"/>
                </a:lnTo>
                <a:lnTo>
                  <a:pt x="131" y="235"/>
                </a:lnTo>
                <a:close/>
                <a:moveTo>
                  <a:pt x="171" y="227"/>
                </a:moveTo>
                <a:lnTo>
                  <a:pt x="174" y="246"/>
                </a:lnTo>
                <a:lnTo>
                  <a:pt x="191" y="258"/>
                </a:lnTo>
                <a:lnTo>
                  <a:pt x="195" y="258"/>
                </a:lnTo>
                <a:lnTo>
                  <a:pt x="195" y="255"/>
                </a:lnTo>
                <a:lnTo>
                  <a:pt x="195" y="254"/>
                </a:lnTo>
                <a:lnTo>
                  <a:pt x="197" y="245"/>
                </a:lnTo>
                <a:lnTo>
                  <a:pt x="191" y="241"/>
                </a:lnTo>
                <a:lnTo>
                  <a:pt x="187" y="235"/>
                </a:lnTo>
                <a:lnTo>
                  <a:pt x="182" y="230"/>
                </a:lnTo>
                <a:lnTo>
                  <a:pt x="176" y="229"/>
                </a:lnTo>
                <a:lnTo>
                  <a:pt x="171" y="227"/>
                </a:lnTo>
                <a:close/>
                <a:moveTo>
                  <a:pt x="201" y="227"/>
                </a:moveTo>
                <a:lnTo>
                  <a:pt x="201" y="227"/>
                </a:lnTo>
                <a:lnTo>
                  <a:pt x="201" y="227"/>
                </a:lnTo>
                <a:lnTo>
                  <a:pt x="201" y="227"/>
                </a:lnTo>
                <a:close/>
                <a:moveTo>
                  <a:pt x="345" y="222"/>
                </a:moveTo>
                <a:lnTo>
                  <a:pt x="345" y="222"/>
                </a:lnTo>
                <a:lnTo>
                  <a:pt x="341" y="229"/>
                </a:lnTo>
                <a:lnTo>
                  <a:pt x="337" y="235"/>
                </a:lnTo>
                <a:lnTo>
                  <a:pt x="332" y="241"/>
                </a:lnTo>
                <a:lnTo>
                  <a:pt x="331" y="262"/>
                </a:lnTo>
                <a:lnTo>
                  <a:pt x="339" y="258"/>
                </a:lnTo>
                <a:lnTo>
                  <a:pt x="345" y="254"/>
                </a:lnTo>
                <a:lnTo>
                  <a:pt x="348" y="247"/>
                </a:lnTo>
                <a:lnTo>
                  <a:pt x="349" y="239"/>
                </a:lnTo>
                <a:lnTo>
                  <a:pt x="345" y="222"/>
                </a:lnTo>
                <a:close/>
                <a:moveTo>
                  <a:pt x="61" y="187"/>
                </a:moveTo>
                <a:lnTo>
                  <a:pt x="57" y="196"/>
                </a:lnTo>
                <a:lnTo>
                  <a:pt x="59" y="200"/>
                </a:lnTo>
                <a:lnTo>
                  <a:pt x="72" y="224"/>
                </a:lnTo>
                <a:lnTo>
                  <a:pt x="77" y="231"/>
                </a:lnTo>
                <a:lnTo>
                  <a:pt x="76" y="221"/>
                </a:lnTo>
                <a:lnTo>
                  <a:pt x="61" y="187"/>
                </a:lnTo>
                <a:close/>
                <a:moveTo>
                  <a:pt x="123" y="182"/>
                </a:moveTo>
                <a:lnTo>
                  <a:pt x="120" y="195"/>
                </a:lnTo>
                <a:lnTo>
                  <a:pt x="121" y="197"/>
                </a:lnTo>
                <a:lnTo>
                  <a:pt x="123" y="186"/>
                </a:lnTo>
                <a:lnTo>
                  <a:pt x="123" y="182"/>
                </a:lnTo>
                <a:close/>
                <a:moveTo>
                  <a:pt x="267" y="176"/>
                </a:moveTo>
                <a:lnTo>
                  <a:pt x="267" y="203"/>
                </a:lnTo>
                <a:lnTo>
                  <a:pt x="273" y="193"/>
                </a:lnTo>
                <a:lnTo>
                  <a:pt x="272" y="188"/>
                </a:lnTo>
                <a:lnTo>
                  <a:pt x="269" y="183"/>
                </a:lnTo>
                <a:lnTo>
                  <a:pt x="267" y="176"/>
                </a:lnTo>
                <a:close/>
                <a:moveTo>
                  <a:pt x="306" y="165"/>
                </a:moveTo>
                <a:lnTo>
                  <a:pt x="305" y="170"/>
                </a:lnTo>
                <a:lnTo>
                  <a:pt x="302" y="176"/>
                </a:lnTo>
                <a:lnTo>
                  <a:pt x="299" y="182"/>
                </a:lnTo>
                <a:lnTo>
                  <a:pt x="297" y="188"/>
                </a:lnTo>
                <a:lnTo>
                  <a:pt x="298" y="205"/>
                </a:lnTo>
                <a:lnTo>
                  <a:pt x="297" y="222"/>
                </a:lnTo>
                <a:lnTo>
                  <a:pt x="305" y="210"/>
                </a:lnTo>
                <a:lnTo>
                  <a:pt x="310" y="197"/>
                </a:lnTo>
                <a:lnTo>
                  <a:pt x="305" y="180"/>
                </a:lnTo>
                <a:lnTo>
                  <a:pt x="305" y="176"/>
                </a:lnTo>
                <a:lnTo>
                  <a:pt x="306" y="174"/>
                </a:lnTo>
                <a:lnTo>
                  <a:pt x="307" y="173"/>
                </a:lnTo>
                <a:lnTo>
                  <a:pt x="306" y="165"/>
                </a:lnTo>
                <a:close/>
                <a:moveTo>
                  <a:pt x="31" y="163"/>
                </a:moveTo>
                <a:lnTo>
                  <a:pt x="28" y="188"/>
                </a:lnTo>
                <a:lnTo>
                  <a:pt x="30" y="212"/>
                </a:lnTo>
                <a:lnTo>
                  <a:pt x="34" y="218"/>
                </a:lnTo>
                <a:lnTo>
                  <a:pt x="39" y="224"/>
                </a:lnTo>
                <a:lnTo>
                  <a:pt x="39" y="213"/>
                </a:lnTo>
                <a:lnTo>
                  <a:pt x="39" y="203"/>
                </a:lnTo>
                <a:lnTo>
                  <a:pt x="38" y="191"/>
                </a:lnTo>
                <a:lnTo>
                  <a:pt x="34" y="180"/>
                </a:lnTo>
                <a:lnTo>
                  <a:pt x="32" y="171"/>
                </a:lnTo>
                <a:lnTo>
                  <a:pt x="31" y="163"/>
                </a:lnTo>
                <a:close/>
                <a:moveTo>
                  <a:pt x="183" y="163"/>
                </a:moveTo>
                <a:lnTo>
                  <a:pt x="186" y="192"/>
                </a:lnTo>
                <a:lnTo>
                  <a:pt x="186" y="193"/>
                </a:lnTo>
                <a:lnTo>
                  <a:pt x="188" y="191"/>
                </a:lnTo>
                <a:lnTo>
                  <a:pt x="192" y="187"/>
                </a:lnTo>
                <a:lnTo>
                  <a:pt x="196" y="182"/>
                </a:lnTo>
                <a:lnTo>
                  <a:pt x="199" y="176"/>
                </a:lnTo>
                <a:lnTo>
                  <a:pt x="197" y="171"/>
                </a:lnTo>
                <a:lnTo>
                  <a:pt x="196" y="173"/>
                </a:lnTo>
                <a:lnTo>
                  <a:pt x="193" y="174"/>
                </a:lnTo>
                <a:lnTo>
                  <a:pt x="189" y="174"/>
                </a:lnTo>
                <a:lnTo>
                  <a:pt x="187" y="173"/>
                </a:lnTo>
                <a:lnTo>
                  <a:pt x="186" y="171"/>
                </a:lnTo>
                <a:lnTo>
                  <a:pt x="184" y="167"/>
                </a:lnTo>
                <a:lnTo>
                  <a:pt x="183" y="163"/>
                </a:lnTo>
                <a:close/>
                <a:moveTo>
                  <a:pt x="78" y="158"/>
                </a:moveTo>
                <a:lnTo>
                  <a:pt x="74" y="165"/>
                </a:lnTo>
                <a:lnTo>
                  <a:pt x="77" y="170"/>
                </a:lnTo>
                <a:lnTo>
                  <a:pt x="78" y="158"/>
                </a:lnTo>
                <a:close/>
                <a:moveTo>
                  <a:pt x="362" y="158"/>
                </a:moveTo>
                <a:lnTo>
                  <a:pt x="369" y="191"/>
                </a:lnTo>
                <a:lnTo>
                  <a:pt x="370" y="225"/>
                </a:lnTo>
                <a:lnTo>
                  <a:pt x="375" y="208"/>
                </a:lnTo>
                <a:lnTo>
                  <a:pt x="374" y="190"/>
                </a:lnTo>
                <a:lnTo>
                  <a:pt x="370" y="174"/>
                </a:lnTo>
                <a:lnTo>
                  <a:pt x="362" y="158"/>
                </a:lnTo>
                <a:close/>
                <a:moveTo>
                  <a:pt x="247" y="153"/>
                </a:moveTo>
                <a:lnTo>
                  <a:pt x="244" y="182"/>
                </a:lnTo>
                <a:lnTo>
                  <a:pt x="238" y="210"/>
                </a:lnTo>
                <a:lnTo>
                  <a:pt x="227" y="237"/>
                </a:lnTo>
                <a:lnTo>
                  <a:pt x="235" y="231"/>
                </a:lnTo>
                <a:lnTo>
                  <a:pt x="242" y="222"/>
                </a:lnTo>
                <a:lnTo>
                  <a:pt x="246" y="209"/>
                </a:lnTo>
                <a:lnTo>
                  <a:pt x="248" y="195"/>
                </a:lnTo>
                <a:lnTo>
                  <a:pt x="250" y="180"/>
                </a:lnTo>
                <a:lnTo>
                  <a:pt x="250" y="166"/>
                </a:lnTo>
                <a:lnTo>
                  <a:pt x="250" y="155"/>
                </a:lnTo>
                <a:lnTo>
                  <a:pt x="247" y="153"/>
                </a:lnTo>
                <a:close/>
                <a:moveTo>
                  <a:pt x="53" y="150"/>
                </a:moveTo>
                <a:lnTo>
                  <a:pt x="52" y="158"/>
                </a:lnTo>
                <a:lnTo>
                  <a:pt x="52" y="167"/>
                </a:lnTo>
                <a:lnTo>
                  <a:pt x="55" y="162"/>
                </a:lnTo>
                <a:lnTo>
                  <a:pt x="53" y="150"/>
                </a:lnTo>
                <a:close/>
                <a:moveTo>
                  <a:pt x="222" y="148"/>
                </a:moveTo>
                <a:lnTo>
                  <a:pt x="222" y="148"/>
                </a:lnTo>
                <a:lnTo>
                  <a:pt x="221" y="158"/>
                </a:lnTo>
                <a:lnTo>
                  <a:pt x="218" y="169"/>
                </a:lnTo>
                <a:lnTo>
                  <a:pt x="218" y="175"/>
                </a:lnTo>
                <a:lnTo>
                  <a:pt x="226" y="158"/>
                </a:lnTo>
                <a:lnTo>
                  <a:pt x="225" y="153"/>
                </a:lnTo>
                <a:lnTo>
                  <a:pt x="222" y="148"/>
                </a:lnTo>
                <a:close/>
                <a:moveTo>
                  <a:pt x="131" y="146"/>
                </a:moveTo>
                <a:lnTo>
                  <a:pt x="131" y="148"/>
                </a:lnTo>
                <a:lnTo>
                  <a:pt x="131" y="148"/>
                </a:lnTo>
                <a:lnTo>
                  <a:pt x="131" y="146"/>
                </a:lnTo>
                <a:close/>
                <a:moveTo>
                  <a:pt x="273" y="137"/>
                </a:moveTo>
                <a:lnTo>
                  <a:pt x="280" y="146"/>
                </a:lnTo>
                <a:lnTo>
                  <a:pt x="286" y="157"/>
                </a:lnTo>
                <a:lnTo>
                  <a:pt x="289" y="165"/>
                </a:lnTo>
                <a:lnTo>
                  <a:pt x="290" y="154"/>
                </a:lnTo>
                <a:lnTo>
                  <a:pt x="290" y="144"/>
                </a:lnTo>
                <a:lnTo>
                  <a:pt x="286" y="138"/>
                </a:lnTo>
                <a:lnTo>
                  <a:pt x="280" y="137"/>
                </a:lnTo>
                <a:lnTo>
                  <a:pt x="273" y="137"/>
                </a:lnTo>
                <a:close/>
                <a:moveTo>
                  <a:pt x="195" y="135"/>
                </a:moveTo>
                <a:lnTo>
                  <a:pt x="189" y="141"/>
                </a:lnTo>
                <a:lnTo>
                  <a:pt x="197" y="138"/>
                </a:lnTo>
                <a:lnTo>
                  <a:pt x="196" y="135"/>
                </a:lnTo>
                <a:lnTo>
                  <a:pt x="195" y="135"/>
                </a:lnTo>
                <a:close/>
                <a:moveTo>
                  <a:pt x="212" y="135"/>
                </a:moveTo>
                <a:lnTo>
                  <a:pt x="212" y="135"/>
                </a:lnTo>
                <a:lnTo>
                  <a:pt x="213" y="135"/>
                </a:lnTo>
                <a:lnTo>
                  <a:pt x="212" y="135"/>
                </a:lnTo>
                <a:close/>
                <a:moveTo>
                  <a:pt x="377" y="129"/>
                </a:moveTo>
                <a:lnTo>
                  <a:pt x="386" y="154"/>
                </a:lnTo>
                <a:lnTo>
                  <a:pt x="395" y="190"/>
                </a:lnTo>
                <a:lnTo>
                  <a:pt x="396" y="191"/>
                </a:lnTo>
                <a:lnTo>
                  <a:pt x="396" y="193"/>
                </a:lnTo>
                <a:lnTo>
                  <a:pt x="398" y="204"/>
                </a:lnTo>
                <a:lnTo>
                  <a:pt x="398" y="208"/>
                </a:lnTo>
                <a:lnTo>
                  <a:pt x="399" y="207"/>
                </a:lnTo>
                <a:lnTo>
                  <a:pt x="402" y="205"/>
                </a:lnTo>
                <a:lnTo>
                  <a:pt x="402" y="199"/>
                </a:lnTo>
                <a:lnTo>
                  <a:pt x="402" y="193"/>
                </a:lnTo>
                <a:lnTo>
                  <a:pt x="400" y="187"/>
                </a:lnTo>
                <a:lnTo>
                  <a:pt x="391" y="157"/>
                </a:lnTo>
                <a:lnTo>
                  <a:pt x="377" y="129"/>
                </a:lnTo>
                <a:close/>
                <a:moveTo>
                  <a:pt x="176" y="120"/>
                </a:moveTo>
                <a:lnTo>
                  <a:pt x="175" y="121"/>
                </a:lnTo>
                <a:lnTo>
                  <a:pt x="170" y="125"/>
                </a:lnTo>
                <a:lnTo>
                  <a:pt x="171" y="129"/>
                </a:lnTo>
                <a:lnTo>
                  <a:pt x="175" y="125"/>
                </a:lnTo>
                <a:lnTo>
                  <a:pt x="180" y="121"/>
                </a:lnTo>
                <a:lnTo>
                  <a:pt x="176" y="120"/>
                </a:lnTo>
                <a:close/>
                <a:moveTo>
                  <a:pt x="123" y="119"/>
                </a:moveTo>
                <a:lnTo>
                  <a:pt x="117" y="123"/>
                </a:lnTo>
                <a:lnTo>
                  <a:pt x="114" y="127"/>
                </a:lnTo>
                <a:lnTo>
                  <a:pt x="112" y="128"/>
                </a:lnTo>
                <a:lnTo>
                  <a:pt x="112" y="131"/>
                </a:lnTo>
                <a:lnTo>
                  <a:pt x="108" y="149"/>
                </a:lnTo>
                <a:lnTo>
                  <a:pt x="110" y="166"/>
                </a:lnTo>
                <a:lnTo>
                  <a:pt x="121" y="121"/>
                </a:lnTo>
                <a:lnTo>
                  <a:pt x="121" y="120"/>
                </a:lnTo>
                <a:lnTo>
                  <a:pt x="123" y="119"/>
                </a:lnTo>
                <a:close/>
                <a:moveTo>
                  <a:pt x="154" y="118"/>
                </a:moveTo>
                <a:lnTo>
                  <a:pt x="148" y="119"/>
                </a:lnTo>
                <a:lnTo>
                  <a:pt x="142" y="123"/>
                </a:lnTo>
                <a:lnTo>
                  <a:pt x="138" y="127"/>
                </a:lnTo>
                <a:lnTo>
                  <a:pt x="142" y="136"/>
                </a:lnTo>
                <a:lnTo>
                  <a:pt x="144" y="133"/>
                </a:lnTo>
                <a:lnTo>
                  <a:pt x="148" y="125"/>
                </a:lnTo>
                <a:lnTo>
                  <a:pt x="153" y="120"/>
                </a:lnTo>
                <a:lnTo>
                  <a:pt x="154" y="118"/>
                </a:lnTo>
                <a:close/>
                <a:moveTo>
                  <a:pt x="93" y="116"/>
                </a:moveTo>
                <a:lnTo>
                  <a:pt x="81" y="123"/>
                </a:lnTo>
                <a:lnTo>
                  <a:pt x="69" y="129"/>
                </a:lnTo>
                <a:lnTo>
                  <a:pt x="68" y="137"/>
                </a:lnTo>
                <a:lnTo>
                  <a:pt x="68" y="146"/>
                </a:lnTo>
                <a:lnTo>
                  <a:pt x="81" y="132"/>
                </a:lnTo>
                <a:lnTo>
                  <a:pt x="93" y="116"/>
                </a:lnTo>
                <a:close/>
                <a:moveTo>
                  <a:pt x="218" y="115"/>
                </a:moveTo>
                <a:lnTo>
                  <a:pt x="226" y="119"/>
                </a:lnTo>
                <a:lnTo>
                  <a:pt x="234" y="123"/>
                </a:lnTo>
                <a:lnTo>
                  <a:pt x="234" y="121"/>
                </a:lnTo>
                <a:lnTo>
                  <a:pt x="226" y="118"/>
                </a:lnTo>
                <a:lnTo>
                  <a:pt x="218" y="115"/>
                </a:lnTo>
                <a:close/>
                <a:moveTo>
                  <a:pt x="319" y="114"/>
                </a:moveTo>
                <a:lnTo>
                  <a:pt x="327" y="140"/>
                </a:lnTo>
                <a:lnTo>
                  <a:pt x="340" y="167"/>
                </a:lnTo>
                <a:lnTo>
                  <a:pt x="345" y="178"/>
                </a:lnTo>
                <a:lnTo>
                  <a:pt x="344" y="167"/>
                </a:lnTo>
                <a:lnTo>
                  <a:pt x="343" y="159"/>
                </a:lnTo>
                <a:lnTo>
                  <a:pt x="340" y="138"/>
                </a:lnTo>
                <a:lnTo>
                  <a:pt x="336" y="128"/>
                </a:lnTo>
                <a:lnTo>
                  <a:pt x="328" y="120"/>
                </a:lnTo>
                <a:lnTo>
                  <a:pt x="319" y="114"/>
                </a:lnTo>
                <a:close/>
                <a:moveTo>
                  <a:pt x="132" y="112"/>
                </a:moveTo>
                <a:lnTo>
                  <a:pt x="125" y="116"/>
                </a:lnTo>
                <a:lnTo>
                  <a:pt x="128" y="116"/>
                </a:lnTo>
                <a:lnTo>
                  <a:pt x="129" y="116"/>
                </a:lnTo>
                <a:lnTo>
                  <a:pt x="133" y="112"/>
                </a:lnTo>
                <a:lnTo>
                  <a:pt x="132" y="112"/>
                </a:lnTo>
                <a:close/>
                <a:moveTo>
                  <a:pt x="255" y="107"/>
                </a:moveTo>
                <a:lnTo>
                  <a:pt x="259" y="120"/>
                </a:lnTo>
                <a:lnTo>
                  <a:pt x="261" y="123"/>
                </a:lnTo>
                <a:lnTo>
                  <a:pt x="271" y="121"/>
                </a:lnTo>
                <a:lnTo>
                  <a:pt x="263" y="114"/>
                </a:lnTo>
                <a:lnTo>
                  <a:pt x="255" y="107"/>
                </a:lnTo>
                <a:close/>
                <a:moveTo>
                  <a:pt x="78" y="104"/>
                </a:moveTo>
                <a:lnTo>
                  <a:pt x="76" y="107"/>
                </a:lnTo>
                <a:lnTo>
                  <a:pt x="74" y="108"/>
                </a:lnTo>
                <a:lnTo>
                  <a:pt x="82" y="104"/>
                </a:lnTo>
                <a:lnTo>
                  <a:pt x="78" y="104"/>
                </a:lnTo>
                <a:close/>
                <a:moveTo>
                  <a:pt x="235" y="102"/>
                </a:moveTo>
                <a:lnTo>
                  <a:pt x="231" y="103"/>
                </a:lnTo>
                <a:lnTo>
                  <a:pt x="235" y="104"/>
                </a:lnTo>
                <a:lnTo>
                  <a:pt x="235" y="102"/>
                </a:lnTo>
                <a:lnTo>
                  <a:pt x="235" y="102"/>
                </a:lnTo>
                <a:close/>
                <a:moveTo>
                  <a:pt x="161" y="101"/>
                </a:moveTo>
                <a:lnTo>
                  <a:pt x="159" y="101"/>
                </a:lnTo>
                <a:lnTo>
                  <a:pt x="161" y="101"/>
                </a:lnTo>
                <a:lnTo>
                  <a:pt x="161" y="101"/>
                </a:lnTo>
                <a:close/>
                <a:moveTo>
                  <a:pt x="268" y="98"/>
                </a:moveTo>
                <a:lnTo>
                  <a:pt x="273" y="103"/>
                </a:lnTo>
                <a:lnTo>
                  <a:pt x="271" y="99"/>
                </a:lnTo>
                <a:lnTo>
                  <a:pt x="268" y="98"/>
                </a:lnTo>
                <a:close/>
                <a:moveTo>
                  <a:pt x="208" y="90"/>
                </a:moveTo>
                <a:lnTo>
                  <a:pt x="193" y="91"/>
                </a:lnTo>
                <a:lnTo>
                  <a:pt x="192" y="93"/>
                </a:lnTo>
                <a:lnTo>
                  <a:pt x="187" y="97"/>
                </a:lnTo>
                <a:lnTo>
                  <a:pt x="180" y="102"/>
                </a:lnTo>
                <a:lnTo>
                  <a:pt x="196" y="99"/>
                </a:lnTo>
                <a:lnTo>
                  <a:pt x="210" y="98"/>
                </a:lnTo>
                <a:lnTo>
                  <a:pt x="221" y="91"/>
                </a:lnTo>
                <a:lnTo>
                  <a:pt x="208" y="90"/>
                </a:lnTo>
                <a:close/>
                <a:moveTo>
                  <a:pt x="333" y="86"/>
                </a:moveTo>
                <a:lnTo>
                  <a:pt x="341" y="102"/>
                </a:lnTo>
                <a:lnTo>
                  <a:pt x="347" y="110"/>
                </a:lnTo>
                <a:lnTo>
                  <a:pt x="352" y="118"/>
                </a:lnTo>
                <a:lnTo>
                  <a:pt x="354" y="124"/>
                </a:lnTo>
                <a:lnTo>
                  <a:pt x="360" y="129"/>
                </a:lnTo>
                <a:lnTo>
                  <a:pt x="348" y="107"/>
                </a:lnTo>
                <a:lnTo>
                  <a:pt x="333" y="86"/>
                </a:lnTo>
                <a:close/>
                <a:moveTo>
                  <a:pt x="193" y="73"/>
                </a:moveTo>
                <a:lnTo>
                  <a:pt x="176" y="77"/>
                </a:lnTo>
                <a:lnTo>
                  <a:pt x="159" y="83"/>
                </a:lnTo>
                <a:lnTo>
                  <a:pt x="188" y="76"/>
                </a:lnTo>
                <a:lnTo>
                  <a:pt x="193" y="73"/>
                </a:lnTo>
                <a:close/>
                <a:moveTo>
                  <a:pt x="144" y="70"/>
                </a:moveTo>
                <a:lnTo>
                  <a:pt x="127" y="74"/>
                </a:lnTo>
                <a:lnTo>
                  <a:pt x="110" y="81"/>
                </a:lnTo>
                <a:lnTo>
                  <a:pt x="94" y="90"/>
                </a:lnTo>
                <a:lnTo>
                  <a:pt x="116" y="94"/>
                </a:lnTo>
                <a:lnTo>
                  <a:pt x="144" y="70"/>
                </a:lnTo>
                <a:close/>
                <a:moveTo>
                  <a:pt x="226" y="43"/>
                </a:moveTo>
                <a:lnTo>
                  <a:pt x="214" y="47"/>
                </a:lnTo>
                <a:lnTo>
                  <a:pt x="201" y="53"/>
                </a:lnTo>
                <a:lnTo>
                  <a:pt x="217" y="55"/>
                </a:lnTo>
                <a:lnTo>
                  <a:pt x="242" y="56"/>
                </a:lnTo>
                <a:lnTo>
                  <a:pt x="231" y="44"/>
                </a:lnTo>
                <a:lnTo>
                  <a:pt x="226" y="43"/>
                </a:lnTo>
                <a:close/>
                <a:moveTo>
                  <a:pt x="193" y="39"/>
                </a:moveTo>
                <a:lnTo>
                  <a:pt x="186" y="40"/>
                </a:lnTo>
                <a:lnTo>
                  <a:pt x="179" y="42"/>
                </a:lnTo>
                <a:lnTo>
                  <a:pt x="154" y="48"/>
                </a:lnTo>
                <a:lnTo>
                  <a:pt x="128" y="59"/>
                </a:lnTo>
                <a:lnTo>
                  <a:pt x="148" y="55"/>
                </a:lnTo>
                <a:lnTo>
                  <a:pt x="168" y="53"/>
                </a:lnTo>
                <a:lnTo>
                  <a:pt x="193" y="39"/>
                </a:lnTo>
                <a:close/>
                <a:moveTo>
                  <a:pt x="258" y="32"/>
                </a:moveTo>
                <a:lnTo>
                  <a:pt x="251" y="34"/>
                </a:lnTo>
                <a:lnTo>
                  <a:pt x="269" y="48"/>
                </a:lnTo>
                <a:lnTo>
                  <a:pt x="284" y="65"/>
                </a:lnTo>
                <a:lnTo>
                  <a:pt x="293" y="69"/>
                </a:lnTo>
                <a:lnTo>
                  <a:pt x="302" y="73"/>
                </a:lnTo>
                <a:lnTo>
                  <a:pt x="303" y="66"/>
                </a:lnTo>
                <a:lnTo>
                  <a:pt x="282" y="46"/>
                </a:lnTo>
                <a:lnTo>
                  <a:pt x="258" y="32"/>
                </a:lnTo>
                <a:close/>
                <a:moveTo>
                  <a:pt x="116" y="30"/>
                </a:moveTo>
                <a:lnTo>
                  <a:pt x="98" y="36"/>
                </a:lnTo>
                <a:lnTo>
                  <a:pt x="81" y="46"/>
                </a:lnTo>
                <a:lnTo>
                  <a:pt x="65" y="57"/>
                </a:lnTo>
                <a:lnTo>
                  <a:pt x="49" y="76"/>
                </a:lnTo>
                <a:lnTo>
                  <a:pt x="35" y="98"/>
                </a:lnTo>
                <a:lnTo>
                  <a:pt x="55" y="73"/>
                </a:lnTo>
                <a:lnTo>
                  <a:pt x="79" y="52"/>
                </a:lnTo>
                <a:lnTo>
                  <a:pt x="106" y="35"/>
                </a:lnTo>
                <a:lnTo>
                  <a:pt x="116" y="30"/>
                </a:lnTo>
                <a:close/>
                <a:moveTo>
                  <a:pt x="225" y="0"/>
                </a:moveTo>
                <a:lnTo>
                  <a:pt x="244" y="1"/>
                </a:lnTo>
                <a:lnTo>
                  <a:pt x="265" y="9"/>
                </a:lnTo>
                <a:lnTo>
                  <a:pt x="286" y="18"/>
                </a:lnTo>
                <a:lnTo>
                  <a:pt x="301" y="23"/>
                </a:lnTo>
                <a:lnTo>
                  <a:pt x="311" y="30"/>
                </a:lnTo>
                <a:lnTo>
                  <a:pt x="319" y="40"/>
                </a:lnTo>
                <a:lnTo>
                  <a:pt x="348" y="66"/>
                </a:lnTo>
                <a:lnTo>
                  <a:pt x="371" y="95"/>
                </a:lnTo>
                <a:lnTo>
                  <a:pt x="383" y="111"/>
                </a:lnTo>
                <a:lnTo>
                  <a:pt x="394" y="129"/>
                </a:lnTo>
                <a:lnTo>
                  <a:pt x="404" y="148"/>
                </a:lnTo>
                <a:lnTo>
                  <a:pt x="412" y="169"/>
                </a:lnTo>
                <a:lnTo>
                  <a:pt x="417" y="188"/>
                </a:lnTo>
                <a:lnTo>
                  <a:pt x="417" y="209"/>
                </a:lnTo>
                <a:lnTo>
                  <a:pt x="412" y="227"/>
                </a:lnTo>
                <a:lnTo>
                  <a:pt x="407" y="235"/>
                </a:lnTo>
                <a:lnTo>
                  <a:pt x="403" y="242"/>
                </a:lnTo>
                <a:lnTo>
                  <a:pt x="396" y="248"/>
                </a:lnTo>
                <a:lnTo>
                  <a:pt x="392" y="263"/>
                </a:lnTo>
                <a:lnTo>
                  <a:pt x="387" y="277"/>
                </a:lnTo>
                <a:lnTo>
                  <a:pt x="379" y="289"/>
                </a:lnTo>
                <a:lnTo>
                  <a:pt x="369" y="299"/>
                </a:lnTo>
                <a:lnTo>
                  <a:pt x="357" y="307"/>
                </a:lnTo>
                <a:lnTo>
                  <a:pt x="353" y="317"/>
                </a:lnTo>
                <a:lnTo>
                  <a:pt x="348" y="324"/>
                </a:lnTo>
                <a:lnTo>
                  <a:pt x="333" y="340"/>
                </a:lnTo>
                <a:lnTo>
                  <a:pt x="315" y="352"/>
                </a:lnTo>
                <a:lnTo>
                  <a:pt x="314" y="354"/>
                </a:lnTo>
                <a:lnTo>
                  <a:pt x="312" y="356"/>
                </a:lnTo>
                <a:lnTo>
                  <a:pt x="310" y="357"/>
                </a:lnTo>
                <a:lnTo>
                  <a:pt x="276" y="366"/>
                </a:lnTo>
                <a:lnTo>
                  <a:pt x="240" y="373"/>
                </a:lnTo>
                <a:lnTo>
                  <a:pt x="239" y="373"/>
                </a:lnTo>
                <a:lnTo>
                  <a:pt x="223" y="379"/>
                </a:lnTo>
                <a:lnTo>
                  <a:pt x="208" y="382"/>
                </a:lnTo>
                <a:lnTo>
                  <a:pt x="191" y="381"/>
                </a:lnTo>
                <a:lnTo>
                  <a:pt x="188" y="382"/>
                </a:lnTo>
                <a:lnTo>
                  <a:pt x="171" y="387"/>
                </a:lnTo>
                <a:lnTo>
                  <a:pt x="153" y="387"/>
                </a:lnTo>
                <a:lnTo>
                  <a:pt x="129" y="381"/>
                </a:lnTo>
                <a:lnTo>
                  <a:pt x="108" y="369"/>
                </a:lnTo>
                <a:lnTo>
                  <a:pt x="90" y="353"/>
                </a:lnTo>
                <a:lnTo>
                  <a:pt x="74" y="334"/>
                </a:lnTo>
                <a:lnTo>
                  <a:pt x="57" y="318"/>
                </a:lnTo>
                <a:lnTo>
                  <a:pt x="43" y="298"/>
                </a:lnTo>
                <a:lnTo>
                  <a:pt x="26" y="268"/>
                </a:lnTo>
                <a:lnTo>
                  <a:pt x="14" y="237"/>
                </a:lnTo>
                <a:lnTo>
                  <a:pt x="7" y="204"/>
                </a:lnTo>
                <a:lnTo>
                  <a:pt x="2" y="191"/>
                </a:lnTo>
                <a:lnTo>
                  <a:pt x="0" y="175"/>
                </a:lnTo>
                <a:lnTo>
                  <a:pt x="1" y="148"/>
                </a:lnTo>
                <a:lnTo>
                  <a:pt x="9" y="121"/>
                </a:lnTo>
                <a:lnTo>
                  <a:pt x="21" y="97"/>
                </a:lnTo>
                <a:lnTo>
                  <a:pt x="34" y="73"/>
                </a:lnTo>
                <a:lnTo>
                  <a:pt x="52" y="49"/>
                </a:lnTo>
                <a:lnTo>
                  <a:pt x="74" y="32"/>
                </a:lnTo>
                <a:lnTo>
                  <a:pt x="98" y="21"/>
                </a:lnTo>
                <a:lnTo>
                  <a:pt x="127" y="11"/>
                </a:lnTo>
                <a:lnTo>
                  <a:pt x="166" y="4"/>
                </a:lnTo>
                <a:lnTo>
                  <a:pt x="206" y="0"/>
                </a:lnTo>
                <a:lnTo>
                  <a:pt x="22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0990873" y="6169545"/>
            <a:ext cx="92813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CEA07091-D179-4D08-8727-084F73C87522}" type="slidenum">
              <a:rPr lang="en-US" sz="1600" smtClean="0">
                <a:solidFill>
                  <a:schemeClr val="bg1"/>
                </a:solidFill>
                <a:latin typeface="+mj-lt"/>
              </a:rPr>
              <a:t>‹#›</a:t>
            </a:fld>
            <a:endParaRPr lang="en-US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662058" y="1397965"/>
            <a:ext cx="4654548" cy="4745736"/>
          </a:xfrm>
          <a:custGeom>
            <a:avLst/>
            <a:gdLst>
              <a:gd name="connsiteX0" fmla="*/ 1847546 w 4654548"/>
              <a:gd name="connsiteY0" fmla="*/ 0 h 4745736"/>
              <a:gd name="connsiteX1" fmla="*/ 2172651 w 4654548"/>
              <a:gd name="connsiteY1" fmla="*/ 27753 h 4745736"/>
              <a:gd name="connsiteX2" fmla="*/ 2501720 w 4654548"/>
              <a:gd name="connsiteY2" fmla="*/ 83259 h 4745736"/>
              <a:gd name="connsiteX3" fmla="*/ 2826825 w 4654548"/>
              <a:gd name="connsiteY3" fmla="*/ 154623 h 4745736"/>
              <a:gd name="connsiteX4" fmla="*/ 3124177 w 4654548"/>
              <a:gd name="connsiteY4" fmla="*/ 285458 h 4745736"/>
              <a:gd name="connsiteX5" fmla="*/ 3421529 w 4654548"/>
              <a:gd name="connsiteY5" fmla="*/ 428187 h 4745736"/>
              <a:gd name="connsiteX6" fmla="*/ 3603905 w 4654548"/>
              <a:gd name="connsiteY6" fmla="*/ 515410 h 4745736"/>
              <a:gd name="connsiteX7" fmla="*/ 3794210 w 4654548"/>
              <a:gd name="connsiteY7" fmla="*/ 642280 h 4745736"/>
              <a:gd name="connsiteX8" fmla="*/ 3988480 w 4654548"/>
              <a:gd name="connsiteY8" fmla="*/ 844479 h 4745736"/>
              <a:gd name="connsiteX9" fmla="*/ 4147068 w 4654548"/>
              <a:gd name="connsiteY9" fmla="*/ 1058573 h 4745736"/>
              <a:gd name="connsiteX10" fmla="*/ 4258079 w 4654548"/>
              <a:gd name="connsiteY10" fmla="*/ 1189408 h 4745736"/>
              <a:gd name="connsiteX11" fmla="*/ 4345302 w 4654548"/>
              <a:gd name="connsiteY11" fmla="*/ 1332137 h 4745736"/>
              <a:gd name="connsiteX12" fmla="*/ 4377020 w 4654548"/>
              <a:gd name="connsiteY12" fmla="*/ 1490724 h 4745736"/>
              <a:gd name="connsiteX13" fmla="*/ 4511819 w 4654548"/>
              <a:gd name="connsiteY13" fmla="*/ 1918911 h 4745736"/>
              <a:gd name="connsiteX14" fmla="*/ 4603007 w 4654548"/>
              <a:gd name="connsiteY14" fmla="*/ 2358992 h 4745736"/>
              <a:gd name="connsiteX15" fmla="*/ 4642654 w 4654548"/>
              <a:gd name="connsiteY15" fmla="*/ 2573085 h 4745736"/>
              <a:gd name="connsiteX16" fmla="*/ 4654548 w 4654548"/>
              <a:gd name="connsiteY16" fmla="*/ 2822861 h 4745736"/>
              <a:gd name="connsiteX17" fmla="*/ 4654548 w 4654548"/>
              <a:gd name="connsiteY17" fmla="*/ 3088495 h 4745736"/>
              <a:gd name="connsiteX18" fmla="*/ 4626795 w 4654548"/>
              <a:gd name="connsiteY18" fmla="*/ 3334306 h 4745736"/>
              <a:gd name="connsiteX19" fmla="*/ 4543536 w 4654548"/>
              <a:gd name="connsiteY19" fmla="*/ 3588046 h 4745736"/>
              <a:gd name="connsiteX20" fmla="*/ 4432526 w 4654548"/>
              <a:gd name="connsiteY20" fmla="*/ 3790245 h 4745736"/>
              <a:gd name="connsiteX21" fmla="*/ 4258079 w 4654548"/>
              <a:gd name="connsiteY21" fmla="*/ 3964692 h 4745736"/>
              <a:gd name="connsiteX22" fmla="*/ 4135174 w 4654548"/>
              <a:gd name="connsiteY22" fmla="*/ 4036056 h 4745736"/>
              <a:gd name="connsiteX23" fmla="*/ 3992444 w 4654548"/>
              <a:gd name="connsiteY23" fmla="*/ 4107421 h 4745736"/>
              <a:gd name="connsiteX24" fmla="*/ 3877468 w 4654548"/>
              <a:gd name="connsiteY24" fmla="*/ 4234291 h 4745736"/>
              <a:gd name="connsiteX25" fmla="*/ 3734740 w 4654548"/>
              <a:gd name="connsiteY25" fmla="*/ 4337373 h 4745736"/>
              <a:gd name="connsiteX26" fmla="*/ 3580116 w 4654548"/>
              <a:gd name="connsiteY26" fmla="*/ 4420632 h 4745736"/>
              <a:gd name="connsiteX27" fmla="*/ 3421529 w 4654548"/>
              <a:gd name="connsiteY27" fmla="*/ 4468208 h 4745736"/>
              <a:gd name="connsiteX28" fmla="*/ 3243118 w 4654548"/>
              <a:gd name="connsiteY28" fmla="*/ 4491996 h 4745736"/>
              <a:gd name="connsiteX29" fmla="*/ 3163824 w 4654548"/>
              <a:gd name="connsiteY29" fmla="*/ 4551466 h 4745736"/>
              <a:gd name="connsiteX30" fmla="*/ 3040918 w 4654548"/>
              <a:gd name="connsiteY30" fmla="*/ 4622831 h 4745736"/>
              <a:gd name="connsiteX31" fmla="*/ 2814931 w 4654548"/>
              <a:gd name="connsiteY31" fmla="*/ 4694195 h 4745736"/>
              <a:gd name="connsiteX32" fmla="*/ 2569120 w 4654548"/>
              <a:gd name="connsiteY32" fmla="*/ 4721948 h 4745736"/>
              <a:gd name="connsiteX33" fmla="*/ 2529473 w 4654548"/>
              <a:gd name="connsiteY33" fmla="*/ 4733842 h 4745736"/>
              <a:gd name="connsiteX34" fmla="*/ 2501720 w 4654548"/>
              <a:gd name="connsiteY34" fmla="*/ 4745736 h 4745736"/>
              <a:gd name="connsiteX35" fmla="*/ 2470003 w 4654548"/>
              <a:gd name="connsiteY35" fmla="*/ 4745736 h 4745736"/>
              <a:gd name="connsiteX36" fmla="*/ 2049746 w 4654548"/>
              <a:gd name="connsiteY36" fmla="*/ 4650584 h 4745736"/>
              <a:gd name="connsiteX37" fmla="*/ 1649312 w 4654548"/>
              <a:gd name="connsiteY37" fmla="*/ 4519749 h 4745736"/>
              <a:gd name="connsiteX38" fmla="*/ 1447113 w 4654548"/>
              <a:gd name="connsiteY38" fmla="*/ 4480102 h 4745736"/>
              <a:gd name="connsiteX39" fmla="*/ 1252843 w 4654548"/>
              <a:gd name="connsiteY39" fmla="*/ 4420632 h 4745736"/>
              <a:gd name="connsiteX40" fmla="*/ 1078396 w 4654548"/>
              <a:gd name="connsiteY40" fmla="*/ 4325479 h 4745736"/>
              <a:gd name="connsiteX41" fmla="*/ 1062538 w 4654548"/>
              <a:gd name="connsiteY41" fmla="*/ 4317550 h 4745736"/>
              <a:gd name="connsiteX42" fmla="*/ 848444 w 4654548"/>
              <a:gd name="connsiteY42" fmla="*/ 4277903 h 4745736"/>
              <a:gd name="connsiteX43" fmla="*/ 642280 w 4654548"/>
              <a:gd name="connsiteY43" fmla="*/ 4174821 h 4745736"/>
              <a:gd name="connsiteX44" fmla="*/ 440081 w 4654548"/>
              <a:gd name="connsiteY44" fmla="*/ 3964692 h 4745736"/>
              <a:gd name="connsiteX45" fmla="*/ 285458 w 4654548"/>
              <a:gd name="connsiteY45" fmla="*/ 3730775 h 4745736"/>
              <a:gd name="connsiteX46" fmla="*/ 190305 w 4654548"/>
              <a:gd name="connsiteY46" fmla="*/ 3461176 h 4745736"/>
              <a:gd name="connsiteX47" fmla="*/ 142729 w 4654548"/>
              <a:gd name="connsiteY47" fmla="*/ 3159859 h 4745736"/>
              <a:gd name="connsiteX48" fmla="*/ 47577 w 4654548"/>
              <a:gd name="connsiteY48" fmla="*/ 2906119 h 4745736"/>
              <a:gd name="connsiteX49" fmla="*/ 0 w 4654548"/>
              <a:gd name="connsiteY49" fmla="*/ 2608767 h 4745736"/>
              <a:gd name="connsiteX50" fmla="*/ 0 w 4654548"/>
              <a:gd name="connsiteY50" fmla="*/ 2204369 h 4745736"/>
              <a:gd name="connsiteX51" fmla="*/ 47577 w 4654548"/>
              <a:gd name="connsiteY51" fmla="*/ 1799970 h 4745736"/>
              <a:gd name="connsiteX52" fmla="*/ 158588 w 4654548"/>
              <a:gd name="connsiteY52" fmla="*/ 1419360 h 4745736"/>
              <a:gd name="connsiteX53" fmla="*/ 190305 w 4654548"/>
              <a:gd name="connsiteY53" fmla="*/ 1248878 h 4745736"/>
              <a:gd name="connsiteX54" fmla="*/ 253741 w 4654548"/>
              <a:gd name="connsiteY54" fmla="*/ 1086326 h 4745736"/>
              <a:gd name="connsiteX55" fmla="*/ 372681 w 4654548"/>
              <a:gd name="connsiteY55" fmla="*/ 844479 h 4745736"/>
              <a:gd name="connsiteX56" fmla="*/ 551092 w 4654548"/>
              <a:gd name="connsiteY56" fmla="*/ 658139 h 4745736"/>
              <a:gd name="connsiteX57" fmla="*/ 753292 w 4654548"/>
              <a:gd name="connsiteY57" fmla="*/ 487657 h 4745736"/>
              <a:gd name="connsiteX58" fmla="*/ 967385 w 4654548"/>
              <a:gd name="connsiteY58" fmla="*/ 333034 h 4745736"/>
              <a:gd name="connsiteX59" fmla="*/ 1193372 w 4654548"/>
              <a:gd name="connsiteY59" fmla="*/ 190305 h 4745736"/>
              <a:gd name="connsiteX60" fmla="*/ 1518477 w 4654548"/>
              <a:gd name="connsiteY60" fmla="*/ 59471 h 4745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654548" h="4745736">
                <a:moveTo>
                  <a:pt x="1847546" y="0"/>
                </a:moveTo>
                <a:lnTo>
                  <a:pt x="2172651" y="27753"/>
                </a:lnTo>
                <a:lnTo>
                  <a:pt x="2501720" y="83259"/>
                </a:lnTo>
                <a:lnTo>
                  <a:pt x="2826825" y="154623"/>
                </a:lnTo>
                <a:lnTo>
                  <a:pt x="3124177" y="285458"/>
                </a:lnTo>
                <a:lnTo>
                  <a:pt x="3421529" y="428187"/>
                </a:lnTo>
                <a:lnTo>
                  <a:pt x="3603905" y="515410"/>
                </a:lnTo>
                <a:lnTo>
                  <a:pt x="3794210" y="642280"/>
                </a:lnTo>
                <a:lnTo>
                  <a:pt x="3988480" y="844479"/>
                </a:lnTo>
                <a:lnTo>
                  <a:pt x="4147068" y="1058573"/>
                </a:lnTo>
                <a:lnTo>
                  <a:pt x="4258079" y="1189408"/>
                </a:lnTo>
                <a:lnTo>
                  <a:pt x="4345302" y="1332137"/>
                </a:lnTo>
                <a:lnTo>
                  <a:pt x="4377020" y="1490724"/>
                </a:lnTo>
                <a:lnTo>
                  <a:pt x="4511819" y="1918911"/>
                </a:lnTo>
                <a:lnTo>
                  <a:pt x="4603007" y="2358992"/>
                </a:lnTo>
                <a:lnTo>
                  <a:pt x="4642654" y="2573085"/>
                </a:lnTo>
                <a:lnTo>
                  <a:pt x="4654548" y="2822861"/>
                </a:lnTo>
                <a:lnTo>
                  <a:pt x="4654548" y="3088495"/>
                </a:lnTo>
                <a:lnTo>
                  <a:pt x="4626795" y="3334306"/>
                </a:lnTo>
                <a:lnTo>
                  <a:pt x="4543536" y="3588046"/>
                </a:lnTo>
                <a:lnTo>
                  <a:pt x="4432526" y="3790245"/>
                </a:lnTo>
                <a:lnTo>
                  <a:pt x="4258079" y="3964692"/>
                </a:lnTo>
                <a:lnTo>
                  <a:pt x="4135174" y="4036056"/>
                </a:lnTo>
                <a:lnTo>
                  <a:pt x="3992444" y="4107421"/>
                </a:lnTo>
                <a:lnTo>
                  <a:pt x="3877468" y="4234291"/>
                </a:lnTo>
                <a:lnTo>
                  <a:pt x="3734740" y="4337373"/>
                </a:lnTo>
                <a:lnTo>
                  <a:pt x="3580116" y="4420632"/>
                </a:lnTo>
                <a:lnTo>
                  <a:pt x="3421529" y="4468208"/>
                </a:lnTo>
                <a:lnTo>
                  <a:pt x="3243118" y="4491996"/>
                </a:lnTo>
                <a:lnTo>
                  <a:pt x="3163824" y="4551466"/>
                </a:lnTo>
                <a:lnTo>
                  <a:pt x="3040918" y="4622831"/>
                </a:lnTo>
                <a:lnTo>
                  <a:pt x="2814931" y="4694195"/>
                </a:lnTo>
                <a:lnTo>
                  <a:pt x="2569120" y="4721948"/>
                </a:lnTo>
                <a:lnTo>
                  <a:pt x="2529473" y="4733842"/>
                </a:lnTo>
                <a:lnTo>
                  <a:pt x="2501720" y="4745736"/>
                </a:lnTo>
                <a:lnTo>
                  <a:pt x="2470003" y="4745736"/>
                </a:lnTo>
                <a:lnTo>
                  <a:pt x="2049746" y="4650584"/>
                </a:lnTo>
                <a:lnTo>
                  <a:pt x="1649312" y="4519749"/>
                </a:lnTo>
                <a:lnTo>
                  <a:pt x="1447113" y="4480102"/>
                </a:lnTo>
                <a:lnTo>
                  <a:pt x="1252843" y="4420632"/>
                </a:lnTo>
                <a:lnTo>
                  <a:pt x="1078396" y="4325479"/>
                </a:lnTo>
                <a:lnTo>
                  <a:pt x="1062538" y="4317550"/>
                </a:lnTo>
                <a:lnTo>
                  <a:pt x="848444" y="4277903"/>
                </a:lnTo>
                <a:lnTo>
                  <a:pt x="642280" y="4174821"/>
                </a:lnTo>
                <a:lnTo>
                  <a:pt x="440081" y="3964692"/>
                </a:lnTo>
                <a:lnTo>
                  <a:pt x="285458" y="3730775"/>
                </a:lnTo>
                <a:lnTo>
                  <a:pt x="190305" y="3461176"/>
                </a:lnTo>
                <a:lnTo>
                  <a:pt x="142729" y="3159859"/>
                </a:lnTo>
                <a:lnTo>
                  <a:pt x="47577" y="2906119"/>
                </a:lnTo>
                <a:lnTo>
                  <a:pt x="0" y="2608767"/>
                </a:lnTo>
                <a:lnTo>
                  <a:pt x="0" y="2204369"/>
                </a:lnTo>
                <a:lnTo>
                  <a:pt x="47577" y="1799970"/>
                </a:lnTo>
                <a:lnTo>
                  <a:pt x="158588" y="1419360"/>
                </a:lnTo>
                <a:lnTo>
                  <a:pt x="190305" y="1248878"/>
                </a:lnTo>
                <a:lnTo>
                  <a:pt x="253741" y="1086326"/>
                </a:lnTo>
                <a:lnTo>
                  <a:pt x="372681" y="844479"/>
                </a:lnTo>
                <a:lnTo>
                  <a:pt x="551092" y="658139"/>
                </a:lnTo>
                <a:lnTo>
                  <a:pt x="753292" y="487657"/>
                </a:lnTo>
                <a:lnTo>
                  <a:pt x="967385" y="333034"/>
                </a:lnTo>
                <a:lnTo>
                  <a:pt x="1193372" y="190305"/>
                </a:lnTo>
                <a:lnTo>
                  <a:pt x="1518477" y="5947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33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9047935" y="1687281"/>
            <a:ext cx="2223042" cy="2266594"/>
          </a:xfrm>
          <a:custGeom>
            <a:avLst/>
            <a:gdLst>
              <a:gd name="connsiteX0" fmla="*/ 882400 w 2223042"/>
              <a:gd name="connsiteY0" fmla="*/ 0 h 2266594"/>
              <a:gd name="connsiteX1" fmla="*/ 1037672 w 2223042"/>
              <a:gd name="connsiteY1" fmla="*/ 13255 h 2266594"/>
              <a:gd name="connsiteX2" fmla="*/ 1194838 w 2223042"/>
              <a:gd name="connsiteY2" fmla="*/ 39765 h 2266594"/>
              <a:gd name="connsiteX3" fmla="*/ 1350110 w 2223042"/>
              <a:gd name="connsiteY3" fmla="*/ 73849 h 2266594"/>
              <a:gd name="connsiteX4" fmla="*/ 1492127 w 2223042"/>
              <a:gd name="connsiteY4" fmla="*/ 136337 h 2266594"/>
              <a:gd name="connsiteX5" fmla="*/ 1634144 w 2223042"/>
              <a:gd name="connsiteY5" fmla="*/ 204505 h 2266594"/>
              <a:gd name="connsiteX6" fmla="*/ 1721248 w 2223042"/>
              <a:gd name="connsiteY6" fmla="*/ 246163 h 2266594"/>
              <a:gd name="connsiteX7" fmla="*/ 1812139 w 2223042"/>
              <a:gd name="connsiteY7" fmla="*/ 306757 h 2266594"/>
              <a:gd name="connsiteX8" fmla="*/ 1904923 w 2223042"/>
              <a:gd name="connsiteY8" fmla="*/ 403329 h 2266594"/>
              <a:gd name="connsiteX9" fmla="*/ 1980666 w 2223042"/>
              <a:gd name="connsiteY9" fmla="*/ 505581 h 2266594"/>
              <a:gd name="connsiteX10" fmla="*/ 2033686 w 2223042"/>
              <a:gd name="connsiteY10" fmla="*/ 568069 h 2266594"/>
              <a:gd name="connsiteX11" fmla="*/ 2075344 w 2223042"/>
              <a:gd name="connsiteY11" fmla="*/ 636237 h 2266594"/>
              <a:gd name="connsiteX12" fmla="*/ 2090493 w 2223042"/>
              <a:gd name="connsiteY12" fmla="*/ 711980 h 2266594"/>
              <a:gd name="connsiteX13" fmla="*/ 2154874 w 2223042"/>
              <a:gd name="connsiteY13" fmla="*/ 916484 h 2266594"/>
              <a:gd name="connsiteX14" fmla="*/ 2198426 w 2223042"/>
              <a:gd name="connsiteY14" fmla="*/ 1126670 h 2266594"/>
              <a:gd name="connsiteX15" fmla="*/ 2217361 w 2223042"/>
              <a:gd name="connsiteY15" fmla="*/ 1228922 h 2266594"/>
              <a:gd name="connsiteX16" fmla="*/ 2223042 w 2223042"/>
              <a:gd name="connsiteY16" fmla="*/ 1348217 h 2266594"/>
              <a:gd name="connsiteX17" fmla="*/ 2223042 w 2223042"/>
              <a:gd name="connsiteY17" fmla="*/ 1475085 h 2266594"/>
              <a:gd name="connsiteX18" fmla="*/ 2209787 w 2223042"/>
              <a:gd name="connsiteY18" fmla="*/ 1592486 h 2266594"/>
              <a:gd name="connsiteX19" fmla="*/ 2170022 w 2223042"/>
              <a:gd name="connsiteY19" fmla="*/ 1713674 h 2266594"/>
              <a:gd name="connsiteX20" fmla="*/ 2117003 w 2223042"/>
              <a:gd name="connsiteY20" fmla="*/ 1810246 h 2266594"/>
              <a:gd name="connsiteX21" fmla="*/ 2033686 w 2223042"/>
              <a:gd name="connsiteY21" fmla="*/ 1893563 h 2266594"/>
              <a:gd name="connsiteX22" fmla="*/ 1974985 w 2223042"/>
              <a:gd name="connsiteY22" fmla="*/ 1927647 h 2266594"/>
              <a:gd name="connsiteX23" fmla="*/ 1906817 w 2223042"/>
              <a:gd name="connsiteY23" fmla="*/ 1961731 h 2266594"/>
              <a:gd name="connsiteX24" fmla="*/ 1851904 w 2223042"/>
              <a:gd name="connsiteY24" fmla="*/ 2022325 h 2266594"/>
              <a:gd name="connsiteX25" fmla="*/ 1783736 w 2223042"/>
              <a:gd name="connsiteY25" fmla="*/ 2071557 h 2266594"/>
              <a:gd name="connsiteX26" fmla="*/ 1709887 w 2223042"/>
              <a:gd name="connsiteY26" fmla="*/ 2111322 h 2266594"/>
              <a:gd name="connsiteX27" fmla="*/ 1634144 w 2223042"/>
              <a:gd name="connsiteY27" fmla="*/ 2134045 h 2266594"/>
              <a:gd name="connsiteX28" fmla="*/ 1548934 w 2223042"/>
              <a:gd name="connsiteY28" fmla="*/ 2145406 h 2266594"/>
              <a:gd name="connsiteX29" fmla="*/ 1511063 w 2223042"/>
              <a:gd name="connsiteY29" fmla="*/ 2173810 h 2266594"/>
              <a:gd name="connsiteX30" fmla="*/ 1452362 w 2223042"/>
              <a:gd name="connsiteY30" fmla="*/ 2207894 h 2266594"/>
              <a:gd name="connsiteX31" fmla="*/ 1344429 w 2223042"/>
              <a:gd name="connsiteY31" fmla="*/ 2241978 h 2266594"/>
              <a:gd name="connsiteX32" fmla="*/ 1227028 w 2223042"/>
              <a:gd name="connsiteY32" fmla="*/ 2255233 h 2266594"/>
              <a:gd name="connsiteX33" fmla="*/ 1208093 w 2223042"/>
              <a:gd name="connsiteY33" fmla="*/ 2260913 h 2266594"/>
              <a:gd name="connsiteX34" fmla="*/ 1194838 w 2223042"/>
              <a:gd name="connsiteY34" fmla="*/ 2266594 h 2266594"/>
              <a:gd name="connsiteX35" fmla="*/ 1179689 w 2223042"/>
              <a:gd name="connsiteY35" fmla="*/ 2266594 h 2266594"/>
              <a:gd name="connsiteX36" fmla="*/ 978972 w 2223042"/>
              <a:gd name="connsiteY36" fmla="*/ 2221149 h 2266594"/>
              <a:gd name="connsiteX37" fmla="*/ 787722 w 2223042"/>
              <a:gd name="connsiteY37" fmla="*/ 2158661 h 2266594"/>
              <a:gd name="connsiteX38" fmla="*/ 691150 w 2223042"/>
              <a:gd name="connsiteY38" fmla="*/ 2139725 h 2266594"/>
              <a:gd name="connsiteX39" fmla="*/ 598366 w 2223042"/>
              <a:gd name="connsiteY39" fmla="*/ 2111322 h 2266594"/>
              <a:gd name="connsiteX40" fmla="*/ 515049 w 2223042"/>
              <a:gd name="connsiteY40" fmla="*/ 2065877 h 2266594"/>
              <a:gd name="connsiteX41" fmla="*/ 507475 w 2223042"/>
              <a:gd name="connsiteY41" fmla="*/ 2062089 h 2266594"/>
              <a:gd name="connsiteX42" fmla="*/ 405222 w 2223042"/>
              <a:gd name="connsiteY42" fmla="*/ 2043154 h 2266594"/>
              <a:gd name="connsiteX43" fmla="*/ 306757 w 2223042"/>
              <a:gd name="connsiteY43" fmla="*/ 1993921 h 2266594"/>
              <a:gd name="connsiteX44" fmla="*/ 210185 w 2223042"/>
              <a:gd name="connsiteY44" fmla="*/ 1893563 h 2266594"/>
              <a:gd name="connsiteX45" fmla="*/ 136336 w 2223042"/>
              <a:gd name="connsiteY45" fmla="*/ 1781842 h 2266594"/>
              <a:gd name="connsiteX46" fmla="*/ 90891 w 2223042"/>
              <a:gd name="connsiteY46" fmla="*/ 1653080 h 2266594"/>
              <a:gd name="connsiteX47" fmla="*/ 68168 w 2223042"/>
              <a:gd name="connsiteY47" fmla="*/ 1509169 h 2266594"/>
              <a:gd name="connsiteX48" fmla="*/ 22723 w 2223042"/>
              <a:gd name="connsiteY48" fmla="*/ 1387981 h 2266594"/>
              <a:gd name="connsiteX49" fmla="*/ 0 w 2223042"/>
              <a:gd name="connsiteY49" fmla="*/ 1245964 h 2266594"/>
              <a:gd name="connsiteX50" fmla="*/ 0 w 2223042"/>
              <a:gd name="connsiteY50" fmla="*/ 1052821 h 2266594"/>
              <a:gd name="connsiteX51" fmla="*/ 22723 w 2223042"/>
              <a:gd name="connsiteY51" fmla="*/ 859677 h 2266594"/>
              <a:gd name="connsiteX52" fmla="*/ 75742 w 2223042"/>
              <a:gd name="connsiteY52" fmla="*/ 677895 h 2266594"/>
              <a:gd name="connsiteX53" fmla="*/ 90891 w 2223042"/>
              <a:gd name="connsiteY53" fmla="*/ 596472 h 2266594"/>
              <a:gd name="connsiteX54" fmla="*/ 121188 w 2223042"/>
              <a:gd name="connsiteY54" fmla="*/ 518836 h 2266594"/>
              <a:gd name="connsiteX55" fmla="*/ 177995 w 2223042"/>
              <a:gd name="connsiteY55" fmla="*/ 403329 h 2266594"/>
              <a:gd name="connsiteX56" fmla="*/ 263205 w 2223042"/>
              <a:gd name="connsiteY56" fmla="*/ 314331 h 2266594"/>
              <a:gd name="connsiteX57" fmla="*/ 359777 w 2223042"/>
              <a:gd name="connsiteY57" fmla="*/ 232908 h 2266594"/>
              <a:gd name="connsiteX58" fmla="*/ 462029 w 2223042"/>
              <a:gd name="connsiteY58" fmla="*/ 159059 h 2266594"/>
              <a:gd name="connsiteX59" fmla="*/ 569962 w 2223042"/>
              <a:gd name="connsiteY59" fmla="*/ 90891 h 2266594"/>
              <a:gd name="connsiteX60" fmla="*/ 725234 w 2223042"/>
              <a:gd name="connsiteY60" fmla="*/ 28403 h 2266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223042" h="2266594">
                <a:moveTo>
                  <a:pt x="882400" y="0"/>
                </a:moveTo>
                <a:lnTo>
                  <a:pt x="1037672" y="13255"/>
                </a:lnTo>
                <a:lnTo>
                  <a:pt x="1194838" y="39765"/>
                </a:lnTo>
                <a:lnTo>
                  <a:pt x="1350110" y="73849"/>
                </a:lnTo>
                <a:lnTo>
                  <a:pt x="1492127" y="136337"/>
                </a:lnTo>
                <a:lnTo>
                  <a:pt x="1634144" y="204505"/>
                </a:lnTo>
                <a:lnTo>
                  <a:pt x="1721248" y="246163"/>
                </a:lnTo>
                <a:lnTo>
                  <a:pt x="1812139" y="306757"/>
                </a:lnTo>
                <a:lnTo>
                  <a:pt x="1904923" y="403329"/>
                </a:lnTo>
                <a:lnTo>
                  <a:pt x="1980666" y="505581"/>
                </a:lnTo>
                <a:lnTo>
                  <a:pt x="2033686" y="568069"/>
                </a:lnTo>
                <a:lnTo>
                  <a:pt x="2075344" y="636237"/>
                </a:lnTo>
                <a:lnTo>
                  <a:pt x="2090493" y="711980"/>
                </a:lnTo>
                <a:lnTo>
                  <a:pt x="2154874" y="916484"/>
                </a:lnTo>
                <a:lnTo>
                  <a:pt x="2198426" y="1126670"/>
                </a:lnTo>
                <a:lnTo>
                  <a:pt x="2217361" y="1228922"/>
                </a:lnTo>
                <a:lnTo>
                  <a:pt x="2223042" y="1348217"/>
                </a:lnTo>
                <a:lnTo>
                  <a:pt x="2223042" y="1475085"/>
                </a:lnTo>
                <a:lnTo>
                  <a:pt x="2209787" y="1592486"/>
                </a:lnTo>
                <a:lnTo>
                  <a:pt x="2170022" y="1713674"/>
                </a:lnTo>
                <a:lnTo>
                  <a:pt x="2117003" y="1810246"/>
                </a:lnTo>
                <a:lnTo>
                  <a:pt x="2033686" y="1893563"/>
                </a:lnTo>
                <a:lnTo>
                  <a:pt x="1974985" y="1927647"/>
                </a:lnTo>
                <a:lnTo>
                  <a:pt x="1906817" y="1961731"/>
                </a:lnTo>
                <a:lnTo>
                  <a:pt x="1851904" y="2022325"/>
                </a:lnTo>
                <a:lnTo>
                  <a:pt x="1783736" y="2071557"/>
                </a:lnTo>
                <a:lnTo>
                  <a:pt x="1709887" y="2111322"/>
                </a:lnTo>
                <a:lnTo>
                  <a:pt x="1634144" y="2134045"/>
                </a:lnTo>
                <a:lnTo>
                  <a:pt x="1548934" y="2145406"/>
                </a:lnTo>
                <a:lnTo>
                  <a:pt x="1511063" y="2173810"/>
                </a:lnTo>
                <a:lnTo>
                  <a:pt x="1452362" y="2207894"/>
                </a:lnTo>
                <a:lnTo>
                  <a:pt x="1344429" y="2241978"/>
                </a:lnTo>
                <a:lnTo>
                  <a:pt x="1227028" y="2255233"/>
                </a:lnTo>
                <a:lnTo>
                  <a:pt x="1208093" y="2260913"/>
                </a:lnTo>
                <a:lnTo>
                  <a:pt x="1194838" y="2266594"/>
                </a:lnTo>
                <a:lnTo>
                  <a:pt x="1179689" y="2266594"/>
                </a:lnTo>
                <a:lnTo>
                  <a:pt x="978972" y="2221149"/>
                </a:lnTo>
                <a:lnTo>
                  <a:pt x="787722" y="2158661"/>
                </a:lnTo>
                <a:lnTo>
                  <a:pt x="691150" y="2139725"/>
                </a:lnTo>
                <a:lnTo>
                  <a:pt x="598366" y="2111322"/>
                </a:lnTo>
                <a:lnTo>
                  <a:pt x="515049" y="2065877"/>
                </a:lnTo>
                <a:lnTo>
                  <a:pt x="507475" y="2062089"/>
                </a:lnTo>
                <a:lnTo>
                  <a:pt x="405222" y="2043154"/>
                </a:lnTo>
                <a:lnTo>
                  <a:pt x="306757" y="1993921"/>
                </a:lnTo>
                <a:lnTo>
                  <a:pt x="210185" y="1893563"/>
                </a:lnTo>
                <a:lnTo>
                  <a:pt x="136336" y="1781842"/>
                </a:lnTo>
                <a:lnTo>
                  <a:pt x="90891" y="1653080"/>
                </a:lnTo>
                <a:lnTo>
                  <a:pt x="68168" y="1509169"/>
                </a:lnTo>
                <a:lnTo>
                  <a:pt x="22723" y="1387981"/>
                </a:lnTo>
                <a:lnTo>
                  <a:pt x="0" y="1245964"/>
                </a:lnTo>
                <a:lnTo>
                  <a:pt x="0" y="1052821"/>
                </a:lnTo>
                <a:lnTo>
                  <a:pt x="22723" y="859677"/>
                </a:lnTo>
                <a:lnTo>
                  <a:pt x="75742" y="677895"/>
                </a:lnTo>
                <a:lnTo>
                  <a:pt x="90891" y="596472"/>
                </a:lnTo>
                <a:lnTo>
                  <a:pt x="121188" y="518836"/>
                </a:lnTo>
                <a:lnTo>
                  <a:pt x="177995" y="403329"/>
                </a:lnTo>
                <a:lnTo>
                  <a:pt x="263205" y="314331"/>
                </a:lnTo>
                <a:lnTo>
                  <a:pt x="359777" y="232908"/>
                </a:lnTo>
                <a:lnTo>
                  <a:pt x="462029" y="159059"/>
                </a:lnTo>
                <a:lnTo>
                  <a:pt x="569962" y="90891"/>
                </a:lnTo>
                <a:lnTo>
                  <a:pt x="725234" y="2840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259822" y="1731731"/>
            <a:ext cx="2329081" cy="2266594"/>
          </a:xfrm>
          <a:custGeom>
            <a:avLst/>
            <a:gdLst>
              <a:gd name="connsiteX0" fmla="*/ 1204305 w 2329081"/>
              <a:gd name="connsiteY0" fmla="*/ 0 h 2266594"/>
              <a:gd name="connsiteX1" fmla="*/ 1278154 w 2329081"/>
              <a:gd name="connsiteY1" fmla="*/ 5681 h 2266594"/>
              <a:gd name="connsiteX2" fmla="*/ 1346323 w 2329081"/>
              <a:gd name="connsiteY2" fmla="*/ 39765 h 2266594"/>
              <a:gd name="connsiteX3" fmla="*/ 1564082 w 2329081"/>
              <a:gd name="connsiteY3" fmla="*/ 88997 h 2266594"/>
              <a:gd name="connsiteX4" fmla="*/ 1764800 w 2329081"/>
              <a:gd name="connsiteY4" fmla="*/ 170421 h 2266594"/>
              <a:gd name="connsiteX5" fmla="*/ 1861371 w 2329081"/>
              <a:gd name="connsiteY5" fmla="*/ 217760 h 2266594"/>
              <a:gd name="connsiteX6" fmla="*/ 1963624 w 2329081"/>
              <a:gd name="connsiteY6" fmla="*/ 280247 h 2266594"/>
              <a:gd name="connsiteX7" fmla="*/ 2071557 w 2329081"/>
              <a:gd name="connsiteY7" fmla="*/ 340841 h 2266594"/>
              <a:gd name="connsiteX8" fmla="*/ 2158660 w 2329081"/>
              <a:gd name="connsiteY8" fmla="*/ 427945 h 2266594"/>
              <a:gd name="connsiteX9" fmla="*/ 2243871 w 2329081"/>
              <a:gd name="connsiteY9" fmla="*/ 513156 h 2266594"/>
              <a:gd name="connsiteX10" fmla="*/ 2294997 w 2329081"/>
              <a:gd name="connsiteY10" fmla="*/ 611621 h 2266594"/>
              <a:gd name="connsiteX11" fmla="*/ 2319613 w 2329081"/>
              <a:gd name="connsiteY11" fmla="*/ 723341 h 2266594"/>
              <a:gd name="connsiteX12" fmla="*/ 2319613 w 2329081"/>
              <a:gd name="connsiteY12" fmla="*/ 797190 h 2266594"/>
              <a:gd name="connsiteX13" fmla="*/ 2300678 w 2329081"/>
              <a:gd name="connsiteY13" fmla="*/ 872932 h 2266594"/>
              <a:gd name="connsiteX14" fmla="*/ 2329081 w 2329081"/>
              <a:gd name="connsiteY14" fmla="*/ 994120 h 2266594"/>
              <a:gd name="connsiteX15" fmla="*/ 2321507 w 2329081"/>
              <a:gd name="connsiteY15" fmla="*/ 1117202 h 2266594"/>
              <a:gd name="connsiteX16" fmla="*/ 2266594 w 2329081"/>
              <a:gd name="connsiteY16" fmla="*/ 1280048 h 2266594"/>
              <a:gd name="connsiteX17" fmla="*/ 2272274 w 2329081"/>
              <a:gd name="connsiteY17" fmla="*/ 1329281 h 2266594"/>
              <a:gd name="connsiteX18" fmla="*/ 2266594 w 2329081"/>
              <a:gd name="connsiteY18" fmla="*/ 1382301 h 2266594"/>
              <a:gd name="connsiteX19" fmla="*/ 2232509 w 2329081"/>
              <a:gd name="connsiteY19" fmla="*/ 1499701 h 2266594"/>
              <a:gd name="connsiteX20" fmla="*/ 2173809 w 2329081"/>
              <a:gd name="connsiteY20" fmla="*/ 1607635 h 2266594"/>
              <a:gd name="connsiteX21" fmla="*/ 2173809 w 2329081"/>
              <a:gd name="connsiteY21" fmla="*/ 1620889 h 2266594"/>
              <a:gd name="connsiteX22" fmla="*/ 2173809 w 2329081"/>
              <a:gd name="connsiteY22" fmla="*/ 1639825 h 2266594"/>
              <a:gd name="connsiteX23" fmla="*/ 2158660 w 2329081"/>
              <a:gd name="connsiteY23" fmla="*/ 1649293 h 2266594"/>
              <a:gd name="connsiteX24" fmla="*/ 2016643 w 2329081"/>
              <a:gd name="connsiteY24" fmla="*/ 1791310 h 2266594"/>
              <a:gd name="connsiteX25" fmla="*/ 1855691 w 2329081"/>
              <a:gd name="connsiteY25" fmla="*/ 1921966 h 2266594"/>
              <a:gd name="connsiteX26" fmla="*/ 1787523 w 2329081"/>
              <a:gd name="connsiteY26" fmla="*/ 1995815 h 2266594"/>
              <a:gd name="connsiteX27" fmla="*/ 1719354 w 2329081"/>
              <a:gd name="connsiteY27" fmla="*/ 2056409 h 2266594"/>
              <a:gd name="connsiteX28" fmla="*/ 1628463 w 2329081"/>
              <a:gd name="connsiteY28" fmla="*/ 2099961 h 2266594"/>
              <a:gd name="connsiteX29" fmla="*/ 1622783 w 2329081"/>
              <a:gd name="connsiteY29" fmla="*/ 2105641 h 2266594"/>
              <a:gd name="connsiteX30" fmla="*/ 1548934 w 2329081"/>
              <a:gd name="connsiteY30" fmla="*/ 2179490 h 2266594"/>
              <a:gd name="connsiteX31" fmla="*/ 1456149 w 2329081"/>
              <a:gd name="connsiteY31" fmla="*/ 2238191 h 2266594"/>
              <a:gd name="connsiteX32" fmla="*/ 1325493 w 2329081"/>
              <a:gd name="connsiteY32" fmla="*/ 2266594 h 2266594"/>
              <a:gd name="connsiteX33" fmla="*/ 1183476 w 2329081"/>
              <a:gd name="connsiteY33" fmla="*/ 2266594 h 2266594"/>
              <a:gd name="connsiteX34" fmla="*/ 1047140 w 2329081"/>
              <a:gd name="connsiteY34" fmla="*/ 2238191 h 2266594"/>
              <a:gd name="connsiteX35" fmla="*/ 920271 w 2329081"/>
              <a:gd name="connsiteY35" fmla="*/ 2173810 h 2266594"/>
              <a:gd name="connsiteX36" fmla="*/ 793403 w 2329081"/>
              <a:gd name="connsiteY36" fmla="*/ 2145406 h 2266594"/>
              <a:gd name="connsiteX37" fmla="*/ 657066 w 2329081"/>
              <a:gd name="connsiteY37" fmla="*/ 2082919 h 2266594"/>
              <a:gd name="connsiteX38" fmla="*/ 501794 w 2329081"/>
              <a:gd name="connsiteY38" fmla="*/ 1980666 h 2266594"/>
              <a:gd name="connsiteX39" fmla="*/ 355990 w 2329081"/>
              <a:gd name="connsiteY39" fmla="*/ 1853798 h 2266594"/>
              <a:gd name="connsiteX40" fmla="*/ 223441 w 2329081"/>
              <a:gd name="connsiteY40" fmla="*/ 1711780 h 2266594"/>
              <a:gd name="connsiteX41" fmla="*/ 168527 w 2329081"/>
              <a:gd name="connsiteY41" fmla="*/ 1649293 h 2266594"/>
              <a:gd name="connsiteX42" fmla="*/ 102253 w 2329081"/>
              <a:gd name="connsiteY42" fmla="*/ 1586805 h 2266594"/>
              <a:gd name="connsiteX43" fmla="*/ 53020 w 2329081"/>
              <a:gd name="connsiteY43" fmla="*/ 1471298 h 2266594"/>
              <a:gd name="connsiteX44" fmla="*/ 24617 w 2329081"/>
              <a:gd name="connsiteY44" fmla="*/ 1353897 h 2266594"/>
              <a:gd name="connsiteX45" fmla="*/ 0 w 2329081"/>
              <a:gd name="connsiteY45" fmla="*/ 1227029 h 2266594"/>
              <a:gd name="connsiteX46" fmla="*/ 0 w 2329081"/>
              <a:gd name="connsiteY46" fmla="*/ 1102053 h 2266594"/>
              <a:gd name="connsiteX47" fmla="*/ 7574 w 2329081"/>
              <a:gd name="connsiteY47" fmla="*/ 980865 h 2266594"/>
              <a:gd name="connsiteX48" fmla="*/ 24617 w 2329081"/>
              <a:gd name="connsiteY48" fmla="*/ 844529 h 2266594"/>
              <a:gd name="connsiteX49" fmla="*/ 68168 w 2329081"/>
              <a:gd name="connsiteY49" fmla="*/ 723341 h 2266594"/>
              <a:gd name="connsiteX50" fmla="*/ 126869 w 2329081"/>
              <a:gd name="connsiteY50" fmla="*/ 611621 h 2266594"/>
              <a:gd name="connsiteX51" fmla="*/ 213973 w 2329081"/>
              <a:gd name="connsiteY51" fmla="*/ 513156 h 2266594"/>
              <a:gd name="connsiteX52" fmla="*/ 297289 w 2329081"/>
              <a:gd name="connsiteY52" fmla="*/ 416584 h 2266594"/>
              <a:gd name="connsiteX53" fmla="*/ 418477 w 2329081"/>
              <a:gd name="connsiteY53" fmla="*/ 314331 h 2266594"/>
              <a:gd name="connsiteX54" fmla="*/ 539665 w 2329081"/>
              <a:gd name="connsiteY54" fmla="*/ 223440 h 2266594"/>
              <a:gd name="connsiteX55" fmla="*/ 676002 w 2329081"/>
              <a:gd name="connsiteY55" fmla="*/ 142017 h 2266594"/>
              <a:gd name="connsiteX56" fmla="*/ 764999 w 2329081"/>
              <a:gd name="connsiteY56" fmla="*/ 88997 h 2266594"/>
              <a:gd name="connsiteX57" fmla="*/ 867252 w 2329081"/>
              <a:gd name="connsiteY57" fmla="*/ 47339 h 2266594"/>
              <a:gd name="connsiteX58" fmla="*/ 994120 w 2329081"/>
              <a:gd name="connsiteY58" fmla="*/ 20829 h 2266594"/>
              <a:gd name="connsiteX59" fmla="*/ 1120989 w 2329081"/>
              <a:gd name="connsiteY59" fmla="*/ 18936 h 2266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329081" h="2266594">
                <a:moveTo>
                  <a:pt x="1204305" y="0"/>
                </a:moveTo>
                <a:lnTo>
                  <a:pt x="1278154" y="5681"/>
                </a:lnTo>
                <a:lnTo>
                  <a:pt x="1346323" y="39765"/>
                </a:lnTo>
                <a:lnTo>
                  <a:pt x="1564082" y="88997"/>
                </a:lnTo>
                <a:lnTo>
                  <a:pt x="1764800" y="170421"/>
                </a:lnTo>
                <a:lnTo>
                  <a:pt x="1861371" y="217760"/>
                </a:lnTo>
                <a:lnTo>
                  <a:pt x="1963624" y="280247"/>
                </a:lnTo>
                <a:lnTo>
                  <a:pt x="2071557" y="340841"/>
                </a:lnTo>
                <a:lnTo>
                  <a:pt x="2158660" y="427945"/>
                </a:lnTo>
                <a:lnTo>
                  <a:pt x="2243871" y="513156"/>
                </a:lnTo>
                <a:lnTo>
                  <a:pt x="2294997" y="611621"/>
                </a:lnTo>
                <a:lnTo>
                  <a:pt x="2319613" y="723341"/>
                </a:lnTo>
                <a:lnTo>
                  <a:pt x="2319613" y="797190"/>
                </a:lnTo>
                <a:lnTo>
                  <a:pt x="2300678" y="872932"/>
                </a:lnTo>
                <a:lnTo>
                  <a:pt x="2329081" y="994120"/>
                </a:lnTo>
                <a:lnTo>
                  <a:pt x="2321507" y="1117202"/>
                </a:lnTo>
                <a:lnTo>
                  <a:pt x="2266594" y="1280048"/>
                </a:lnTo>
                <a:lnTo>
                  <a:pt x="2272274" y="1329281"/>
                </a:lnTo>
                <a:lnTo>
                  <a:pt x="2266594" y="1382301"/>
                </a:lnTo>
                <a:lnTo>
                  <a:pt x="2232509" y="1499701"/>
                </a:lnTo>
                <a:lnTo>
                  <a:pt x="2173809" y="1607635"/>
                </a:lnTo>
                <a:lnTo>
                  <a:pt x="2173809" y="1620889"/>
                </a:lnTo>
                <a:lnTo>
                  <a:pt x="2173809" y="1639825"/>
                </a:lnTo>
                <a:lnTo>
                  <a:pt x="2158660" y="1649293"/>
                </a:lnTo>
                <a:lnTo>
                  <a:pt x="2016643" y="1791310"/>
                </a:lnTo>
                <a:lnTo>
                  <a:pt x="1855691" y="1921966"/>
                </a:lnTo>
                <a:lnTo>
                  <a:pt x="1787523" y="1995815"/>
                </a:lnTo>
                <a:lnTo>
                  <a:pt x="1719354" y="2056409"/>
                </a:lnTo>
                <a:lnTo>
                  <a:pt x="1628463" y="2099961"/>
                </a:lnTo>
                <a:lnTo>
                  <a:pt x="1622783" y="2105641"/>
                </a:lnTo>
                <a:lnTo>
                  <a:pt x="1548934" y="2179490"/>
                </a:lnTo>
                <a:lnTo>
                  <a:pt x="1456149" y="2238191"/>
                </a:lnTo>
                <a:lnTo>
                  <a:pt x="1325493" y="2266594"/>
                </a:lnTo>
                <a:lnTo>
                  <a:pt x="1183476" y="2266594"/>
                </a:lnTo>
                <a:lnTo>
                  <a:pt x="1047140" y="2238191"/>
                </a:lnTo>
                <a:lnTo>
                  <a:pt x="920271" y="2173810"/>
                </a:lnTo>
                <a:lnTo>
                  <a:pt x="793403" y="2145406"/>
                </a:lnTo>
                <a:lnTo>
                  <a:pt x="657066" y="2082919"/>
                </a:lnTo>
                <a:lnTo>
                  <a:pt x="501794" y="1980666"/>
                </a:lnTo>
                <a:lnTo>
                  <a:pt x="355990" y="1853798"/>
                </a:lnTo>
                <a:lnTo>
                  <a:pt x="223441" y="1711780"/>
                </a:lnTo>
                <a:lnTo>
                  <a:pt x="168527" y="1649293"/>
                </a:lnTo>
                <a:lnTo>
                  <a:pt x="102253" y="1586805"/>
                </a:lnTo>
                <a:lnTo>
                  <a:pt x="53020" y="1471298"/>
                </a:lnTo>
                <a:lnTo>
                  <a:pt x="24617" y="1353897"/>
                </a:lnTo>
                <a:lnTo>
                  <a:pt x="0" y="1227029"/>
                </a:lnTo>
                <a:lnTo>
                  <a:pt x="0" y="1102053"/>
                </a:lnTo>
                <a:lnTo>
                  <a:pt x="7574" y="980865"/>
                </a:lnTo>
                <a:lnTo>
                  <a:pt x="24617" y="844529"/>
                </a:lnTo>
                <a:lnTo>
                  <a:pt x="68168" y="723341"/>
                </a:lnTo>
                <a:lnTo>
                  <a:pt x="126869" y="611621"/>
                </a:lnTo>
                <a:lnTo>
                  <a:pt x="213973" y="513156"/>
                </a:lnTo>
                <a:lnTo>
                  <a:pt x="297289" y="416584"/>
                </a:lnTo>
                <a:lnTo>
                  <a:pt x="418477" y="314331"/>
                </a:lnTo>
                <a:lnTo>
                  <a:pt x="539665" y="223440"/>
                </a:lnTo>
                <a:lnTo>
                  <a:pt x="676002" y="142017"/>
                </a:lnTo>
                <a:lnTo>
                  <a:pt x="764999" y="88997"/>
                </a:lnTo>
                <a:lnTo>
                  <a:pt x="867252" y="47339"/>
                </a:lnTo>
                <a:lnTo>
                  <a:pt x="994120" y="20829"/>
                </a:lnTo>
                <a:lnTo>
                  <a:pt x="1120989" y="1893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481633" y="1736495"/>
            <a:ext cx="2370740" cy="2207894"/>
          </a:xfrm>
          <a:custGeom>
            <a:avLst/>
            <a:gdLst>
              <a:gd name="connsiteX0" fmla="*/ 1170222 w 2370740"/>
              <a:gd name="connsiteY0" fmla="*/ 0 h 2207894"/>
              <a:gd name="connsiteX1" fmla="*/ 1278155 w 2370740"/>
              <a:gd name="connsiteY1" fmla="*/ 0 h 2207894"/>
              <a:gd name="connsiteX2" fmla="*/ 1386088 w 2370740"/>
              <a:gd name="connsiteY2" fmla="*/ 5681 h 2207894"/>
              <a:gd name="connsiteX3" fmla="*/ 1507276 w 2370740"/>
              <a:gd name="connsiteY3" fmla="*/ 53020 h 2207894"/>
              <a:gd name="connsiteX4" fmla="*/ 1628464 w 2370740"/>
              <a:gd name="connsiteY4" fmla="*/ 102252 h 2207894"/>
              <a:gd name="connsiteX5" fmla="*/ 1711781 w 2370740"/>
              <a:gd name="connsiteY5" fmla="*/ 134443 h 2207894"/>
              <a:gd name="connsiteX6" fmla="*/ 1770481 w 2370740"/>
              <a:gd name="connsiteY6" fmla="*/ 170421 h 2207894"/>
              <a:gd name="connsiteX7" fmla="*/ 1814033 w 2370740"/>
              <a:gd name="connsiteY7" fmla="*/ 231015 h 2207894"/>
              <a:gd name="connsiteX8" fmla="*/ 1980666 w 2370740"/>
              <a:gd name="connsiteY8" fmla="*/ 378713 h 2207894"/>
              <a:gd name="connsiteX9" fmla="*/ 2111322 w 2370740"/>
              <a:gd name="connsiteY9" fmla="*/ 543453 h 2207894"/>
              <a:gd name="connsiteX10" fmla="*/ 2179490 w 2370740"/>
              <a:gd name="connsiteY10" fmla="*/ 634344 h 2207894"/>
              <a:gd name="connsiteX11" fmla="*/ 2240084 w 2370740"/>
              <a:gd name="connsiteY11" fmla="*/ 736596 h 2207894"/>
              <a:gd name="connsiteX12" fmla="*/ 2296891 w 2370740"/>
              <a:gd name="connsiteY12" fmla="*/ 844529 h 2207894"/>
              <a:gd name="connsiteX13" fmla="*/ 2342337 w 2370740"/>
              <a:gd name="connsiteY13" fmla="*/ 965717 h 2207894"/>
              <a:gd name="connsiteX14" fmla="*/ 2370740 w 2370740"/>
              <a:gd name="connsiteY14" fmla="*/ 1071757 h 2207894"/>
              <a:gd name="connsiteX15" fmla="*/ 2370740 w 2370740"/>
              <a:gd name="connsiteY15" fmla="*/ 1192945 h 2207894"/>
              <a:gd name="connsiteX16" fmla="*/ 2342337 w 2370740"/>
              <a:gd name="connsiteY16" fmla="*/ 1295197 h 2207894"/>
              <a:gd name="connsiteX17" fmla="*/ 2315828 w 2370740"/>
              <a:gd name="connsiteY17" fmla="*/ 1342536 h 2207894"/>
              <a:gd name="connsiteX18" fmla="*/ 2293105 w 2370740"/>
              <a:gd name="connsiteY18" fmla="*/ 1382301 h 2207894"/>
              <a:gd name="connsiteX19" fmla="*/ 2253340 w 2370740"/>
              <a:gd name="connsiteY19" fmla="*/ 1416385 h 2207894"/>
              <a:gd name="connsiteX20" fmla="*/ 2228723 w 2370740"/>
              <a:gd name="connsiteY20" fmla="*/ 1499702 h 2207894"/>
              <a:gd name="connsiteX21" fmla="*/ 2200320 w 2370740"/>
              <a:gd name="connsiteY21" fmla="*/ 1581125 h 2207894"/>
              <a:gd name="connsiteX22" fmla="*/ 2156768 w 2370740"/>
              <a:gd name="connsiteY22" fmla="*/ 1649293 h 2207894"/>
              <a:gd name="connsiteX23" fmla="*/ 2098067 w 2370740"/>
              <a:gd name="connsiteY23" fmla="*/ 1706100 h 2207894"/>
              <a:gd name="connsiteX24" fmla="*/ 2029899 w 2370740"/>
              <a:gd name="connsiteY24" fmla="*/ 1751546 h 2207894"/>
              <a:gd name="connsiteX25" fmla="*/ 2009070 w 2370740"/>
              <a:gd name="connsiteY25" fmla="*/ 1808352 h 2207894"/>
              <a:gd name="connsiteX26" fmla="*/ 1980666 w 2370740"/>
              <a:gd name="connsiteY26" fmla="*/ 1848117 h 2207894"/>
              <a:gd name="connsiteX27" fmla="*/ 1893562 w 2370740"/>
              <a:gd name="connsiteY27" fmla="*/ 1939008 h 2207894"/>
              <a:gd name="connsiteX28" fmla="*/ 1791310 w 2370740"/>
              <a:gd name="connsiteY28" fmla="*/ 2007177 h 2207894"/>
              <a:gd name="connsiteX29" fmla="*/ 1785629 w 2370740"/>
              <a:gd name="connsiteY29" fmla="*/ 2018538 h 2207894"/>
              <a:gd name="connsiteX30" fmla="*/ 1774268 w 2370740"/>
              <a:gd name="connsiteY30" fmla="*/ 2031793 h 2207894"/>
              <a:gd name="connsiteX31" fmla="*/ 1764800 w 2370740"/>
              <a:gd name="connsiteY31" fmla="*/ 2037474 h 2207894"/>
              <a:gd name="connsiteX32" fmla="*/ 1569763 w 2370740"/>
              <a:gd name="connsiteY32" fmla="*/ 2086706 h 2207894"/>
              <a:gd name="connsiteX33" fmla="*/ 1365259 w 2370740"/>
              <a:gd name="connsiteY33" fmla="*/ 2128364 h 2207894"/>
              <a:gd name="connsiteX34" fmla="*/ 1359578 w 2370740"/>
              <a:gd name="connsiteY34" fmla="*/ 2128364 h 2207894"/>
              <a:gd name="connsiteX35" fmla="*/ 1268687 w 2370740"/>
              <a:gd name="connsiteY35" fmla="*/ 2162449 h 2207894"/>
              <a:gd name="connsiteX36" fmla="*/ 1181584 w 2370740"/>
              <a:gd name="connsiteY36" fmla="*/ 2177597 h 2207894"/>
              <a:gd name="connsiteX37" fmla="*/ 1086905 w 2370740"/>
              <a:gd name="connsiteY37" fmla="*/ 2173810 h 2207894"/>
              <a:gd name="connsiteX38" fmla="*/ 1067969 w 2370740"/>
              <a:gd name="connsiteY38" fmla="*/ 2177597 h 2207894"/>
              <a:gd name="connsiteX39" fmla="*/ 971398 w 2370740"/>
              <a:gd name="connsiteY39" fmla="*/ 2207894 h 2207894"/>
              <a:gd name="connsiteX40" fmla="*/ 869145 w 2370740"/>
              <a:gd name="connsiteY40" fmla="*/ 2207894 h 2207894"/>
              <a:gd name="connsiteX41" fmla="*/ 732809 w 2370740"/>
              <a:gd name="connsiteY41" fmla="*/ 2173810 h 2207894"/>
              <a:gd name="connsiteX42" fmla="*/ 613514 w 2370740"/>
              <a:gd name="connsiteY42" fmla="*/ 2105642 h 2207894"/>
              <a:gd name="connsiteX43" fmla="*/ 511262 w 2370740"/>
              <a:gd name="connsiteY43" fmla="*/ 2012857 h 2207894"/>
              <a:gd name="connsiteX44" fmla="*/ 420371 w 2370740"/>
              <a:gd name="connsiteY44" fmla="*/ 1903031 h 2207894"/>
              <a:gd name="connsiteX45" fmla="*/ 325693 w 2370740"/>
              <a:gd name="connsiteY45" fmla="*/ 1814033 h 2207894"/>
              <a:gd name="connsiteX46" fmla="*/ 244270 w 2370740"/>
              <a:gd name="connsiteY46" fmla="*/ 1698526 h 2207894"/>
              <a:gd name="connsiteX47" fmla="*/ 147698 w 2370740"/>
              <a:gd name="connsiteY47" fmla="*/ 1528105 h 2207894"/>
              <a:gd name="connsiteX48" fmla="*/ 79530 w 2370740"/>
              <a:gd name="connsiteY48" fmla="*/ 1352004 h 2207894"/>
              <a:gd name="connsiteX49" fmla="*/ 39765 w 2370740"/>
              <a:gd name="connsiteY49" fmla="*/ 1164541 h 2207894"/>
              <a:gd name="connsiteX50" fmla="*/ 9468 w 2370740"/>
              <a:gd name="connsiteY50" fmla="*/ 1090692 h 2207894"/>
              <a:gd name="connsiteX51" fmla="*/ 0 w 2370740"/>
              <a:gd name="connsiteY51" fmla="*/ 999801 h 2207894"/>
              <a:gd name="connsiteX52" fmla="*/ 5681 w 2370740"/>
              <a:gd name="connsiteY52" fmla="*/ 844529 h 2207894"/>
              <a:gd name="connsiteX53" fmla="*/ 49233 w 2370740"/>
              <a:gd name="connsiteY53" fmla="*/ 689257 h 2207894"/>
              <a:gd name="connsiteX54" fmla="*/ 117401 w 2370740"/>
              <a:gd name="connsiteY54" fmla="*/ 552920 h 2207894"/>
              <a:gd name="connsiteX55" fmla="*/ 191250 w 2370740"/>
              <a:gd name="connsiteY55" fmla="*/ 416584 h 2207894"/>
              <a:gd name="connsiteX56" fmla="*/ 293502 w 2370740"/>
              <a:gd name="connsiteY56" fmla="*/ 280247 h 2207894"/>
              <a:gd name="connsiteX57" fmla="*/ 420371 w 2370740"/>
              <a:gd name="connsiteY57" fmla="*/ 183676 h 2207894"/>
              <a:gd name="connsiteX58" fmla="*/ 556707 w 2370740"/>
              <a:gd name="connsiteY58" fmla="*/ 121188 h 2207894"/>
              <a:gd name="connsiteX59" fmla="*/ 721447 w 2370740"/>
              <a:gd name="connsiteY59" fmla="*/ 66275 h 2207894"/>
              <a:gd name="connsiteX60" fmla="*/ 942994 w 2370740"/>
              <a:gd name="connsiteY60" fmla="*/ 24616 h 220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370740" h="2207894">
                <a:moveTo>
                  <a:pt x="1170222" y="0"/>
                </a:moveTo>
                <a:lnTo>
                  <a:pt x="1278155" y="0"/>
                </a:lnTo>
                <a:lnTo>
                  <a:pt x="1386088" y="5681"/>
                </a:lnTo>
                <a:lnTo>
                  <a:pt x="1507276" y="53020"/>
                </a:lnTo>
                <a:lnTo>
                  <a:pt x="1628464" y="102252"/>
                </a:lnTo>
                <a:lnTo>
                  <a:pt x="1711781" y="134443"/>
                </a:lnTo>
                <a:lnTo>
                  <a:pt x="1770481" y="170421"/>
                </a:lnTo>
                <a:lnTo>
                  <a:pt x="1814033" y="231015"/>
                </a:lnTo>
                <a:lnTo>
                  <a:pt x="1980666" y="378713"/>
                </a:lnTo>
                <a:lnTo>
                  <a:pt x="2111322" y="543453"/>
                </a:lnTo>
                <a:lnTo>
                  <a:pt x="2179490" y="634344"/>
                </a:lnTo>
                <a:lnTo>
                  <a:pt x="2240084" y="736596"/>
                </a:lnTo>
                <a:lnTo>
                  <a:pt x="2296891" y="844529"/>
                </a:lnTo>
                <a:lnTo>
                  <a:pt x="2342337" y="965717"/>
                </a:lnTo>
                <a:lnTo>
                  <a:pt x="2370740" y="1071757"/>
                </a:lnTo>
                <a:lnTo>
                  <a:pt x="2370740" y="1192945"/>
                </a:lnTo>
                <a:lnTo>
                  <a:pt x="2342337" y="1295197"/>
                </a:lnTo>
                <a:lnTo>
                  <a:pt x="2315828" y="1342536"/>
                </a:lnTo>
                <a:lnTo>
                  <a:pt x="2293105" y="1382301"/>
                </a:lnTo>
                <a:lnTo>
                  <a:pt x="2253340" y="1416385"/>
                </a:lnTo>
                <a:lnTo>
                  <a:pt x="2228723" y="1499702"/>
                </a:lnTo>
                <a:lnTo>
                  <a:pt x="2200320" y="1581125"/>
                </a:lnTo>
                <a:lnTo>
                  <a:pt x="2156768" y="1649293"/>
                </a:lnTo>
                <a:lnTo>
                  <a:pt x="2098067" y="1706100"/>
                </a:lnTo>
                <a:lnTo>
                  <a:pt x="2029899" y="1751546"/>
                </a:lnTo>
                <a:lnTo>
                  <a:pt x="2009070" y="1808352"/>
                </a:lnTo>
                <a:lnTo>
                  <a:pt x="1980666" y="1848117"/>
                </a:lnTo>
                <a:lnTo>
                  <a:pt x="1893562" y="1939008"/>
                </a:lnTo>
                <a:lnTo>
                  <a:pt x="1791310" y="2007177"/>
                </a:lnTo>
                <a:lnTo>
                  <a:pt x="1785629" y="2018538"/>
                </a:lnTo>
                <a:lnTo>
                  <a:pt x="1774268" y="2031793"/>
                </a:lnTo>
                <a:lnTo>
                  <a:pt x="1764800" y="2037474"/>
                </a:lnTo>
                <a:lnTo>
                  <a:pt x="1569763" y="2086706"/>
                </a:lnTo>
                <a:lnTo>
                  <a:pt x="1365259" y="2128364"/>
                </a:lnTo>
                <a:lnTo>
                  <a:pt x="1359578" y="2128364"/>
                </a:lnTo>
                <a:lnTo>
                  <a:pt x="1268687" y="2162449"/>
                </a:lnTo>
                <a:lnTo>
                  <a:pt x="1181584" y="2177597"/>
                </a:lnTo>
                <a:lnTo>
                  <a:pt x="1086905" y="2173810"/>
                </a:lnTo>
                <a:lnTo>
                  <a:pt x="1067969" y="2177597"/>
                </a:lnTo>
                <a:lnTo>
                  <a:pt x="971398" y="2207894"/>
                </a:lnTo>
                <a:lnTo>
                  <a:pt x="869145" y="2207894"/>
                </a:lnTo>
                <a:lnTo>
                  <a:pt x="732809" y="2173810"/>
                </a:lnTo>
                <a:lnTo>
                  <a:pt x="613514" y="2105642"/>
                </a:lnTo>
                <a:lnTo>
                  <a:pt x="511262" y="2012857"/>
                </a:lnTo>
                <a:lnTo>
                  <a:pt x="420371" y="1903031"/>
                </a:lnTo>
                <a:lnTo>
                  <a:pt x="325693" y="1814033"/>
                </a:lnTo>
                <a:lnTo>
                  <a:pt x="244270" y="1698526"/>
                </a:lnTo>
                <a:lnTo>
                  <a:pt x="147698" y="1528105"/>
                </a:lnTo>
                <a:lnTo>
                  <a:pt x="79530" y="1352004"/>
                </a:lnTo>
                <a:lnTo>
                  <a:pt x="39765" y="1164541"/>
                </a:lnTo>
                <a:lnTo>
                  <a:pt x="9468" y="1090692"/>
                </a:lnTo>
                <a:lnTo>
                  <a:pt x="0" y="999801"/>
                </a:lnTo>
                <a:lnTo>
                  <a:pt x="5681" y="844529"/>
                </a:lnTo>
                <a:lnTo>
                  <a:pt x="49233" y="689257"/>
                </a:lnTo>
                <a:lnTo>
                  <a:pt x="117401" y="552920"/>
                </a:lnTo>
                <a:lnTo>
                  <a:pt x="191250" y="416584"/>
                </a:lnTo>
                <a:lnTo>
                  <a:pt x="293502" y="280247"/>
                </a:lnTo>
                <a:lnTo>
                  <a:pt x="420371" y="183676"/>
                </a:lnTo>
                <a:lnTo>
                  <a:pt x="556707" y="121188"/>
                </a:lnTo>
                <a:lnTo>
                  <a:pt x="721447" y="66275"/>
                </a:lnTo>
                <a:lnTo>
                  <a:pt x="942994" y="2461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Freeform 77"/>
          <p:cNvSpPr>
            <a:spLocks noEditPoints="1"/>
          </p:cNvSpPr>
          <p:nvPr userDrawn="1"/>
        </p:nvSpPr>
        <p:spPr bwMode="auto">
          <a:xfrm>
            <a:off x="11176000" y="6079950"/>
            <a:ext cx="557879" cy="517744"/>
          </a:xfrm>
          <a:custGeom>
            <a:avLst/>
            <a:gdLst>
              <a:gd name="T0" fmla="*/ 307 w 417"/>
              <a:gd name="T1" fmla="*/ 337 h 387"/>
              <a:gd name="T2" fmla="*/ 174 w 417"/>
              <a:gd name="T3" fmla="*/ 335 h 387"/>
              <a:gd name="T4" fmla="*/ 131 w 417"/>
              <a:gd name="T5" fmla="*/ 302 h 387"/>
              <a:gd name="T6" fmla="*/ 83 w 417"/>
              <a:gd name="T7" fmla="*/ 292 h 387"/>
              <a:gd name="T8" fmla="*/ 180 w 417"/>
              <a:gd name="T9" fmla="*/ 276 h 387"/>
              <a:gd name="T10" fmla="*/ 148 w 417"/>
              <a:gd name="T11" fmla="*/ 280 h 387"/>
              <a:gd name="T12" fmla="*/ 222 w 417"/>
              <a:gd name="T13" fmla="*/ 252 h 387"/>
              <a:gd name="T14" fmla="*/ 36 w 417"/>
              <a:gd name="T15" fmla="*/ 242 h 387"/>
              <a:gd name="T16" fmla="*/ 36 w 417"/>
              <a:gd name="T17" fmla="*/ 242 h 387"/>
              <a:gd name="T18" fmla="*/ 286 w 417"/>
              <a:gd name="T19" fmla="*/ 258 h 387"/>
              <a:gd name="T20" fmla="*/ 123 w 417"/>
              <a:gd name="T21" fmla="*/ 251 h 387"/>
              <a:gd name="T22" fmla="*/ 171 w 417"/>
              <a:gd name="T23" fmla="*/ 227 h 387"/>
              <a:gd name="T24" fmla="*/ 191 w 417"/>
              <a:gd name="T25" fmla="*/ 241 h 387"/>
              <a:gd name="T26" fmla="*/ 201 w 417"/>
              <a:gd name="T27" fmla="*/ 227 h 387"/>
              <a:gd name="T28" fmla="*/ 331 w 417"/>
              <a:gd name="T29" fmla="*/ 262 h 387"/>
              <a:gd name="T30" fmla="*/ 57 w 417"/>
              <a:gd name="T31" fmla="*/ 196 h 387"/>
              <a:gd name="T32" fmla="*/ 120 w 417"/>
              <a:gd name="T33" fmla="*/ 195 h 387"/>
              <a:gd name="T34" fmla="*/ 272 w 417"/>
              <a:gd name="T35" fmla="*/ 188 h 387"/>
              <a:gd name="T36" fmla="*/ 297 w 417"/>
              <a:gd name="T37" fmla="*/ 188 h 387"/>
              <a:gd name="T38" fmla="*/ 306 w 417"/>
              <a:gd name="T39" fmla="*/ 174 h 387"/>
              <a:gd name="T40" fmla="*/ 39 w 417"/>
              <a:gd name="T41" fmla="*/ 224 h 387"/>
              <a:gd name="T42" fmla="*/ 183 w 417"/>
              <a:gd name="T43" fmla="*/ 163 h 387"/>
              <a:gd name="T44" fmla="*/ 197 w 417"/>
              <a:gd name="T45" fmla="*/ 171 h 387"/>
              <a:gd name="T46" fmla="*/ 183 w 417"/>
              <a:gd name="T47" fmla="*/ 163 h 387"/>
              <a:gd name="T48" fmla="*/ 370 w 417"/>
              <a:gd name="T49" fmla="*/ 225 h 387"/>
              <a:gd name="T50" fmla="*/ 238 w 417"/>
              <a:gd name="T51" fmla="*/ 210 h 387"/>
              <a:gd name="T52" fmla="*/ 250 w 417"/>
              <a:gd name="T53" fmla="*/ 166 h 387"/>
              <a:gd name="T54" fmla="*/ 53 w 417"/>
              <a:gd name="T55" fmla="*/ 150 h 387"/>
              <a:gd name="T56" fmla="*/ 225 w 417"/>
              <a:gd name="T57" fmla="*/ 153 h 387"/>
              <a:gd name="T58" fmla="*/ 280 w 417"/>
              <a:gd name="T59" fmla="*/ 146 h 387"/>
              <a:gd name="T60" fmla="*/ 273 w 417"/>
              <a:gd name="T61" fmla="*/ 137 h 387"/>
              <a:gd name="T62" fmla="*/ 212 w 417"/>
              <a:gd name="T63" fmla="*/ 135 h 387"/>
              <a:gd name="T64" fmla="*/ 396 w 417"/>
              <a:gd name="T65" fmla="*/ 193 h 387"/>
              <a:gd name="T66" fmla="*/ 400 w 417"/>
              <a:gd name="T67" fmla="*/ 187 h 387"/>
              <a:gd name="T68" fmla="*/ 175 w 417"/>
              <a:gd name="T69" fmla="*/ 125 h 387"/>
              <a:gd name="T70" fmla="*/ 112 w 417"/>
              <a:gd name="T71" fmla="*/ 131 h 387"/>
              <a:gd name="T72" fmla="*/ 148 w 417"/>
              <a:gd name="T73" fmla="*/ 119 h 387"/>
              <a:gd name="T74" fmla="*/ 154 w 417"/>
              <a:gd name="T75" fmla="*/ 118 h 387"/>
              <a:gd name="T76" fmla="*/ 93 w 417"/>
              <a:gd name="T77" fmla="*/ 116 h 387"/>
              <a:gd name="T78" fmla="*/ 319 w 417"/>
              <a:gd name="T79" fmla="*/ 114 h 387"/>
              <a:gd name="T80" fmla="*/ 336 w 417"/>
              <a:gd name="T81" fmla="*/ 128 h 387"/>
              <a:gd name="T82" fmla="*/ 133 w 417"/>
              <a:gd name="T83" fmla="*/ 112 h 387"/>
              <a:gd name="T84" fmla="*/ 255 w 417"/>
              <a:gd name="T85" fmla="*/ 107 h 387"/>
              <a:gd name="T86" fmla="*/ 231 w 417"/>
              <a:gd name="T87" fmla="*/ 103 h 387"/>
              <a:gd name="T88" fmla="*/ 161 w 417"/>
              <a:gd name="T89" fmla="*/ 101 h 387"/>
              <a:gd name="T90" fmla="*/ 192 w 417"/>
              <a:gd name="T91" fmla="*/ 93 h 387"/>
              <a:gd name="T92" fmla="*/ 333 w 417"/>
              <a:gd name="T93" fmla="*/ 86 h 387"/>
              <a:gd name="T94" fmla="*/ 333 w 417"/>
              <a:gd name="T95" fmla="*/ 86 h 387"/>
              <a:gd name="T96" fmla="*/ 127 w 417"/>
              <a:gd name="T97" fmla="*/ 74 h 387"/>
              <a:gd name="T98" fmla="*/ 201 w 417"/>
              <a:gd name="T99" fmla="*/ 53 h 387"/>
              <a:gd name="T100" fmla="*/ 179 w 417"/>
              <a:gd name="T101" fmla="*/ 42 h 387"/>
              <a:gd name="T102" fmla="*/ 251 w 417"/>
              <a:gd name="T103" fmla="*/ 34 h 387"/>
              <a:gd name="T104" fmla="*/ 258 w 417"/>
              <a:gd name="T105" fmla="*/ 32 h 387"/>
              <a:gd name="T106" fmla="*/ 55 w 417"/>
              <a:gd name="T107" fmla="*/ 73 h 387"/>
              <a:gd name="T108" fmla="*/ 286 w 417"/>
              <a:gd name="T109" fmla="*/ 18 h 387"/>
              <a:gd name="T110" fmla="*/ 394 w 417"/>
              <a:gd name="T111" fmla="*/ 129 h 387"/>
              <a:gd name="T112" fmla="*/ 403 w 417"/>
              <a:gd name="T113" fmla="*/ 242 h 387"/>
              <a:gd name="T114" fmla="*/ 353 w 417"/>
              <a:gd name="T115" fmla="*/ 317 h 387"/>
              <a:gd name="T116" fmla="*/ 276 w 417"/>
              <a:gd name="T117" fmla="*/ 366 h 387"/>
              <a:gd name="T118" fmla="*/ 171 w 417"/>
              <a:gd name="T119" fmla="*/ 387 h 387"/>
              <a:gd name="T120" fmla="*/ 43 w 417"/>
              <a:gd name="T121" fmla="*/ 298 h 387"/>
              <a:gd name="T122" fmla="*/ 9 w 417"/>
              <a:gd name="T123" fmla="*/ 121 h 387"/>
              <a:gd name="T124" fmla="*/ 166 w 417"/>
              <a:gd name="T125" fmla="*/ 4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17" h="387">
                <a:moveTo>
                  <a:pt x="214" y="339"/>
                </a:moveTo>
                <a:lnTo>
                  <a:pt x="213" y="340"/>
                </a:lnTo>
                <a:lnTo>
                  <a:pt x="214" y="340"/>
                </a:lnTo>
                <a:lnTo>
                  <a:pt x="214" y="339"/>
                </a:lnTo>
                <a:close/>
                <a:moveTo>
                  <a:pt x="320" y="330"/>
                </a:moveTo>
                <a:lnTo>
                  <a:pt x="292" y="344"/>
                </a:lnTo>
                <a:lnTo>
                  <a:pt x="307" y="337"/>
                </a:lnTo>
                <a:lnTo>
                  <a:pt x="320" y="330"/>
                </a:lnTo>
                <a:close/>
                <a:moveTo>
                  <a:pt x="125" y="318"/>
                </a:moveTo>
                <a:lnTo>
                  <a:pt x="124" y="319"/>
                </a:lnTo>
                <a:lnTo>
                  <a:pt x="142" y="330"/>
                </a:lnTo>
                <a:lnTo>
                  <a:pt x="162" y="336"/>
                </a:lnTo>
                <a:lnTo>
                  <a:pt x="172" y="335"/>
                </a:lnTo>
                <a:lnTo>
                  <a:pt x="174" y="335"/>
                </a:lnTo>
                <a:lnTo>
                  <a:pt x="142" y="326"/>
                </a:lnTo>
                <a:lnTo>
                  <a:pt x="133" y="323"/>
                </a:lnTo>
                <a:lnTo>
                  <a:pt x="125" y="318"/>
                </a:lnTo>
                <a:close/>
                <a:moveTo>
                  <a:pt x="120" y="294"/>
                </a:moveTo>
                <a:lnTo>
                  <a:pt x="123" y="298"/>
                </a:lnTo>
                <a:lnTo>
                  <a:pt x="127" y="299"/>
                </a:lnTo>
                <a:lnTo>
                  <a:pt x="131" y="302"/>
                </a:lnTo>
                <a:lnTo>
                  <a:pt x="134" y="302"/>
                </a:lnTo>
                <a:lnTo>
                  <a:pt x="120" y="294"/>
                </a:lnTo>
                <a:close/>
                <a:moveTo>
                  <a:pt x="85" y="282"/>
                </a:moveTo>
                <a:lnTo>
                  <a:pt x="86" y="282"/>
                </a:lnTo>
                <a:lnTo>
                  <a:pt x="86" y="286"/>
                </a:lnTo>
                <a:lnTo>
                  <a:pt x="86" y="289"/>
                </a:lnTo>
                <a:lnTo>
                  <a:pt x="83" y="292"/>
                </a:lnTo>
                <a:lnTo>
                  <a:pt x="81" y="293"/>
                </a:lnTo>
                <a:lnTo>
                  <a:pt x="82" y="296"/>
                </a:lnTo>
                <a:lnTo>
                  <a:pt x="90" y="298"/>
                </a:lnTo>
                <a:lnTo>
                  <a:pt x="87" y="290"/>
                </a:lnTo>
                <a:lnTo>
                  <a:pt x="86" y="282"/>
                </a:lnTo>
                <a:lnTo>
                  <a:pt x="85" y="282"/>
                </a:lnTo>
                <a:close/>
                <a:moveTo>
                  <a:pt x="180" y="276"/>
                </a:moveTo>
                <a:lnTo>
                  <a:pt x="180" y="277"/>
                </a:lnTo>
                <a:lnTo>
                  <a:pt x="182" y="277"/>
                </a:lnTo>
                <a:lnTo>
                  <a:pt x="180" y="276"/>
                </a:lnTo>
                <a:close/>
                <a:moveTo>
                  <a:pt x="138" y="265"/>
                </a:moveTo>
                <a:lnTo>
                  <a:pt x="136" y="271"/>
                </a:lnTo>
                <a:lnTo>
                  <a:pt x="141" y="276"/>
                </a:lnTo>
                <a:lnTo>
                  <a:pt x="148" y="280"/>
                </a:lnTo>
                <a:lnTo>
                  <a:pt x="149" y="280"/>
                </a:lnTo>
                <a:lnTo>
                  <a:pt x="145" y="276"/>
                </a:lnTo>
                <a:lnTo>
                  <a:pt x="141" y="272"/>
                </a:lnTo>
                <a:lnTo>
                  <a:pt x="138" y="265"/>
                </a:lnTo>
                <a:close/>
                <a:moveTo>
                  <a:pt x="218" y="252"/>
                </a:moveTo>
                <a:lnTo>
                  <a:pt x="217" y="254"/>
                </a:lnTo>
                <a:lnTo>
                  <a:pt x="222" y="252"/>
                </a:lnTo>
                <a:lnTo>
                  <a:pt x="218" y="252"/>
                </a:lnTo>
                <a:close/>
                <a:moveTo>
                  <a:pt x="267" y="243"/>
                </a:moveTo>
                <a:lnTo>
                  <a:pt x="260" y="248"/>
                </a:lnTo>
                <a:lnTo>
                  <a:pt x="252" y="255"/>
                </a:lnTo>
                <a:lnTo>
                  <a:pt x="260" y="250"/>
                </a:lnTo>
                <a:lnTo>
                  <a:pt x="267" y="243"/>
                </a:lnTo>
                <a:close/>
                <a:moveTo>
                  <a:pt x="36" y="242"/>
                </a:moveTo>
                <a:lnTo>
                  <a:pt x="42" y="255"/>
                </a:lnTo>
                <a:lnTo>
                  <a:pt x="48" y="268"/>
                </a:lnTo>
                <a:lnTo>
                  <a:pt x="52" y="273"/>
                </a:lnTo>
                <a:lnTo>
                  <a:pt x="56" y="279"/>
                </a:lnTo>
                <a:lnTo>
                  <a:pt x="49" y="263"/>
                </a:lnTo>
                <a:lnTo>
                  <a:pt x="45" y="248"/>
                </a:lnTo>
                <a:lnTo>
                  <a:pt x="36" y="242"/>
                </a:lnTo>
                <a:close/>
                <a:moveTo>
                  <a:pt x="306" y="235"/>
                </a:moveTo>
                <a:lnTo>
                  <a:pt x="289" y="251"/>
                </a:lnTo>
                <a:lnTo>
                  <a:pt x="268" y="264"/>
                </a:lnTo>
                <a:lnTo>
                  <a:pt x="260" y="269"/>
                </a:lnTo>
                <a:lnTo>
                  <a:pt x="268" y="268"/>
                </a:lnTo>
                <a:lnTo>
                  <a:pt x="276" y="267"/>
                </a:lnTo>
                <a:lnTo>
                  <a:pt x="286" y="258"/>
                </a:lnTo>
                <a:lnTo>
                  <a:pt x="295" y="251"/>
                </a:lnTo>
                <a:lnTo>
                  <a:pt x="306" y="235"/>
                </a:lnTo>
                <a:close/>
                <a:moveTo>
                  <a:pt x="131" y="235"/>
                </a:moveTo>
                <a:lnTo>
                  <a:pt x="128" y="246"/>
                </a:lnTo>
                <a:lnTo>
                  <a:pt x="128" y="248"/>
                </a:lnTo>
                <a:lnTo>
                  <a:pt x="125" y="251"/>
                </a:lnTo>
                <a:lnTo>
                  <a:pt x="123" y="251"/>
                </a:lnTo>
                <a:lnTo>
                  <a:pt x="120" y="251"/>
                </a:lnTo>
                <a:lnTo>
                  <a:pt x="125" y="259"/>
                </a:lnTo>
                <a:lnTo>
                  <a:pt x="129" y="254"/>
                </a:lnTo>
                <a:lnTo>
                  <a:pt x="134" y="247"/>
                </a:lnTo>
                <a:lnTo>
                  <a:pt x="134" y="239"/>
                </a:lnTo>
                <a:lnTo>
                  <a:pt x="131" y="235"/>
                </a:lnTo>
                <a:close/>
                <a:moveTo>
                  <a:pt x="171" y="227"/>
                </a:moveTo>
                <a:lnTo>
                  <a:pt x="174" y="246"/>
                </a:lnTo>
                <a:lnTo>
                  <a:pt x="191" y="258"/>
                </a:lnTo>
                <a:lnTo>
                  <a:pt x="195" y="258"/>
                </a:lnTo>
                <a:lnTo>
                  <a:pt x="195" y="255"/>
                </a:lnTo>
                <a:lnTo>
                  <a:pt x="195" y="254"/>
                </a:lnTo>
                <a:lnTo>
                  <a:pt x="197" y="245"/>
                </a:lnTo>
                <a:lnTo>
                  <a:pt x="191" y="241"/>
                </a:lnTo>
                <a:lnTo>
                  <a:pt x="187" y="235"/>
                </a:lnTo>
                <a:lnTo>
                  <a:pt x="182" y="230"/>
                </a:lnTo>
                <a:lnTo>
                  <a:pt x="176" y="229"/>
                </a:lnTo>
                <a:lnTo>
                  <a:pt x="171" y="227"/>
                </a:lnTo>
                <a:close/>
                <a:moveTo>
                  <a:pt x="201" y="227"/>
                </a:moveTo>
                <a:lnTo>
                  <a:pt x="201" y="227"/>
                </a:lnTo>
                <a:lnTo>
                  <a:pt x="201" y="227"/>
                </a:lnTo>
                <a:lnTo>
                  <a:pt x="201" y="227"/>
                </a:lnTo>
                <a:close/>
                <a:moveTo>
                  <a:pt x="345" y="222"/>
                </a:moveTo>
                <a:lnTo>
                  <a:pt x="345" y="222"/>
                </a:lnTo>
                <a:lnTo>
                  <a:pt x="341" y="229"/>
                </a:lnTo>
                <a:lnTo>
                  <a:pt x="337" y="235"/>
                </a:lnTo>
                <a:lnTo>
                  <a:pt x="332" y="241"/>
                </a:lnTo>
                <a:lnTo>
                  <a:pt x="331" y="262"/>
                </a:lnTo>
                <a:lnTo>
                  <a:pt x="339" y="258"/>
                </a:lnTo>
                <a:lnTo>
                  <a:pt x="345" y="254"/>
                </a:lnTo>
                <a:lnTo>
                  <a:pt x="348" y="247"/>
                </a:lnTo>
                <a:lnTo>
                  <a:pt x="349" y="239"/>
                </a:lnTo>
                <a:lnTo>
                  <a:pt x="345" y="222"/>
                </a:lnTo>
                <a:close/>
                <a:moveTo>
                  <a:pt x="61" y="187"/>
                </a:moveTo>
                <a:lnTo>
                  <a:pt x="57" y="196"/>
                </a:lnTo>
                <a:lnTo>
                  <a:pt x="59" y="200"/>
                </a:lnTo>
                <a:lnTo>
                  <a:pt x="72" y="224"/>
                </a:lnTo>
                <a:lnTo>
                  <a:pt x="77" y="231"/>
                </a:lnTo>
                <a:lnTo>
                  <a:pt x="76" y="221"/>
                </a:lnTo>
                <a:lnTo>
                  <a:pt x="61" y="187"/>
                </a:lnTo>
                <a:close/>
                <a:moveTo>
                  <a:pt x="123" y="182"/>
                </a:moveTo>
                <a:lnTo>
                  <a:pt x="120" y="195"/>
                </a:lnTo>
                <a:lnTo>
                  <a:pt x="121" y="197"/>
                </a:lnTo>
                <a:lnTo>
                  <a:pt x="123" y="186"/>
                </a:lnTo>
                <a:lnTo>
                  <a:pt x="123" y="182"/>
                </a:lnTo>
                <a:close/>
                <a:moveTo>
                  <a:pt x="267" y="176"/>
                </a:moveTo>
                <a:lnTo>
                  <a:pt x="267" y="203"/>
                </a:lnTo>
                <a:lnTo>
                  <a:pt x="273" y="193"/>
                </a:lnTo>
                <a:lnTo>
                  <a:pt x="272" y="188"/>
                </a:lnTo>
                <a:lnTo>
                  <a:pt x="269" y="183"/>
                </a:lnTo>
                <a:lnTo>
                  <a:pt x="267" y="176"/>
                </a:lnTo>
                <a:close/>
                <a:moveTo>
                  <a:pt x="306" y="165"/>
                </a:moveTo>
                <a:lnTo>
                  <a:pt x="305" y="170"/>
                </a:lnTo>
                <a:lnTo>
                  <a:pt x="302" y="176"/>
                </a:lnTo>
                <a:lnTo>
                  <a:pt x="299" y="182"/>
                </a:lnTo>
                <a:lnTo>
                  <a:pt x="297" y="188"/>
                </a:lnTo>
                <a:lnTo>
                  <a:pt x="298" y="205"/>
                </a:lnTo>
                <a:lnTo>
                  <a:pt x="297" y="222"/>
                </a:lnTo>
                <a:lnTo>
                  <a:pt x="305" y="210"/>
                </a:lnTo>
                <a:lnTo>
                  <a:pt x="310" y="197"/>
                </a:lnTo>
                <a:lnTo>
                  <a:pt x="305" y="180"/>
                </a:lnTo>
                <a:lnTo>
                  <a:pt x="305" y="176"/>
                </a:lnTo>
                <a:lnTo>
                  <a:pt x="306" y="174"/>
                </a:lnTo>
                <a:lnTo>
                  <a:pt x="307" y="173"/>
                </a:lnTo>
                <a:lnTo>
                  <a:pt x="306" y="165"/>
                </a:lnTo>
                <a:close/>
                <a:moveTo>
                  <a:pt x="31" y="163"/>
                </a:moveTo>
                <a:lnTo>
                  <a:pt x="28" y="188"/>
                </a:lnTo>
                <a:lnTo>
                  <a:pt x="30" y="212"/>
                </a:lnTo>
                <a:lnTo>
                  <a:pt x="34" y="218"/>
                </a:lnTo>
                <a:lnTo>
                  <a:pt x="39" y="224"/>
                </a:lnTo>
                <a:lnTo>
                  <a:pt x="39" y="213"/>
                </a:lnTo>
                <a:lnTo>
                  <a:pt x="39" y="203"/>
                </a:lnTo>
                <a:lnTo>
                  <a:pt x="38" y="191"/>
                </a:lnTo>
                <a:lnTo>
                  <a:pt x="34" y="180"/>
                </a:lnTo>
                <a:lnTo>
                  <a:pt x="32" y="171"/>
                </a:lnTo>
                <a:lnTo>
                  <a:pt x="31" y="163"/>
                </a:lnTo>
                <a:close/>
                <a:moveTo>
                  <a:pt x="183" y="163"/>
                </a:moveTo>
                <a:lnTo>
                  <a:pt x="186" y="192"/>
                </a:lnTo>
                <a:lnTo>
                  <a:pt x="186" y="193"/>
                </a:lnTo>
                <a:lnTo>
                  <a:pt x="188" y="191"/>
                </a:lnTo>
                <a:lnTo>
                  <a:pt x="192" y="187"/>
                </a:lnTo>
                <a:lnTo>
                  <a:pt x="196" y="182"/>
                </a:lnTo>
                <a:lnTo>
                  <a:pt x="199" y="176"/>
                </a:lnTo>
                <a:lnTo>
                  <a:pt x="197" y="171"/>
                </a:lnTo>
                <a:lnTo>
                  <a:pt x="196" y="173"/>
                </a:lnTo>
                <a:lnTo>
                  <a:pt x="193" y="174"/>
                </a:lnTo>
                <a:lnTo>
                  <a:pt x="189" y="174"/>
                </a:lnTo>
                <a:lnTo>
                  <a:pt x="187" y="173"/>
                </a:lnTo>
                <a:lnTo>
                  <a:pt x="186" y="171"/>
                </a:lnTo>
                <a:lnTo>
                  <a:pt x="184" y="167"/>
                </a:lnTo>
                <a:lnTo>
                  <a:pt x="183" y="163"/>
                </a:lnTo>
                <a:close/>
                <a:moveTo>
                  <a:pt x="78" y="158"/>
                </a:moveTo>
                <a:lnTo>
                  <a:pt x="74" y="165"/>
                </a:lnTo>
                <a:lnTo>
                  <a:pt x="77" y="170"/>
                </a:lnTo>
                <a:lnTo>
                  <a:pt x="78" y="158"/>
                </a:lnTo>
                <a:close/>
                <a:moveTo>
                  <a:pt x="362" y="158"/>
                </a:moveTo>
                <a:lnTo>
                  <a:pt x="369" y="191"/>
                </a:lnTo>
                <a:lnTo>
                  <a:pt x="370" y="225"/>
                </a:lnTo>
                <a:lnTo>
                  <a:pt x="375" y="208"/>
                </a:lnTo>
                <a:lnTo>
                  <a:pt x="374" y="190"/>
                </a:lnTo>
                <a:lnTo>
                  <a:pt x="370" y="174"/>
                </a:lnTo>
                <a:lnTo>
                  <a:pt x="362" y="158"/>
                </a:lnTo>
                <a:close/>
                <a:moveTo>
                  <a:pt x="247" y="153"/>
                </a:moveTo>
                <a:lnTo>
                  <a:pt x="244" y="182"/>
                </a:lnTo>
                <a:lnTo>
                  <a:pt x="238" y="210"/>
                </a:lnTo>
                <a:lnTo>
                  <a:pt x="227" y="237"/>
                </a:lnTo>
                <a:lnTo>
                  <a:pt x="235" y="231"/>
                </a:lnTo>
                <a:lnTo>
                  <a:pt x="242" y="222"/>
                </a:lnTo>
                <a:lnTo>
                  <a:pt x="246" y="209"/>
                </a:lnTo>
                <a:lnTo>
                  <a:pt x="248" y="195"/>
                </a:lnTo>
                <a:lnTo>
                  <a:pt x="250" y="180"/>
                </a:lnTo>
                <a:lnTo>
                  <a:pt x="250" y="166"/>
                </a:lnTo>
                <a:lnTo>
                  <a:pt x="250" y="155"/>
                </a:lnTo>
                <a:lnTo>
                  <a:pt x="247" y="153"/>
                </a:lnTo>
                <a:close/>
                <a:moveTo>
                  <a:pt x="53" y="150"/>
                </a:moveTo>
                <a:lnTo>
                  <a:pt x="52" y="158"/>
                </a:lnTo>
                <a:lnTo>
                  <a:pt x="52" y="167"/>
                </a:lnTo>
                <a:lnTo>
                  <a:pt x="55" y="162"/>
                </a:lnTo>
                <a:lnTo>
                  <a:pt x="53" y="150"/>
                </a:lnTo>
                <a:close/>
                <a:moveTo>
                  <a:pt x="222" y="148"/>
                </a:moveTo>
                <a:lnTo>
                  <a:pt x="222" y="148"/>
                </a:lnTo>
                <a:lnTo>
                  <a:pt x="221" y="158"/>
                </a:lnTo>
                <a:lnTo>
                  <a:pt x="218" y="169"/>
                </a:lnTo>
                <a:lnTo>
                  <a:pt x="218" y="175"/>
                </a:lnTo>
                <a:lnTo>
                  <a:pt x="226" y="158"/>
                </a:lnTo>
                <a:lnTo>
                  <a:pt x="225" y="153"/>
                </a:lnTo>
                <a:lnTo>
                  <a:pt x="222" y="148"/>
                </a:lnTo>
                <a:close/>
                <a:moveTo>
                  <a:pt x="131" y="146"/>
                </a:moveTo>
                <a:lnTo>
                  <a:pt x="131" y="148"/>
                </a:lnTo>
                <a:lnTo>
                  <a:pt x="131" y="148"/>
                </a:lnTo>
                <a:lnTo>
                  <a:pt x="131" y="146"/>
                </a:lnTo>
                <a:close/>
                <a:moveTo>
                  <a:pt x="273" y="137"/>
                </a:moveTo>
                <a:lnTo>
                  <a:pt x="280" y="146"/>
                </a:lnTo>
                <a:lnTo>
                  <a:pt x="286" y="157"/>
                </a:lnTo>
                <a:lnTo>
                  <a:pt x="289" y="165"/>
                </a:lnTo>
                <a:lnTo>
                  <a:pt x="290" y="154"/>
                </a:lnTo>
                <a:lnTo>
                  <a:pt x="290" y="144"/>
                </a:lnTo>
                <a:lnTo>
                  <a:pt x="286" y="138"/>
                </a:lnTo>
                <a:lnTo>
                  <a:pt x="280" y="137"/>
                </a:lnTo>
                <a:lnTo>
                  <a:pt x="273" y="137"/>
                </a:lnTo>
                <a:close/>
                <a:moveTo>
                  <a:pt x="195" y="135"/>
                </a:moveTo>
                <a:lnTo>
                  <a:pt x="189" y="141"/>
                </a:lnTo>
                <a:lnTo>
                  <a:pt x="197" y="138"/>
                </a:lnTo>
                <a:lnTo>
                  <a:pt x="196" y="135"/>
                </a:lnTo>
                <a:lnTo>
                  <a:pt x="195" y="135"/>
                </a:lnTo>
                <a:close/>
                <a:moveTo>
                  <a:pt x="212" y="135"/>
                </a:moveTo>
                <a:lnTo>
                  <a:pt x="212" y="135"/>
                </a:lnTo>
                <a:lnTo>
                  <a:pt x="213" y="135"/>
                </a:lnTo>
                <a:lnTo>
                  <a:pt x="212" y="135"/>
                </a:lnTo>
                <a:close/>
                <a:moveTo>
                  <a:pt x="377" y="129"/>
                </a:moveTo>
                <a:lnTo>
                  <a:pt x="386" y="154"/>
                </a:lnTo>
                <a:lnTo>
                  <a:pt x="395" y="190"/>
                </a:lnTo>
                <a:lnTo>
                  <a:pt x="396" y="191"/>
                </a:lnTo>
                <a:lnTo>
                  <a:pt x="396" y="193"/>
                </a:lnTo>
                <a:lnTo>
                  <a:pt x="398" y="204"/>
                </a:lnTo>
                <a:lnTo>
                  <a:pt x="398" y="208"/>
                </a:lnTo>
                <a:lnTo>
                  <a:pt x="399" y="207"/>
                </a:lnTo>
                <a:lnTo>
                  <a:pt x="402" y="205"/>
                </a:lnTo>
                <a:lnTo>
                  <a:pt x="402" y="199"/>
                </a:lnTo>
                <a:lnTo>
                  <a:pt x="402" y="193"/>
                </a:lnTo>
                <a:lnTo>
                  <a:pt x="400" y="187"/>
                </a:lnTo>
                <a:lnTo>
                  <a:pt x="391" y="157"/>
                </a:lnTo>
                <a:lnTo>
                  <a:pt x="377" y="129"/>
                </a:lnTo>
                <a:close/>
                <a:moveTo>
                  <a:pt x="176" y="120"/>
                </a:moveTo>
                <a:lnTo>
                  <a:pt x="175" y="121"/>
                </a:lnTo>
                <a:lnTo>
                  <a:pt x="170" y="125"/>
                </a:lnTo>
                <a:lnTo>
                  <a:pt x="171" y="129"/>
                </a:lnTo>
                <a:lnTo>
                  <a:pt x="175" y="125"/>
                </a:lnTo>
                <a:lnTo>
                  <a:pt x="180" y="121"/>
                </a:lnTo>
                <a:lnTo>
                  <a:pt x="176" y="120"/>
                </a:lnTo>
                <a:close/>
                <a:moveTo>
                  <a:pt x="123" y="119"/>
                </a:moveTo>
                <a:lnTo>
                  <a:pt x="117" y="123"/>
                </a:lnTo>
                <a:lnTo>
                  <a:pt x="114" y="127"/>
                </a:lnTo>
                <a:lnTo>
                  <a:pt x="112" y="128"/>
                </a:lnTo>
                <a:lnTo>
                  <a:pt x="112" y="131"/>
                </a:lnTo>
                <a:lnTo>
                  <a:pt x="108" y="149"/>
                </a:lnTo>
                <a:lnTo>
                  <a:pt x="110" y="166"/>
                </a:lnTo>
                <a:lnTo>
                  <a:pt x="121" y="121"/>
                </a:lnTo>
                <a:lnTo>
                  <a:pt x="121" y="120"/>
                </a:lnTo>
                <a:lnTo>
                  <a:pt x="123" y="119"/>
                </a:lnTo>
                <a:close/>
                <a:moveTo>
                  <a:pt x="154" y="118"/>
                </a:moveTo>
                <a:lnTo>
                  <a:pt x="148" y="119"/>
                </a:lnTo>
                <a:lnTo>
                  <a:pt x="142" y="123"/>
                </a:lnTo>
                <a:lnTo>
                  <a:pt x="138" y="127"/>
                </a:lnTo>
                <a:lnTo>
                  <a:pt x="142" y="136"/>
                </a:lnTo>
                <a:lnTo>
                  <a:pt x="144" y="133"/>
                </a:lnTo>
                <a:lnTo>
                  <a:pt x="148" y="125"/>
                </a:lnTo>
                <a:lnTo>
                  <a:pt x="153" y="120"/>
                </a:lnTo>
                <a:lnTo>
                  <a:pt x="154" y="118"/>
                </a:lnTo>
                <a:close/>
                <a:moveTo>
                  <a:pt x="93" y="116"/>
                </a:moveTo>
                <a:lnTo>
                  <a:pt x="81" y="123"/>
                </a:lnTo>
                <a:lnTo>
                  <a:pt x="69" y="129"/>
                </a:lnTo>
                <a:lnTo>
                  <a:pt x="68" y="137"/>
                </a:lnTo>
                <a:lnTo>
                  <a:pt x="68" y="146"/>
                </a:lnTo>
                <a:lnTo>
                  <a:pt x="81" y="132"/>
                </a:lnTo>
                <a:lnTo>
                  <a:pt x="93" y="116"/>
                </a:lnTo>
                <a:close/>
                <a:moveTo>
                  <a:pt x="218" y="115"/>
                </a:moveTo>
                <a:lnTo>
                  <a:pt x="226" y="119"/>
                </a:lnTo>
                <a:lnTo>
                  <a:pt x="234" y="123"/>
                </a:lnTo>
                <a:lnTo>
                  <a:pt x="234" y="121"/>
                </a:lnTo>
                <a:lnTo>
                  <a:pt x="226" y="118"/>
                </a:lnTo>
                <a:lnTo>
                  <a:pt x="218" y="115"/>
                </a:lnTo>
                <a:close/>
                <a:moveTo>
                  <a:pt x="319" y="114"/>
                </a:moveTo>
                <a:lnTo>
                  <a:pt x="327" y="140"/>
                </a:lnTo>
                <a:lnTo>
                  <a:pt x="340" y="167"/>
                </a:lnTo>
                <a:lnTo>
                  <a:pt x="345" y="178"/>
                </a:lnTo>
                <a:lnTo>
                  <a:pt x="344" y="167"/>
                </a:lnTo>
                <a:lnTo>
                  <a:pt x="343" y="159"/>
                </a:lnTo>
                <a:lnTo>
                  <a:pt x="340" y="138"/>
                </a:lnTo>
                <a:lnTo>
                  <a:pt x="336" y="128"/>
                </a:lnTo>
                <a:lnTo>
                  <a:pt x="328" y="120"/>
                </a:lnTo>
                <a:lnTo>
                  <a:pt x="319" y="114"/>
                </a:lnTo>
                <a:close/>
                <a:moveTo>
                  <a:pt x="132" y="112"/>
                </a:moveTo>
                <a:lnTo>
                  <a:pt x="125" y="116"/>
                </a:lnTo>
                <a:lnTo>
                  <a:pt x="128" y="116"/>
                </a:lnTo>
                <a:lnTo>
                  <a:pt x="129" y="116"/>
                </a:lnTo>
                <a:lnTo>
                  <a:pt x="133" y="112"/>
                </a:lnTo>
                <a:lnTo>
                  <a:pt x="132" y="112"/>
                </a:lnTo>
                <a:close/>
                <a:moveTo>
                  <a:pt x="255" y="107"/>
                </a:moveTo>
                <a:lnTo>
                  <a:pt x="259" y="120"/>
                </a:lnTo>
                <a:lnTo>
                  <a:pt x="261" y="123"/>
                </a:lnTo>
                <a:lnTo>
                  <a:pt x="271" y="121"/>
                </a:lnTo>
                <a:lnTo>
                  <a:pt x="263" y="114"/>
                </a:lnTo>
                <a:lnTo>
                  <a:pt x="255" y="107"/>
                </a:lnTo>
                <a:close/>
                <a:moveTo>
                  <a:pt x="78" y="104"/>
                </a:moveTo>
                <a:lnTo>
                  <a:pt x="76" y="107"/>
                </a:lnTo>
                <a:lnTo>
                  <a:pt x="74" y="108"/>
                </a:lnTo>
                <a:lnTo>
                  <a:pt x="82" y="104"/>
                </a:lnTo>
                <a:lnTo>
                  <a:pt x="78" y="104"/>
                </a:lnTo>
                <a:close/>
                <a:moveTo>
                  <a:pt x="235" y="102"/>
                </a:moveTo>
                <a:lnTo>
                  <a:pt x="231" y="103"/>
                </a:lnTo>
                <a:lnTo>
                  <a:pt x="235" y="104"/>
                </a:lnTo>
                <a:lnTo>
                  <a:pt x="235" y="102"/>
                </a:lnTo>
                <a:lnTo>
                  <a:pt x="235" y="102"/>
                </a:lnTo>
                <a:close/>
                <a:moveTo>
                  <a:pt x="161" y="101"/>
                </a:moveTo>
                <a:lnTo>
                  <a:pt x="159" y="101"/>
                </a:lnTo>
                <a:lnTo>
                  <a:pt x="161" y="101"/>
                </a:lnTo>
                <a:lnTo>
                  <a:pt x="161" y="101"/>
                </a:lnTo>
                <a:close/>
                <a:moveTo>
                  <a:pt x="268" y="98"/>
                </a:moveTo>
                <a:lnTo>
                  <a:pt x="273" y="103"/>
                </a:lnTo>
                <a:lnTo>
                  <a:pt x="271" y="99"/>
                </a:lnTo>
                <a:lnTo>
                  <a:pt x="268" y="98"/>
                </a:lnTo>
                <a:close/>
                <a:moveTo>
                  <a:pt x="208" y="90"/>
                </a:moveTo>
                <a:lnTo>
                  <a:pt x="193" y="91"/>
                </a:lnTo>
                <a:lnTo>
                  <a:pt x="192" y="93"/>
                </a:lnTo>
                <a:lnTo>
                  <a:pt x="187" y="97"/>
                </a:lnTo>
                <a:lnTo>
                  <a:pt x="180" y="102"/>
                </a:lnTo>
                <a:lnTo>
                  <a:pt x="196" y="99"/>
                </a:lnTo>
                <a:lnTo>
                  <a:pt x="210" y="98"/>
                </a:lnTo>
                <a:lnTo>
                  <a:pt x="221" y="91"/>
                </a:lnTo>
                <a:lnTo>
                  <a:pt x="208" y="90"/>
                </a:lnTo>
                <a:close/>
                <a:moveTo>
                  <a:pt x="333" y="86"/>
                </a:moveTo>
                <a:lnTo>
                  <a:pt x="341" y="102"/>
                </a:lnTo>
                <a:lnTo>
                  <a:pt x="347" y="110"/>
                </a:lnTo>
                <a:lnTo>
                  <a:pt x="352" y="118"/>
                </a:lnTo>
                <a:lnTo>
                  <a:pt x="354" y="124"/>
                </a:lnTo>
                <a:lnTo>
                  <a:pt x="360" y="129"/>
                </a:lnTo>
                <a:lnTo>
                  <a:pt x="348" y="107"/>
                </a:lnTo>
                <a:lnTo>
                  <a:pt x="333" y="86"/>
                </a:lnTo>
                <a:close/>
                <a:moveTo>
                  <a:pt x="193" y="73"/>
                </a:moveTo>
                <a:lnTo>
                  <a:pt x="176" y="77"/>
                </a:lnTo>
                <a:lnTo>
                  <a:pt x="159" y="83"/>
                </a:lnTo>
                <a:lnTo>
                  <a:pt x="188" y="76"/>
                </a:lnTo>
                <a:lnTo>
                  <a:pt x="193" y="73"/>
                </a:lnTo>
                <a:close/>
                <a:moveTo>
                  <a:pt x="144" y="70"/>
                </a:moveTo>
                <a:lnTo>
                  <a:pt x="127" y="74"/>
                </a:lnTo>
                <a:lnTo>
                  <a:pt x="110" y="81"/>
                </a:lnTo>
                <a:lnTo>
                  <a:pt x="94" y="90"/>
                </a:lnTo>
                <a:lnTo>
                  <a:pt x="116" y="94"/>
                </a:lnTo>
                <a:lnTo>
                  <a:pt x="144" y="70"/>
                </a:lnTo>
                <a:close/>
                <a:moveTo>
                  <a:pt x="226" y="43"/>
                </a:moveTo>
                <a:lnTo>
                  <a:pt x="214" y="47"/>
                </a:lnTo>
                <a:lnTo>
                  <a:pt x="201" y="53"/>
                </a:lnTo>
                <a:lnTo>
                  <a:pt x="217" y="55"/>
                </a:lnTo>
                <a:lnTo>
                  <a:pt x="242" y="56"/>
                </a:lnTo>
                <a:lnTo>
                  <a:pt x="231" y="44"/>
                </a:lnTo>
                <a:lnTo>
                  <a:pt x="226" y="43"/>
                </a:lnTo>
                <a:close/>
                <a:moveTo>
                  <a:pt x="193" y="39"/>
                </a:moveTo>
                <a:lnTo>
                  <a:pt x="186" y="40"/>
                </a:lnTo>
                <a:lnTo>
                  <a:pt x="179" y="42"/>
                </a:lnTo>
                <a:lnTo>
                  <a:pt x="154" y="48"/>
                </a:lnTo>
                <a:lnTo>
                  <a:pt x="128" y="59"/>
                </a:lnTo>
                <a:lnTo>
                  <a:pt x="148" y="55"/>
                </a:lnTo>
                <a:lnTo>
                  <a:pt x="168" y="53"/>
                </a:lnTo>
                <a:lnTo>
                  <a:pt x="193" y="39"/>
                </a:lnTo>
                <a:close/>
                <a:moveTo>
                  <a:pt x="258" y="32"/>
                </a:moveTo>
                <a:lnTo>
                  <a:pt x="251" y="34"/>
                </a:lnTo>
                <a:lnTo>
                  <a:pt x="269" y="48"/>
                </a:lnTo>
                <a:lnTo>
                  <a:pt x="284" y="65"/>
                </a:lnTo>
                <a:lnTo>
                  <a:pt x="293" y="69"/>
                </a:lnTo>
                <a:lnTo>
                  <a:pt x="302" y="73"/>
                </a:lnTo>
                <a:lnTo>
                  <a:pt x="303" y="66"/>
                </a:lnTo>
                <a:lnTo>
                  <a:pt x="282" y="46"/>
                </a:lnTo>
                <a:lnTo>
                  <a:pt x="258" y="32"/>
                </a:lnTo>
                <a:close/>
                <a:moveTo>
                  <a:pt x="116" y="30"/>
                </a:moveTo>
                <a:lnTo>
                  <a:pt x="98" y="36"/>
                </a:lnTo>
                <a:lnTo>
                  <a:pt x="81" y="46"/>
                </a:lnTo>
                <a:lnTo>
                  <a:pt x="65" y="57"/>
                </a:lnTo>
                <a:lnTo>
                  <a:pt x="49" y="76"/>
                </a:lnTo>
                <a:lnTo>
                  <a:pt x="35" y="98"/>
                </a:lnTo>
                <a:lnTo>
                  <a:pt x="55" y="73"/>
                </a:lnTo>
                <a:lnTo>
                  <a:pt x="79" y="52"/>
                </a:lnTo>
                <a:lnTo>
                  <a:pt x="106" y="35"/>
                </a:lnTo>
                <a:lnTo>
                  <a:pt x="116" y="30"/>
                </a:lnTo>
                <a:close/>
                <a:moveTo>
                  <a:pt x="225" y="0"/>
                </a:moveTo>
                <a:lnTo>
                  <a:pt x="244" y="1"/>
                </a:lnTo>
                <a:lnTo>
                  <a:pt x="265" y="9"/>
                </a:lnTo>
                <a:lnTo>
                  <a:pt x="286" y="18"/>
                </a:lnTo>
                <a:lnTo>
                  <a:pt x="301" y="23"/>
                </a:lnTo>
                <a:lnTo>
                  <a:pt x="311" y="30"/>
                </a:lnTo>
                <a:lnTo>
                  <a:pt x="319" y="40"/>
                </a:lnTo>
                <a:lnTo>
                  <a:pt x="348" y="66"/>
                </a:lnTo>
                <a:lnTo>
                  <a:pt x="371" y="95"/>
                </a:lnTo>
                <a:lnTo>
                  <a:pt x="383" y="111"/>
                </a:lnTo>
                <a:lnTo>
                  <a:pt x="394" y="129"/>
                </a:lnTo>
                <a:lnTo>
                  <a:pt x="404" y="148"/>
                </a:lnTo>
                <a:lnTo>
                  <a:pt x="412" y="169"/>
                </a:lnTo>
                <a:lnTo>
                  <a:pt x="417" y="188"/>
                </a:lnTo>
                <a:lnTo>
                  <a:pt x="417" y="209"/>
                </a:lnTo>
                <a:lnTo>
                  <a:pt x="412" y="227"/>
                </a:lnTo>
                <a:lnTo>
                  <a:pt x="407" y="235"/>
                </a:lnTo>
                <a:lnTo>
                  <a:pt x="403" y="242"/>
                </a:lnTo>
                <a:lnTo>
                  <a:pt x="396" y="248"/>
                </a:lnTo>
                <a:lnTo>
                  <a:pt x="392" y="263"/>
                </a:lnTo>
                <a:lnTo>
                  <a:pt x="387" y="277"/>
                </a:lnTo>
                <a:lnTo>
                  <a:pt x="379" y="289"/>
                </a:lnTo>
                <a:lnTo>
                  <a:pt x="369" y="299"/>
                </a:lnTo>
                <a:lnTo>
                  <a:pt x="357" y="307"/>
                </a:lnTo>
                <a:lnTo>
                  <a:pt x="353" y="317"/>
                </a:lnTo>
                <a:lnTo>
                  <a:pt x="348" y="324"/>
                </a:lnTo>
                <a:lnTo>
                  <a:pt x="333" y="340"/>
                </a:lnTo>
                <a:lnTo>
                  <a:pt x="315" y="352"/>
                </a:lnTo>
                <a:lnTo>
                  <a:pt x="314" y="354"/>
                </a:lnTo>
                <a:lnTo>
                  <a:pt x="312" y="356"/>
                </a:lnTo>
                <a:lnTo>
                  <a:pt x="310" y="357"/>
                </a:lnTo>
                <a:lnTo>
                  <a:pt x="276" y="366"/>
                </a:lnTo>
                <a:lnTo>
                  <a:pt x="240" y="373"/>
                </a:lnTo>
                <a:lnTo>
                  <a:pt x="239" y="373"/>
                </a:lnTo>
                <a:lnTo>
                  <a:pt x="223" y="379"/>
                </a:lnTo>
                <a:lnTo>
                  <a:pt x="208" y="382"/>
                </a:lnTo>
                <a:lnTo>
                  <a:pt x="191" y="381"/>
                </a:lnTo>
                <a:lnTo>
                  <a:pt x="188" y="382"/>
                </a:lnTo>
                <a:lnTo>
                  <a:pt x="171" y="387"/>
                </a:lnTo>
                <a:lnTo>
                  <a:pt x="153" y="387"/>
                </a:lnTo>
                <a:lnTo>
                  <a:pt x="129" y="381"/>
                </a:lnTo>
                <a:lnTo>
                  <a:pt x="108" y="369"/>
                </a:lnTo>
                <a:lnTo>
                  <a:pt x="90" y="353"/>
                </a:lnTo>
                <a:lnTo>
                  <a:pt x="74" y="334"/>
                </a:lnTo>
                <a:lnTo>
                  <a:pt x="57" y="318"/>
                </a:lnTo>
                <a:lnTo>
                  <a:pt x="43" y="298"/>
                </a:lnTo>
                <a:lnTo>
                  <a:pt x="26" y="268"/>
                </a:lnTo>
                <a:lnTo>
                  <a:pt x="14" y="237"/>
                </a:lnTo>
                <a:lnTo>
                  <a:pt x="7" y="204"/>
                </a:lnTo>
                <a:lnTo>
                  <a:pt x="2" y="191"/>
                </a:lnTo>
                <a:lnTo>
                  <a:pt x="0" y="175"/>
                </a:lnTo>
                <a:lnTo>
                  <a:pt x="1" y="148"/>
                </a:lnTo>
                <a:lnTo>
                  <a:pt x="9" y="121"/>
                </a:lnTo>
                <a:lnTo>
                  <a:pt x="21" y="97"/>
                </a:lnTo>
                <a:lnTo>
                  <a:pt x="34" y="73"/>
                </a:lnTo>
                <a:lnTo>
                  <a:pt x="52" y="49"/>
                </a:lnTo>
                <a:lnTo>
                  <a:pt x="74" y="32"/>
                </a:lnTo>
                <a:lnTo>
                  <a:pt x="98" y="21"/>
                </a:lnTo>
                <a:lnTo>
                  <a:pt x="127" y="11"/>
                </a:lnTo>
                <a:lnTo>
                  <a:pt x="166" y="4"/>
                </a:lnTo>
                <a:lnTo>
                  <a:pt x="206" y="0"/>
                </a:lnTo>
                <a:lnTo>
                  <a:pt x="22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0990873" y="6169545"/>
            <a:ext cx="92813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CEA07091-D179-4D08-8727-084F73C87522}" type="slidenum">
              <a:rPr lang="en-US" sz="1600" smtClean="0">
                <a:solidFill>
                  <a:schemeClr val="bg1"/>
                </a:solidFill>
                <a:latin typeface="+mj-lt"/>
              </a:rPr>
              <a:t>‹#›</a:t>
            </a:fld>
            <a:endParaRPr lang="en-US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840555" y="1687281"/>
            <a:ext cx="2223042" cy="2266594"/>
          </a:xfrm>
          <a:custGeom>
            <a:avLst/>
            <a:gdLst>
              <a:gd name="connsiteX0" fmla="*/ 882400 w 2223042"/>
              <a:gd name="connsiteY0" fmla="*/ 0 h 2266594"/>
              <a:gd name="connsiteX1" fmla="*/ 1037672 w 2223042"/>
              <a:gd name="connsiteY1" fmla="*/ 13255 h 2266594"/>
              <a:gd name="connsiteX2" fmla="*/ 1194838 w 2223042"/>
              <a:gd name="connsiteY2" fmla="*/ 39765 h 2266594"/>
              <a:gd name="connsiteX3" fmla="*/ 1350110 w 2223042"/>
              <a:gd name="connsiteY3" fmla="*/ 73849 h 2266594"/>
              <a:gd name="connsiteX4" fmla="*/ 1492127 w 2223042"/>
              <a:gd name="connsiteY4" fmla="*/ 136337 h 2266594"/>
              <a:gd name="connsiteX5" fmla="*/ 1634144 w 2223042"/>
              <a:gd name="connsiteY5" fmla="*/ 204505 h 2266594"/>
              <a:gd name="connsiteX6" fmla="*/ 1721248 w 2223042"/>
              <a:gd name="connsiteY6" fmla="*/ 246163 h 2266594"/>
              <a:gd name="connsiteX7" fmla="*/ 1812139 w 2223042"/>
              <a:gd name="connsiteY7" fmla="*/ 306757 h 2266594"/>
              <a:gd name="connsiteX8" fmla="*/ 1904924 w 2223042"/>
              <a:gd name="connsiteY8" fmla="*/ 403329 h 2266594"/>
              <a:gd name="connsiteX9" fmla="*/ 1980666 w 2223042"/>
              <a:gd name="connsiteY9" fmla="*/ 505581 h 2266594"/>
              <a:gd name="connsiteX10" fmla="*/ 2033686 w 2223042"/>
              <a:gd name="connsiteY10" fmla="*/ 568069 h 2266594"/>
              <a:gd name="connsiteX11" fmla="*/ 2075344 w 2223042"/>
              <a:gd name="connsiteY11" fmla="*/ 636237 h 2266594"/>
              <a:gd name="connsiteX12" fmla="*/ 2090493 w 2223042"/>
              <a:gd name="connsiteY12" fmla="*/ 711980 h 2266594"/>
              <a:gd name="connsiteX13" fmla="*/ 2154874 w 2223042"/>
              <a:gd name="connsiteY13" fmla="*/ 916484 h 2266594"/>
              <a:gd name="connsiteX14" fmla="*/ 2198426 w 2223042"/>
              <a:gd name="connsiteY14" fmla="*/ 1126670 h 2266594"/>
              <a:gd name="connsiteX15" fmla="*/ 2217361 w 2223042"/>
              <a:gd name="connsiteY15" fmla="*/ 1228922 h 2266594"/>
              <a:gd name="connsiteX16" fmla="*/ 2223042 w 2223042"/>
              <a:gd name="connsiteY16" fmla="*/ 1348217 h 2266594"/>
              <a:gd name="connsiteX17" fmla="*/ 2223042 w 2223042"/>
              <a:gd name="connsiteY17" fmla="*/ 1475085 h 2266594"/>
              <a:gd name="connsiteX18" fmla="*/ 2209787 w 2223042"/>
              <a:gd name="connsiteY18" fmla="*/ 1592486 h 2266594"/>
              <a:gd name="connsiteX19" fmla="*/ 2170022 w 2223042"/>
              <a:gd name="connsiteY19" fmla="*/ 1713674 h 2266594"/>
              <a:gd name="connsiteX20" fmla="*/ 2117003 w 2223042"/>
              <a:gd name="connsiteY20" fmla="*/ 1810246 h 2266594"/>
              <a:gd name="connsiteX21" fmla="*/ 2033686 w 2223042"/>
              <a:gd name="connsiteY21" fmla="*/ 1893562 h 2266594"/>
              <a:gd name="connsiteX22" fmla="*/ 1974986 w 2223042"/>
              <a:gd name="connsiteY22" fmla="*/ 1927647 h 2266594"/>
              <a:gd name="connsiteX23" fmla="*/ 1906817 w 2223042"/>
              <a:gd name="connsiteY23" fmla="*/ 1961731 h 2266594"/>
              <a:gd name="connsiteX24" fmla="*/ 1851904 w 2223042"/>
              <a:gd name="connsiteY24" fmla="*/ 2022325 h 2266594"/>
              <a:gd name="connsiteX25" fmla="*/ 1783736 w 2223042"/>
              <a:gd name="connsiteY25" fmla="*/ 2071557 h 2266594"/>
              <a:gd name="connsiteX26" fmla="*/ 1709887 w 2223042"/>
              <a:gd name="connsiteY26" fmla="*/ 2111322 h 2266594"/>
              <a:gd name="connsiteX27" fmla="*/ 1634144 w 2223042"/>
              <a:gd name="connsiteY27" fmla="*/ 2134045 h 2266594"/>
              <a:gd name="connsiteX28" fmla="*/ 1548934 w 2223042"/>
              <a:gd name="connsiteY28" fmla="*/ 2145406 h 2266594"/>
              <a:gd name="connsiteX29" fmla="*/ 1511063 w 2223042"/>
              <a:gd name="connsiteY29" fmla="*/ 2173810 h 2266594"/>
              <a:gd name="connsiteX30" fmla="*/ 1452362 w 2223042"/>
              <a:gd name="connsiteY30" fmla="*/ 2207894 h 2266594"/>
              <a:gd name="connsiteX31" fmla="*/ 1344429 w 2223042"/>
              <a:gd name="connsiteY31" fmla="*/ 2241978 h 2266594"/>
              <a:gd name="connsiteX32" fmla="*/ 1227028 w 2223042"/>
              <a:gd name="connsiteY32" fmla="*/ 2255233 h 2266594"/>
              <a:gd name="connsiteX33" fmla="*/ 1208093 w 2223042"/>
              <a:gd name="connsiteY33" fmla="*/ 2260913 h 2266594"/>
              <a:gd name="connsiteX34" fmla="*/ 1194838 w 2223042"/>
              <a:gd name="connsiteY34" fmla="*/ 2266594 h 2266594"/>
              <a:gd name="connsiteX35" fmla="*/ 1179689 w 2223042"/>
              <a:gd name="connsiteY35" fmla="*/ 2266594 h 2266594"/>
              <a:gd name="connsiteX36" fmla="*/ 978972 w 2223042"/>
              <a:gd name="connsiteY36" fmla="*/ 2221149 h 2266594"/>
              <a:gd name="connsiteX37" fmla="*/ 787722 w 2223042"/>
              <a:gd name="connsiteY37" fmla="*/ 2158661 h 2266594"/>
              <a:gd name="connsiteX38" fmla="*/ 691150 w 2223042"/>
              <a:gd name="connsiteY38" fmla="*/ 2139725 h 2266594"/>
              <a:gd name="connsiteX39" fmla="*/ 598366 w 2223042"/>
              <a:gd name="connsiteY39" fmla="*/ 2111322 h 2266594"/>
              <a:gd name="connsiteX40" fmla="*/ 515049 w 2223042"/>
              <a:gd name="connsiteY40" fmla="*/ 2065877 h 2266594"/>
              <a:gd name="connsiteX41" fmla="*/ 507475 w 2223042"/>
              <a:gd name="connsiteY41" fmla="*/ 2062089 h 2266594"/>
              <a:gd name="connsiteX42" fmla="*/ 405222 w 2223042"/>
              <a:gd name="connsiteY42" fmla="*/ 2043154 h 2266594"/>
              <a:gd name="connsiteX43" fmla="*/ 306757 w 2223042"/>
              <a:gd name="connsiteY43" fmla="*/ 1993921 h 2266594"/>
              <a:gd name="connsiteX44" fmla="*/ 210186 w 2223042"/>
              <a:gd name="connsiteY44" fmla="*/ 1893562 h 2266594"/>
              <a:gd name="connsiteX45" fmla="*/ 136337 w 2223042"/>
              <a:gd name="connsiteY45" fmla="*/ 1781842 h 2266594"/>
              <a:gd name="connsiteX46" fmla="*/ 90891 w 2223042"/>
              <a:gd name="connsiteY46" fmla="*/ 1653080 h 2266594"/>
              <a:gd name="connsiteX47" fmla="*/ 68168 w 2223042"/>
              <a:gd name="connsiteY47" fmla="*/ 1509169 h 2266594"/>
              <a:gd name="connsiteX48" fmla="*/ 22723 w 2223042"/>
              <a:gd name="connsiteY48" fmla="*/ 1387981 h 2266594"/>
              <a:gd name="connsiteX49" fmla="*/ 0 w 2223042"/>
              <a:gd name="connsiteY49" fmla="*/ 1245964 h 2266594"/>
              <a:gd name="connsiteX50" fmla="*/ 0 w 2223042"/>
              <a:gd name="connsiteY50" fmla="*/ 1052821 h 2266594"/>
              <a:gd name="connsiteX51" fmla="*/ 22723 w 2223042"/>
              <a:gd name="connsiteY51" fmla="*/ 859677 h 2266594"/>
              <a:gd name="connsiteX52" fmla="*/ 75743 w 2223042"/>
              <a:gd name="connsiteY52" fmla="*/ 677895 h 2266594"/>
              <a:gd name="connsiteX53" fmla="*/ 90891 w 2223042"/>
              <a:gd name="connsiteY53" fmla="*/ 596472 h 2266594"/>
              <a:gd name="connsiteX54" fmla="*/ 121188 w 2223042"/>
              <a:gd name="connsiteY54" fmla="*/ 518836 h 2266594"/>
              <a:gd name="connsiteX55" fmla="*/ 177995 w 2223042"/>
              <a:gd name="connsiteY55" fmla="*/ 403329 h 2266594"/>
              <a:gd name="connsiteX56" fmla="*/ 263205 w 2223042"/>
              <a:gd name="connsiteY56" fmla="*/ 314331 h 2266594"/>
              <a:gd name="connsiteX57" fmla="*/ 359777 w 2223042"/>
              <a:gd name="connsiteY57" fmla="*/ 232908 h 2266594"/>
              <a:gd name="connsiteX58" fmla="*/ 462029 w 2223042"/>
              <a:gd name="connsiteY58" fmla="*/ 159059 h 2266594"/>
              <a:gd name="connsiteX59" fmla="*/ 569962 w 2223042"/>
              <a:gd name="connsiteY59" fmla="*/ 90891 h 2266594"/>
              <a:gd name="connsiteX60" fmla="*/ 725234 w 2223042"/>
              <a:gd name="connsiteY60" fmla="*/ 28403 h 2266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223042" h="2266594">
                <a:moveTo>
                  <a:pt x="882400" y="0"/>
                </a:moveTo>
                <a:lnTo>
                  <a:pt x="1037672" y="13255"/>
                </a:lnTo>
                <a:lnTo>
                  <a:pt x="1194838" y="39765"/>
                </a:lnTo>
                <a:lnTo>
                  <a:pt x="1350110" y="73849"/>
                </a:lnTo>
                <a:lnTo>
                  <a:pt x="1492127" y="136337"/>
                </a:lnTo>
                <a:lnTo>
                  <a:pt x="1634144" y="204505"/>
                </a:lnTo>
                <a:lnTo>
                  <a:pt x="1721248" y="246163"/>
                </a:lnTo>
                <a:lnTo>
                  <a:pt x="1812139" y="306757"/>
                </a:lnTo>
                <a:lnTo>
                  <a:pt x="1904924" y="403329"/>
                </a:lnTo>
                <a:lnTo>
                  <a:pt x="1980666" y="505581"/>
                </a:lnTo>
                <a:lnTo>
                  <a:pt x="2033686" y="568069"/>
                </a:lnTo>
                <a:lnTo>
                  <a:pt x="2075344" y="636237"/>
                </a:lnTo>
                <a:lnTo>
                  <a:pt x="2090493" y="711980"/>
                </a:lnTo>
                <a:lnTo>
                  <a:pt x="2154874" y="916484"/>
                </a:lnTo>
                <a:lnTo>
                  <a:pt x="2198426" y="1126670"/>
                </a:lnTo>
                <a:lnTo>
                  <a:pt x="2217361" y="1228922"/>
                </a:lnTo>
                <a:lnTo>
                  <a:pt x="2223042" y="1348217"/>
                </a:lnTo>
                <a:lnTo>
                  <a:pt x="2223042" y="1475085"/>
                </a:lnTo>
                <a:lnTo>
                  <a:pt x="2209787" y="1592486"/>
                </a:lnTo>
                <a:lnTo>
                  <a:pt x="2170022" y="1713674"/>
                </a:lnTo>
                <a:lnTo>
                  <a:pt x="2117003" y="1810246"/>
                </a:lnTo>
                <a:lnTo>
                  <a:pt x="2033686" y="1893562"/>
                </a:lnTo>
                <a:lnTo>
                  <a:pt x="1974986" y="1927647"/>
                </a:lnTo>
                <a:lnTo>
                  <a:pt x="1906817" y="1961731"/>
                </a:lnTo>
                <a:lnTo>
                  <a:pt x="1851904" y="2022325"/>
                </a:lnTo>
                <a:lnTo>
                  <a:pt x="1783736" y="2071557"/>
                </a:lnTo>
                <a:lnTo>
                  <a:pt x="1709887" y="2111322"/>
                </a:lnTo>
                <a:lnTo>
                  <a:pt x="1634144" y="2134045"/>
                </a:lnTo>
                <a:lnTo>
                  <a:pt x="1548934" y="2145406"/>
                </a:lnTo>
                <a:lnTo>
                  <a:pt x="1511063" y="2173810"/>
                </a:lnTo>
                <a:lnTo>
                  <a:pt x="1452362" y="2207894"/>
                </a:lnTo>
                <a:lnTo>
                  <a:pt x="1344429" y="2241978"/>
                </a:lnTo>
                <a:lnTo>
                  <a:pt x="1227028" y="2255233"/>
                </a:lnTo>
                <a:lnTo>
                  <a:pt x="1208093" y="2260913"/>
                </a:lnTo>
                <a:lnTo>
                  <a:pt x="1194838" y="2266594"/>
                </a:lnTo>
                <a:lnTo>
                  <a:pt x="1179689" y="2266594"/>
                </a:lnTo>
                <a:lnTo>
                  <a:pt x="978972" y="2221149"/>
                </a:lnTo>
                <a:lnTo>
                  <a:pt x="787722" y="2158661"/>
                </a:lnTo>
                <a:lnTo>
                  <a:pt x="691150" y="2139725"/>
                </a:lnTo>
                <a:lnTo>
                  <a:pt x="598366" y="2111322"/>
                </a:lnTo>
                <a:lnTo>
                  <a:pt x="515049" y="2065877"/>
                </a:lnTo>
                <a:lnTo>
                  <a:pt x="507475" y="2062089"/>
                </a:lnTo>
                <a:lnTo>
                  <a:pt x="405222" y="2043154"/>
                </a:lnTo>
                <a:lnTo>
                  <a:pt x="306757" y="1993921"/>
                </a:lnTo>
                <a:lnTo>
                  <a:pt x="210186" y="1893562"/>
                </a:lnTo>
                <a:lnTo>
                  <a:pt x="136337" y="1781842"/>
                </a:lnTo>
                <a:lnTo>
                  <a:pt x="90891" y="1653080"/>
                </a:lnTo>
                <a:lnTo>
                  <a:pt x="68168" y="1509169"/>
                </a:lnTo>
                <a:lnTo>
                  <a:pt x="22723" y="1387981"/>
                </a:lnTo>
                <a:lnTo>
                  <a:pt x="0" y="1245964"/>
                </a:lnTo>
                <a:lnTo>
                  <a:pt x="0" y="1052821"/>
                </a:lnTo>
                <a:lnTo>
                  <a:pt x="22723" y="859677"/>
                </a:lnTo>
                <a:lnTo>
                  <a:pt x="75743" y="677895"/>
                </a:lnTo>
                <a:lnTo>
                  <a:pt x="90891" y="596472"/>
                </a:lnTo>
                <a:lnTo>
                  <a:pt x="121188" y="518836"/>
                </a:lnTo>
                <a:lnTo>
                  <a:pt x="177995" y="403329"/>
                </a:lnTo>
                <a:lnTo>
                  <a:pt x="263205" y="314331"/>
                </a:lnTo>
                <a:lnTo>
                  <a:pt x="359777" y="232908"/>
                </a:lnTo>
                <a:lnTo>
                  <a:pt x="462029" y="159059"/>
                </a:lnTo>
                <a:lnTo>
                  <a:pt x="569962" y="90891"/>
                </a:lnTo>
                <a:lnTo>
                  <a:pt x="725234" y="2840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0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437021" y="1762300"/>
            <a:ext cx="4916778" cy="2857544"/>
          </a:xfrm>
          <a:custGeom>
            <a:avLst/>
            <a:gdLst>
              <a:gd name="connsiteX0" fmla="*/ 344988 w 4916778"/>
              <a:gd name="connsiteY0" fmla="*/ 0 h 2857544"/>
              <a:gd name="connsiteX1" fmla="*/ 4571787 w 4916778"/>
              <a:gd name="connsiteY1" fmla="*/ 0 h 2857544"/>
              <a:gd name="connsiteX2" fmla="*/ 4916778 w 4916778"/>
              <a:gd name="connsiteY2" fmla="*/ 344991 h 2857544"/>
              <a:gd name="connsiteX3" fmla="*/ 4916778 w 4916778"/>
              <a:gd name="connsiteY3" fmla="*/ 2512553 h 2857544"/>
              <a:gd name="connsiteX4" fmla="*/ 4571787 w 4916778"/>
              <a:gd name="connsiteY4" fmla="*/ 2857544 h 2857544"/>
              <a:gd name="connsiteX5" fmla="*/ 344988 w 4916778"/>
              <a:gd name="connsiteY5" fmla="*/ 2857544 h 2857544"/>
              <a:gd name="connsiteX6" fmla="*/ 7006 w 4916778"/>
              <a:gd name="connsiteY6" fmla="*/ 2582081 h 2857544"/>
              <a:gd name="connsiteX7" fmla="*/ 0 w 4916778"/>
              <a:gd name="connsiteY7" fmla="*/ 2512583 h 2857544"/>
              <a:gd name="connsiteX8" fmla="*/ 0 w 4916778"/>
              <a:gd name="connsiteY8" fmla="*/ 344961 h 2857544"/>
              <a:gd name="connsiteX9" fmla="*/ 7006 w 4916778"/>
              <a:gd name="connsiteY9" fmla="*/ 275464 h 2857544"/>
              <a:gd name="connsiteX10" fmla="*/ 344988 w 4916778"/>
              <a:gd name="connsiteY10" fmla="*/ 0 h 2857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16778" h="2857544">
                <a:moveTo>
                  <a:pt x="344988" y="0"/>
                </a:moveTo>
                <a:lnTo>
                  <a:pt x="4571787" y="0"/>
                </a:lnTo>
                <a:cubicBezTo>
                  <a:pt x="4762320" y="0"/>
                  <a:pt x="4916778" y="154458"/>
                  <a:pt x="4916778" y="344991"/>
                </a:cubicBezTo>
                <a:lnTo>
                  <a:pt x="4916778" y="2512553"/>
                </a:lnTo>
                <a:cubicBezTo>
                  <a:pt x="4916778" y="2703086"/>
                  <a:pt x="4762320" y="2857544"/>
                  <a:pt x="4571787" y="2857544"/>
                </a:cubicBezTo>
                <a:lnTo>
                  <a:pt x="344988" y="2857544"/>
                </a:lnTo>
                <a:cubicBezTo>
                  <a:pt x="178272" y="2857544"/>
                  <a:pt x="39175" y="2739287"/>
                  <a:pt x="7006" y="2582081"/>
                </a:cubicBezTo>
                <a:lnTo>
                  <a:pt x="0" y="2512583"/>
                </a:lnTo>
                <a:lnTo>
                  <a:pt x="0" y="344961"/>
                </a:lnTo>
                <a:lnTo>
                  <a:pt x="7006" y="275464"/>
                </a:lnTo>
                <a:cubicBezTo>
                  <a:pt x="39175" y="118257"/>
                  <a:pt x="178272" y="0"/>
                  <a:pt x="344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Freeform 77"/>
          <p:cNvSpPr>
            <a:spLocks noEditPoints="1"/>
          </p:cNvSpPr>
          <p:nvPr userDrawn="1"/>
        </p:nvSpPr>
        <p:spPr bwMode="auto">
          <a:xfrm>
            <a:off x="11176000" y="6079950"/>
            <a:ext cx="557879" cy="517744"/>
          </a:xfrm>
          <a:custGeom>
            <a:avLst/>
            <a:gdLst>
              <a:gd name="T0" fmla="*/ 307 w 417"/>
              <a:gd name="T1" fmla="*/ 337 h 387"/>
              <a:gd name="T2" fmla="*/ 174 w 417"/>
              <a:gd name="T3" fmla="*/ 335 h 387"/>
              <a:gd name="T4" fmla="*/ 131 w 417"/>
              <a:gd name="T5" fmla="*/ 302 h 387"/>
              <a:gd name="T6" fmla="*/ 83 w 417"/>
              <a:gd name="T7" fmla="*/ 292 h 387"/>
              <a:gd name="T8" fmla="*/ 180 w 417"/>
              <a:gd name="T9" fmla="*/ 276 h 387"/>
              <a:gd name="T10" fmla="*/ 148 w 417"/>
              <a:gd name="T11" fmla="*/ 280 h 387"/>
              <a:gd name="T12" fmla="*/ 222 w 417"/>
              <a:gd name="T13" fmla="*/ 252 h 387"/>
              <a:gd name="T14" fmla="*/ 36 w 417"/>
              <a:gd name="T15" fmla="*/ 242 h 387"/>
              <a:gd name="T16" fmla="*/ 36 w 417"/>
              <a:gd name="T17" fmla="*/ 242 h 387"/>
              <a:gd name="T18" fmla="*/ 286 w 417"/>
              <a:gd name="T19" fmla="*/ 258 h 387"/>
              <a:gd name="T20" fmla="*/ 123 w 417"/>
              <a:gd name="T21" fmla="*/ 251 h 387"/>
              <a:gd name="T22" fmla="*/ 171 w 417"/>
              <a:gd name="T23" fmla="*/ 227 h 387"/>
              <a:gd name="T24" fmla="*/ 191 w 417"/>
              <a:gd name="T25" fmla="*/ 241 h 387"/>
              <a:gd name="T26" fmla="*/ 201 w 417"/>
              <a:gd name="T27" fmla="*/ 227 h 387"/>
              <a:gd name="T28" fmla="*/ 331 w 417"/>
              <a:gd name="T29" fmla="*/ 262 h 387"/>
              <a:gd name="T30" fmla="*/ 57 w 417"/>
              <a:gd name="T31" fmla="*/ 196 h 387"/>
              <a:gd name="T32" fmla="*/ 120 w 417"/>
              <a:gd name="T33" fmla="*/ 195 h 387"/>
              <a:gd name="T34" fmla="*/ 272 w 417"/>
              <a:gd name="T35" fmla="*/ 188 h 387"/>
              <a:gd name="T36" fmla="*/ 297 w 417"/>
              <a:gd name="T37" fmla="*/ 188 h 387"/>
              <a:gd name="T38" fmla="*/ 306 w 417"/>
              <a:gd name="T39" fmla="*/ 174 h 387"/>
              <a:gd name="T40" fmla="*/ 39 w 417"/>
              <a:gd name="T41" fmla="*/ 224 h 387"/>
              <a:gd name="T42" fmla="*/ 183 w 417"/>
              <a:gd name="T43" fmla="*/ 163 h 387"/>
              <a:gd name="T44" fmla="*/ 197 w 417"/>
              <a:gd name="T45" fmla="*/ 171 h 387"/>
              <a:gd name="T46" fmla="*/ 183 w 417"/>
              <a:gd name="T47" fmla="*/ 163 h 387"/>
              <a:gd name="T48" fmla="*/ 370 w 417"/>
              <a:gd name="T49" fmla="*/ 225 h 387"/>
              <a:gd name="T50" fmla="*/ 238 w 417"/>
              <a:gd name="T51" fmla="*/ 210 h 387"/>
              <a:gd name="T52" fmla="*/ 250 w 417"/>
              <a:gd name="T53" fmla="*/ 166 h 387"/>
              <a:gd name="T54" fmla="*/ 53 w 417"/>
              <a:gd name="T55" fmla="*/ 150 h 387"/>
              <a:gd name="T56" fmla="*/ 225 w 417"/>
              <a:gd name="T57" fmla="*/ 153 h 387"/>
              <a:gd name="T58" fmla="*/ 280 w 417"/>
              <a:gd name="T59" fmla="*/ 146 h 387"/>
              <a:gd name="T60" fmla="*/ 273 w 417"/>
              <a:gd name="T61" fmla="*/ 137 h 387"/>
              <a:gd name="T62" fmla="*/ 212 w 417"/>
              <a:gd name="T63" fmla="*/ 135 h 387"/>
              <a:gd name="T64" fmla="*/ 396 w 417"/>
              <a:gd name="T65" fmla="*/ 193 h 387"/>
              <a:gd name="T66" fmla="*/ 400 w 417"/>
              <a:gd name="T67" fmla="*/ 187 h 387"/>
              <a:gd name="T68" fmla="*/ 175 w 417"/>
              <a:gd name="T69" fmla="*/ 125 h 387"/>
              <a:gd name="T70" fmla="*/ 112 w 417"/>
              <a:gd name="T71" fmla="*/ 131 h 387"/>
              <a:gd name="T72" fmla="*/ 148 w 417"/>
              <a:gd name="T73" fmla="*/ 119 h 387"/>
              <a:gd name="T74" fmla="*/ 154 w 417"/>
              <a:gd name="T75" fmla="*/ 118 h 387"/>
              <a:gd name="T76" fmla="*/ 93 w 417"/>
              <a:gd name="T77" fmla="*/ 116 h 387"/>
              <a:gd name="T78" fmla="*/ 319 w 417"/>
              <a:gd name="T79" fmla="*/ 114 h 387"/>
              <a:gd name="T80" fmla="*/ 336 w 417"/>
              <a:gd name="T81" fmla="*/ 128 h 387"/>
              <a:gd name="T82" fmla="*/ 133 w 417"/>
              <a:gd name="T83" fmla="*/ 112 h 387"/>
              <a:gd name="T84" fmla="*/ 255 w 417"/>
              <a:gd name="T85" fmla="*/ 107 h 387"/>
              <a:gd name="T86" fmla="*/ 231 w 417"/>
              <a:gd name="T87" fmla="*/ 103 h 387"/>
              <a:gd name="T88" fmla="*/ 161 w 417"/>
              <a:gd name="T89" fmla="*/ 101 h 387"/>
              <a:gd name="T90" fmla="*/ 192 w 417"/>
              <a:gd name="T91" fmla="*/ 93 h 387"/>
              <a:gd name="T92" fmla="*/ 333 w 417"/>
              <a:gd name="T93" fmla="*/ 86 h 387"/>
              <a:gd name="T94" fmla="*/ 333 w 417"/>
              <a:gd name="T95" fmla="*/ 86 h 387"/>
              <a:gd name="T96" fmla="*/ 127 w 417"/>
              <a:gd name="T97" fmla="*/ 74 h 387"/>
              <a:gd name="T98" fmla="*/ 201 w 417"/>
              <a:gd name="T99" fmla="*/ 53 h 387"/>
              <a:gd name="T100" fmla="*/ 179 w 417"/>
              <a:gd name="T101" fmla="*/ 42 h 387"/>
              <a:gd name="T102" fmla="*/ 251 w 417"/>
              <a:gd name="T103" fmla="*/ 34 h 387"/>
              <a:gd name="T104" fmla="*/ 258 w 417"/>
              <a:gd name="T105" fmla="*/ 32 h 387"/>
              <a:gd name="T106" fmla="*/ 55 w 417"/>
              <a:gd name="T107" fmla="*/ 73 h 387"/>
              <a:gd name="T108" fmla="*/ 286 w 417"/>
              <a:gd name="T109" fmla="*/ 18 h 387"/>
              <a:gd name="T110" fmla="*/ 394 w 417"/>
              <a:gd name="T111" fmla="*/ 129 h 387"/>
              <a:gd name="T112" fmla="*/ 403 w 417"/>
              <a:gd name="T113" fmla="*/ 242 h 387"/>
              <a:gd name="T114" fmla="*/ 353 w 417"/>
              <a:gd name="T115" fmla="*/ 317 h 387"/>
              <a:gd name="T116" fmla="*/ 276 w 417"/>
              <a:gd name="T117" fmla="*/ 366 h 387"/>
              <a:gd name="T118" fmla="*/ 171 w 417"/>
              <a:gd name="T119" fmla="*/ 387 h 387"/>
              <a:gd name="T120" fmla="*/ 43 w 417"/>
              <a:gd name="T121" fmla="*/ 298 h 387"/>
              <a:gd name="T122" fmla="*/ 9 w 417"/>
              <a:gd name="T123" fmla="*/ 121 h 387"/>
              <a:gd name="T124" fmla="*/ 166 w 417"/>
              <a:gd name="T125" fmla="*/ 4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17" h="387">
                <a:moveTo>
                  <a:pt x="214" y="339"/>
                </a:moveTo>
                <a:lnTo>
                  <a:pt x="213" y="340"/>
                </a:lnTo>
                <a:lnTo>
                  <a:pt x="214" y="340"/>
                </a:lnTo>
                <a:lnTo>
                  <a:pt x="214" y="339"/>
                </a:lnTo>
                <a:close/>
                <a:moveTo>
                  <a:pt x="320" y="330"/>
                </a:moveTo>
                <a:lnTo>
                  <a:pt x="292" y="344"/>
                </a:lnTo>
                <a:lnTo>
                  <a:pt x="307" y="337"/>
                </a:lnTo>
                <a:lnTo>
                  <a:pt x="320" y="330"/>
                </a:lnTo>
                <a:close/>
                <a:moveTo>
                  <a:pt x="125" y="318"/>
                </a:moveTo>
                <a:lnTo>
                  <a:pt x="124" y="319"/>
                </a:lnTo>
                <a:lnTo>
                  <a:pt x="142" y="330"/>
                </a:lnTo>
                <a:lnTo>
                  <a:pt x="162" y="336"/>
                </a:lnTo>
                <a:lnTo>
                  <a:pt x="172" y="335"/>
                </a:lnTo>
                <a:lnTo>
                  <a:pt x="174" y="335"/>
                </a:lnTo>
                <a:lnTo>
                  <a:pt x="142" y="326"/>
                </a:lnTo>
                <a:lnTo>
                  <a:pt x="133" y="323"/>
                </a:lnTo>
                <a:lnTo>
                  <a:pt x="125" y="318"/>
                </a:lnTo>
                <a:close/>
                <a:moveTo>
                  <a:pt x="120" y="294"/>
                </a:moveTo>
                <a:lnTo>
                  <a:pt x="123" y="298"/>
                </a:lnTo>
                <a:lnTo>
                  <a:pt x="127" y="299"/>
                </a:lnTo>
                <a:lnTo>
                  <a:pt x="131" y="302"/>
                </a:lnTo>
                <a:lnTo>
                  <a:pt x="134" y="302"/>
                </a:lnTo>
                <a:lnTo>
                  <a:pt x="120" y="294"/>
                </a:lnTo>
                <a:close/>
                <a:moveTo>
                  <a:pt x="85" y="282"/>
                </a:moveTo>
                <a:lnTo>
                  <a:pt x="86" y="282"/>
                </a:lnTo>
                <a:lnTo>
                  <a:pt x="86" y="286"/>
                </a:lnTo>
                <a:lnTo>
                  <a:pt x="86" y="289"/>
                </a:lnTo>
                <a:lnTo>
                  <a:pt x="83" y="292"/>
                </a:lnTo>
                <a:lnTo>
                  <a:pt x="81" y="293"/>
                </a:lnTo>
                <a:lnTo>
                  <a:pt x="82" y="296"/>
                </a:lnTo>
                <a:lnTo>
                  <a:pt x="90" y="298"/>
                </a:lnTo>
                <a:lnTo>
                  <a:pt x="87" y="290"/>
                </a:lnTo>
                <a:lnTo>
                  <a:pt x="86" y="282"/>
                </a:lnTo>
                <a:lnTo>
                  <a:pt x="85" y="282"/>
                </a:lnTo>
                <a:close/>
                <a:moveTo>
                  <a:pt x="180" y="276"/>
                </a:moveTo>
                <a:lnTo>
                  <a:pt x="180" y="277"/>
                </a:lnTo>
                <a:lnTo>
                  <a:pt x="182" y="277"/>
                </a:lnTo>
                <a:lnTo>
                  <a:pt x="180" y="276"/>
                </a:lnTo>
                <a:close/>
                <a:moveTo>
                  <a:pt x="138" y="265"/>
                </a:moveTo>
                <a:lnTo>
                  <a:pt x="136" y="271"/>
                </a:lnTo>
                <a:lnTo>
                  <a:pt x="141" y="276"/>
                </a:lnTo>
                <a:lnTo>
                  <a:pt x="148" y="280"/>
                </a:lnTo>
                <a:lnTo>
                  <a:pt x="149" y="280"/>
                </a:lnTo>
                <a:lnTo>
                  <a:pt x="145" y="276"/>
                </a:lnTo>
                <a:lnTo>
                  <a:pt x="141" y="272"/>
                </a:lnTo>
                <a:lnTo>
                  <a:pt x="138" y="265"/>
                </a:lnTo>
                <a:close/>
                <a:moveTo>
                  <a:pt x="218" y="252"/>
                </a:moveTo>
                <a:lnTo>
                  <a:pt x="217" y="254"/>
                </a:lnTo>
                <a:lnTo>
                  <a:pt x="222" y="252"/>
                </a:lnTo>
                <a:lnTo>
                  <a:pt x="218" y="252"/>
                </a:lnTo>
                <a:close/>
                <a:moveTo>
                  <a:pt x="267" y="243"/>
                </a:moveTo>
                <a:lnTo>
                  <a:pt x="260" y="248"/>
                </a:lnTo>
                <a:lnTo>
                  <a:pt x="252" y="255"/>
                </a:lnTo>
                <a:lnTo>
                  <a:pt x="260" y="250"/>
                </a:lnTo>
                <a:lnTo>
                  <a:pt x="267" y="243"/>
                </a:lnTo>
                <a:close/>
                <a:moveTo>
                  <a:pt x="36" y="242"/>
                </a:moveTo>
                <a:lnTo>
                  <a:pt x="42" y="255"/>
                </a:lnTo>
                <a:lnTo>
                  <a:pt x="48" y="268"/>
                </a:lnTo>
                <a:lnTo>
                  <a:pt x="52" y="273"/>
                </a:lnTo>
                <a:lnTo>
                  <a:pt x="56" y="279"/>
                </a:lnTo>
                <a:lnTo>
                  <a:pt x="49" y="263"/>
                </a:lnTo>
                <a:lnTo>
                  <a:pt x="45" y="248"/>
                </a:lnTo>
                <a:lnTo>
                  <a:pt x="36" y="242"/>
                </a:lnTo>
                <a:close/>
                <a:moveTo>
                  <a:pt x="306" y="235"/>
                </a:moveTo>
                <a:lnTo>
                  <a:pt x="289" y="251"/>
                </a:lnTo>
                <a:lnTo>
                  <a:pt x="268" y="264"/>
                </a:lnTo>
                <a:lnTo>
                  <a:pt x="260" y="269"/>
                </a:lnTo>
                <a:lnTo>
                  <a:pt x="268" y="268"/>
                </a:lnTo>
                <a:lnTo>
                  <a:pt x="276" y="267"/>
                </a:lnTo>
                <a:lnTo>
                  <a:pt x="286" y="258"/>
                </a:lnTo>
                <a:lnTo>
                  <a:pt x="295" y="251"/>
                </a:lnTo>
                <a:lnTo>
                  <a:pt x="306" y="235"/>
                </a:lnTo>
                <a:close/>
                <a:moveTo>
                  <a:pt x="131" y="235"/>
                </a:moveTo>
                <a:lnTo>
                  <a:pt x="128" y="246"/>
                </a:lnTo>
                <a:lnTo>
                  <a:pt x="128" y="248"/>
                </a:lnTo>
                <a:lnTo>
                  <a:pt x="125" y="251"/>
                </a:lnTo>
                <a:lnTo>
                  <a:pt x="123" y="251"/>
                </a:lnTo>
                <a:lnTo>
                  <a:pt x="120" y="251"/>
                </a:lnTo>
                <a:lnTo>
                  <a:pt x="125" y="259"/>
                </a:lnTo>
                <a:lnTo>
                  <a:pt x="129" y="254"/>
                </a:lnTo>
                <a:lnTo>
                  <a:pt x="134" y="247"/>
                </a:lnTo>
                <a:lnTo>
                  <a:pt x="134" y="239"/>
                </a:lnTo>
                <a:lnTo>
                  <a:pt x="131" y="235"/>
                </a:lnTo>
                <a:close/>
                <a:moveTo>
                  <a:pt x="171" y="227"/>
                </a:moveTo>
                <a:lnTo>
                  <a:pt x="174" y="246"/>
                </a:lnTo>
                <a:lnTo>
                  <a:pt x="191" y="258"/>
                </a:lnTo>
                <a:lnTo>
                  <a:pt x="195" y="258"/>
                </a:lnTo>
                <a:lnTo>
                  <a:pt x="195" y="255"/>
                </a:lnTo>
                <a:lnTo>
                  <a:pt x="195" y="254"/>
                </a:lnTo>
                <a:lnTo>
                  <a:pt x="197" y="245"/>
                </a:lnTo>
                <a:lnTo>
                  <a:pt x="191" y="241"/>
                </a:lnTo>
                <a:lnTo>
                  <a:pt x="187" y="235"/>
                </a:lnTo>
                <a:lnTo>
                  <a:pt x="182" y="230"/>
                </a:lnTo>
                <a:lnTo>
                  <a:pt x="176" y="229"/>
                </a:lnTo>
                <a:lnTo>
                  <a:pt x="171" y="227"/>
                </a:lnTo>
                <a:close/>
                <a:moveTo>
                  <a:pt x="201" y="227"/>
                </a:moveTo>
                <a:lnTo>
                  <a:pt x="201" y="227"/>
                </a:lnTo>
                <a:lnTo>
                  <a:pt x="201" y="227"/>
                </a:lnTo>
                <a:lnTo>
                  <a:pt x="201" y="227"/>
                </a:lnTo>
                <a:close/>
                <a:moveTo>
                  <a:pt x="345" y="222"/>
                </a:moveTo>
                <a:lnTo>
                  <a:pt x="345" y="222"/>
                </a:lnTo>
                <a:lnTo>
                  <a:pt x="341" y="229"/>
                </a:lnTo>
                <a:lnTo>
                  <a:pt x="337" y="235"/>
                </a:lnTo>
                <a:lnTo>
                  <a:pt x="332" y="241"/>
                </a:lnTo>
                <a:lnTo>
                  <a:pt x="331" y="262"/>
                </a:lnTo>
                <a:lnTo>
                  <a:pt x="339" y="258"/>
                </a:lnTo>
                <a:lnTo>
                  <a:pt x="345" y="254"/>
                </a:lnTo>
                <a:lnTo>
                  <a:pt x="348" y="247"/>
                </a:lnTo>
                <a:lnTo>
                  <a:pt x="349" y="239"/>
                </a:lnTo>
                <a:lnTo>
                  <a:pt x="345" y="222"/>
                </a:lnTo>
                <a:close/>
                <a:moveTo>
                  <a:pt x="61" y="187"/>
                </a:moveTo>
                <a:lnTo>
                  <a:pt x="57" y="196"/>
                </a:lnTo>
                <a:lnTo>
                  <a:pt x="59" y="200"/>
                </a:lnTo>
                <a:lnTo>
                  <a:pt x="72" y="224"/>
                </a:lnTo>
                <a:lnTo>
                  <a:pt x="77" y="231"/>
                </a:lnTo>
                <a:lnTo>
                  <a:pt x="76" y="221"/>
                </a:lnTo>
                <a:lnTo>
                  <a:pt x="61" y="187"/>
                </a:lnTo>
                <a:close/>
                <a:moveTo>
                  <a:pt x="123" y="182"/>
                </a:moveTo>
                <a:lnTo>
                  <a:pt x="120" y="195"/>
                </a:lnTo>
                <a:lnTo>
                  <a:pt x="121" y="197"/>
                </a:lnTo>
                <a:lnTo>
                  <a:pt x="123" y="186"/>
                </a:lnTo>
                <a:lnTo>
                  <a:pt x="123" y="182"/>
                </a:lnTo>
                <a:close/>
                <a:moveTo>
                  <a:pt x="267" y="176"/>
                </a:moveTo>
                <a:lnTo>
                  <a:pt x="267" y="203"/>
                </a:lnTo>
                <a:lnTo>
                  <a:pt x="273" y="193"/>
                </a:lnTo>
                <a:lnTo>
                  <a:pt x="272" y="188"/>
                </a:lnTo>
                <a:lnTo>
                  <a:pt x="269" y="183"/>
                </a:lnTo>
                <a:lnTo>
                  <a:pt x="267" y="176"/>
                </a:lnTo>
                <a:close/>
                <a:moveTo>
                  <a:pt x="306" y="165"/>
                </a:moveTo>
                <a:lnTo>
                  <a:pt x="305" y="170"/>
                </a:lnTo>
                <a:lnTo>
                  <a:pt x="302" y="176"/>
                </a:lnTo>
                <a:lnTo>
                  <a:pt x="299" y="182"/>
                </a:lnTo>
                <a:lnTo>
                  <a:pt x="297" y="188"/>
                </a:lnTo>
                <a:lnTo>
                  <a:pt x="298" y="205"/>
                </a:lnTo>
                <a:lnTo>
                  <a:pt x="297" y="222"/>
                </a:lnTo>
                <a:lnTo>
                  <a:pt x="305" y="210"/>
                </a:lnTo>
                <a:lnTo>
                  <a:pt x="310" y="197"/>
                </a:lnTo>
                <a:lnTo>
                  <a:pt x="305" y="180"/>
                </a:lnTo>
                <a:lnTo>
                  <a:pt x="305" y="176"/>
                </a:lnTo>
                <a:lnTo>
                  <a:pt x="306" y="174"/>
                </a:lnTo>
                <a:lnTo>
                  <a:pt x="307" y="173"/>
                </a:lnTo>
                <a:lnTo>
                  <a:pt x="306" y="165"/>
                </a:lnTo>
                <a:close/>
                <a:moveTo>
                  <a:pt x="31" y="163"/>
                </a:moveTo>
                <a:lnTo>
                  <a:pt x="28" y="188"/>
                </a:lnTo>
                <a:lnTo>
                  <a:pt x="30" y="212"/>
                </a:lnTo>
                <a:lnTo>
                  <a:pt x="34" y="218"/>
                </a:lnTo>
                <a:lnTo>
                  <a:pt x="39" y="224"/>
                </a:lnTo>
                <a:lnTo>
                  <a:pt x="39" y="213"/>
                </a:lnTo>
                <a:lnTo>
                  <a:pt x="39" y="203"/>
                </a:lnTo>
                <a:lnTo>
                  <a:pt x="38" y="191"/>
                </a:lnTo>
                <a:lnTo>
                  <a:pt x="34" y="180"/>
                </a:lnTo>
                <a:lnTo>
                  <a:pt x="32" y="171"/>
                </a:lnTo>
                <a:lnTo>
                  <a:pt x="31" y="163"/>
                </a:lnTo>
                <a:close/>
                <a:moveTo>
                  <a:pt x="183" y="163"/>
                </a:moveTo>
                <a:lnTo>
                  <a:pt x="186" y="192"/>
                </a:lnTo>
                <a:lnTo>
                  <a:pt x="186" y="193"/>
                </a:lnTo>
                <a:lnTo>
                  <a:pt x="188" y="191"/>
                </a:lnTo>
                <a:lnTo>
                  <a:pt x="192" y="187"/>
                </a:lnTo>
                <a:lnTo>
                  <a:pt x="196" y="182"/>
                </a:lnTo>
                <a:lnTo>
                  <a:pt x="199" y="176"/>
                </a:lnTo>
                <a:lnTo>
                  <a:pt x="197" y="171"/>
                </a:lnTo>
                <a:lnTo>
                  <a:pt x="196" y="173"/>
                </a:lnTo>
                <a:lnTo>
                  <a:pt x="193" y="174"/>
                </a:lnTo>
                <a:lnTo>
                  <a:pt x="189" y="174"/>
                </a:lnTo>
                <a:lnTo>
                  <a:pt x="187" y="173"/>
                </a:lnTo>
                <a:lnTo>
                  <a:pt x="186" y="171"/>
                </a:lnTo>
                <a:lnTo>
                  <a:pt x="184" y="167"/>
                </a:lnTo>
                <a:lnTo>
                  <a:pt x="183" y="163"/>
                </a:lnTo>
                <a:close/>
                <a:moveTo>
                  <a:pt x="78" y="158"/>
                </a:moveTo>
                <a:lnTo>
                  <a:pt x="74" y="165"/>
                </a:lnTo>
                <a:lnTo>
                  <a:pt x="77" y="170"/>
                </a:lnTo>
                <a:lnTo>
                  <a:pt x="78" y="158"/>
                </a:lnTo>
                <a:close/>
                <a:moveTo>
                  <a:pt x="362" y="158"/>
                </a:moveTo>
                <a:lnTo>
                  <a:pt x="369" y="191"/>
                </a:lnTo>
                <a:lnTo>
                  <a:pt x="370" y="225"/>
                </a:lnTo>
                <a:lnTo>
                  <a:pt x="375" y="208"/>
                </a:lnTo>
                <a:lnTo>
                  <a:pt x="374" y="190"/>
                </a:lnTo>
                <a:lnTo>
                  <a:pt x="370" y="174"/>
                </a:lnTo>
                <a:lnTo>
                  <a:pt x="362" y="158"/>
                </a:lnTo>
                <a:close/>
                <a:moveTo>
                  <a:pt x="247" y="153"/>
                </a:moveTo>
                <a:lnTo>
                  <a:pt x="244" y="182"/>
                </a:lnTo>
                <a:lnTo>
                  <a:pt x="238" y="210"/>
                </a:lnTo>
                <a:lnTo>
                  <a:pt x="227" y="237"/>
                </a:lnTo>
                <a:lnTo>
                  <a:pt x="235" y="231"/>
                </a:lnTo>
                <a:lnTo>
                  <a:pt x="242" y="222"/>
                </a:lnTo>
                <a:lnTo>
                  <a:pt x="246" y="209"/>
                </a:lnTo>
                <a:lnTo>
                  <a:pt x="248" y="195"/>
                </a:lnTo>
                <a:lnTo>
                  <a:pt x="250" y="180"/>
                </a:lnTo>
                <a:lnTo>
                  <a:pt x="250" y="166"/>
                </a:lnTo>
                <a:lnTo>
                  <a:pt x="250" y="155"/>
                </a:lnTo>
                <a:lnTo>
                  <a:pt x="247" y="153"/>
                </a:lnTo>
                <a:close/>
                <a:moveTo>
                  <a:pt x="53" y="150"/>
                </a:moveTo>
                <a:lnTo>
                  <a:pt x="52" y="158"/>
                </a:lnTo>
                <a:lnTo>
                  <a:pt x="52" y="167"/>
                </a:lnTo>
                <a:lnTo>
                  <a:pt x="55" y="162"/>
                </a:lnTo>
                <a:lnTo>
                  <a:pt x="53" y="150"/>
                </a:lnTo>
                <a:close/>
                <a:moveTo>
                  <a:pt x="222" y="148"/>
                </a:moveTo>
                <a:lnTo>
                  <a:pt x="222" y="148"/>
                </a:lnTo>
                <a:lnTo>
                  <a:pt x="221" y="158"/>
                </a:lnTo>
                <a:lnTo>
                  <a:pt x="218" y="169"/>
                </a:lnTo>
                <a:lnTo>
                  <a:pt x="218" y="175"/>
                </a:lnTo>
                <a:lnTo>
                  <a:pt x="226" y="158"/>
                </a:lnTo>
                <a:lnTo>
                  <a:pt x="225" y="153"/>
                </a:lnTo>
                <a:lnTo>
                  <a:pt x="222" y="148"/>
                </a:lnTo>
                <a:close/>
                <a:moveTo>
                  <a:pt x="131" y="146"/>
                </a:moveTo>
                <a:lnTo>
                  <a:pt x="131" y="148"/>
                </a:lnTo>
                <a:lnTo>
                  <a:pt x="131" y="148"/>
                </a:lnTo>
                <a:lnTo>
                  <a:pt x="131" y="146"/>
                </a:lnTo>
                <a:close/>
                <a:moveTo>
                  <a:pt x="273" y="137"/>
                </a:moveTo>
                <a:lnTo>
                  <a:pt x="280" y="146"/>
                </a:lnTo>
                <a:lnTo>
                  <a:pt x="286" y="157"/>
                </a:lnTo>
                <a:lnTo>
                  <a:pt x="289" y="165"/>
                </a:lnTo>
                <a:lnTo>
                  <a:pt x="290" y="154"/>
                </a:lnTo>
                <a:lnTo>
                  <a:pt x="290" y="144"/>
                </a:lnTo>
                <a:lnTo>
                  <a:pt x="286" y="138"/>
                </a:lnTo>
                <a:lnTo>
                  <a:pt x="280" y="137"/>
                </a:lnTo>
                <a:lnTo>
                  <a:pt x="273" y="137"/>
                </a:lnTo>
                <a:close/>
                <a:moveTo>
                  <a:pt x="195" y="135"/>
                </a:moveTo>
                <a:lnTo>
                  <a:pt x="189" y="141"/>
                </a:lnTo>
                <a:lnTo>
                  <a:pt x="197" y="138"/>
                </a:lnTo>
                <a:lnTo>
                  <a:pt x="196" y="135"/>
                </a:lnTo>
                <a:lnTo>
                  <a:pt x="195" y="135"/>
                </a:lnTo>
                <a:close/>
                <a:moveTo>
                  <a:pt x="212" y="135"/>
                </a:moveTo>
                <a:lnTo>
                  <a:pt x="212" y="135"/>
                </a:lnTo>
                <a:lnTo>
                  <a:pt x="213" y="135"/>
                </a:lnTo>
                <a:lnTo>
                  <a:pt x="212" y="135"/>
                </a:lnTo>
                <a:close/>
                <a:moveTo>
                  <a:pt x="377" y="129"/>
                </a:moveTo>
                <a:lnTo>
                  <a:pt x="386" y="154"/>
                </a:lnTo>
                <a:lnTo>
                  <a:pt x="395" y="190"/>
                </a:lnTo>
                <a:lnTo>
                  <a:pt x="396" y="191"/>
                </a:lnTo>
                <a:lnTo>
                  <a:pt x="396" y="193"/>
                </a:lnTo>
                <a:lnTo>
                  <a:pt x="398" y="204"/>
                </a:lnTo>
                <a:lnTo>
                  <a:pt x="398" y="208"/>
                </a:lnTo>
                <a:lnTo>
                  <a:pt x="399" y="207"/>
                </a:lnTo>
                <a:lnTo>
                  <a:pt x="402" y="205"/>
                </a:lnTo>
                <a:lnTo>
                  <a:pt x="402" y="199"/>
                </a:lnTo>
                <a:lnTo>
                  <a:pt x="402" y="193"/>
                </a:lnTo>
                <a:lnTo>
                  <a:pt x="400" y="187"/>
                </a:lnTo>
                <a:lnTo>
                  <a:pt x="391" y="157"/>
                </a:lnTo>
                <a:lnTo>
                  <a:pt x="377" y="129"/>
                </a:lnTo>
                <a:close/>
                <a:moveTo>
                  <a:pt x="176" y="120"/>
                </a:moveTo>
                <a:lnTo>
                  <a:pt x="175" y="121"/>
                </a:lnTo>
                <a:lnTo>
                  <a:pt x="170" y="125"/>
                </a:lnTo>
                <a:lnTo>
                  <a:pt x="171" y="129"/>
                </a:lnTo>
                <a:lnTo>
                  <a:pt x="175" y="125"/>
                </a:lnTo>
                <a:lnTo>
                  <a:pt x="180" y="121"/>
                </a:lnTo>
                <a:lnTo>
                  <a:pt x="176" y="120"/>
                </a:lnTo>
                <a:close/>
                <a:moveTo>
                  <a:pt x="123" y="119"/>
                </a:moveTo>
                <a:lnTo>
                  <a:pt x="117" y="123"/>
                </a:lnTo>
                <a:lnTo>
                  <a:pt x="114" y="127"/>
                </a:lnTo>
                <a:lnTo>
                  <a:pt x="112" y="128"/>
                </a:lnTo>
                <a:lnTo>
                  <a:pt x="112" y="131"/>
                </a:lnTo>
                <a:lnTo>
                  <a:pt x="108" y="149"/>
                </a:lnTo>
                <a:lnTo>
                  <a:pt x="110" y="166"/>
                </a:lnTo>
                <a:lnTo>
                  <a:pt x="121" y="121"/>
                </a:lnTo>
                <a:lnTo>
                  <a:pt x="121" y="120"/>
                </a:lnTo>
                <a:lnTo>
                  <a:pt x="123" y="119"/>
                </a:lnTo>
                <a:close/>
                <a:moveTo>
                  <a:pt x="154" y="118"/>
                </a:moveTo>
                <a:lnTo>
                  <a:pt x="148" y="119"/>
                </a:lnTo>
                <a:lnTo>
                  <a:pt x="142" y="123"/>
                </a:lnTo>
                <a:lnTo>
                  <a:pt x="138" y="127"/>
                </a:lnTo>
                <a:lnTo>
                  <a:pt x="142" y="136"/>
                </a:lnTo>
                <a:lnTo>
                  <a:pt x="144" y="133"/>
                </a:lnTo>
                <a:lnTo>
                  <a:pt x="148" y="125"/>
                </a:lnTo>
                <a:lnTo>
                  <a:pt x="153" y="120"/>
                </a:lnTo>
                <a:lnTo>
                  <a:pt x="154" y="118"/>
                </a:lnTo>
                <a:close/>
                <a:moveTo>
                  <a:pt x="93" y="116"/>
                </a:moveTo>
                <a:lnTo>
                  <a:pt x="81" y="123"/>
                </a:lnTo>
                <a:lnTo>
                  <a:pt x="69" y="129"/>
                </a:lnTo>
                <a:lnTo>
                  <a:pt x="68" y="137"/>
                </a:lnTo>
                <a:lnTo>
                  <a:pt x="68" y="146"/>
                </a:lnTo>
                <a:lnTo>
                  <a:pt x="81" y="132"/>
                </a:lnTo>
                <a:lnTo>
                  <a:pt x="93" y="116"/>
                </a:lnTo>
                <a:close/>
                <a:moveTo>
                  <a:pt x="218" y="115"/>
                </a:moveTo>
                <a:lnTo>
                  <a:pt x="226" y="119"/>
                </a:lnTo>
                <a:lnTo>
                  <a:pt x="234" y="123"/>
                </a:lnTo>
                <a:lnTo>
                  <a:pt x="234" y="121"/>
                </a:lnTo>
                <a:lnTo>
                  <a:pt x="226" y="118"/>
                </a:lnTo>
                <a:lnTo>
                  <a:pt x="218" y="115"/>
                </a:lnTo>
                <a:close/>
                <a:moveTo>
                  <a:pt x="319" y="114"/>
                </a:moveTo>
                <a:lnTo>
                  <a:pt x="327" y="140"/>
                </a:lnTo>
                <a:lnTo>
                  <a:pt x="340" y="167"/>
                </a:lnTo>
                <a:lnTo>
                  <a:pt x="345" y="178"/>
                </a:lnTo>
                <a:lnTo>
                  <a:pt x="344" y="167"/>
                </a:lnTo>
                <a:lnTo>
                  <a:pt x="343" y="159"/>
                </a:lnTo>
                <a:lnTo>
                  <a:pt x="340" y="138"/>
                </a:lnTo>
                <a:lnTo>
                  <a:pt x="336" y="128"/>
                </a:lnTo>
                <a:lnTo>
                  <a:pt x="328" y="120"/>
                </a:lnTo>
                <a:lnTo>
                  <a:pt x="319" y="114"/>
                </a:lnTo>
                <a:close/>
                <a:moveTo>
                  <a:pt x="132" y="112"/>
                </a:moveTo>
                <a:lnTo>
                  <a:pt x="125" y="116"/>
                </a:lnTo>
                <a:lnTo>
                  <a:pt x="128" y="116"/>
                </a:lnTo>
                <a:lnTo>
                  <a:pt x="129" y="116"/>
                </a:lnTo>
                <a:lnTo>
                  <a:pt x="133" y="112"/>
                </a:lnTo>
                <a:lnTo>
                  <a:pt x="132" y="112"/>
                </a:lnTo>
                <a:close/>
                <a:moveTo>
                  <a:pt x="255" y="107"/>
                </a:moveTo>
                <a:lnTo>
                  <a:pt x="259" y="120"/>
                </a:lnTo>
                <a:lnTo>
                  <a:pt x="261" y="123"/>
                </a:lnTo>
                <a:lnTo>
                  <a:pt x="271" y="121"/>
                </a:lnTo>
                <a:lnTo>
                  <a:pt x="263" y="114"/>
                </a:lnTo>
                <a:lnTo>
                  <a:pt x="255" y="107"/>
                </a:lnTo>
                <a:close/>
                <a:moveTo>
                  <a:pt x="78" y="104"/>
                </a:moveTo>
                <a:lnTo>
                  <a:pt x="76" y="107"/>
                </a:lnTo>
                <a:lnTo>
                  <a:pt x="74" y="108"/>
                </a:lnTo>
                <a:lnTo>
                  <a:pt x="82" y="104"/>
                </a:lnTo>
                <a:lnTo>
                  <a:pt x="78" y="104"/>
                </a:lnTo>
                <a:close/>
                <a:moveTo>
                  <a:pt x="235" y="102"/>
                </a:moveTo>
                <a:lnTo>
                  <a:pt x="231" y="103"/>
                </a:lnTo>
                <a:lnTo>
                  <a:pt x="235" y="104"/>
                </a:lnTo>
                <a:lnTo>
                  <a:pt x="235" y="102"/>
                </a:lnTo>
                <a:lnTo>
                  <a:pt x="235" y="102"/>
                </a:lnTo>
                <a:close/>
                <a:moveTo>
                  <a:pt x="161" y="101"/>
                </a:moveTo>
                <a:lnTo>
                  <a:pt x="159" y="101"/>
                </a:lnTo>
                <a:lnTo>
                  <a:pt x="161" y="101"/>
                </a:lnTo>
                <a:lnTo>
                  <a:pt x="161" y="101"/>
                </a:lnTo>
                <a:close/>
                <a:moveTo>
                  <a:pt x="268" y="98"/>
                </a:moveTo>
                <a:lnTo>
                  <a:pt x="273" y="103"/>
                </a:lnTo>
                <a:lnTo>
                  <a:pt x="271" y="99"/>
                </a:lnTo>
                <a:lnTo>
                  <a:pt x="268" y="98"/>
                </a:lnTo>
                <a:close/>
                <a:moveTo>
                  <a:pt x="208" y="90"/>
                </a:moveTo>
                <a:lnTo>
                  <a:pt x="193" y="91"/>
                </a:lnTo>
                <a:lnTo>
                  <a:pt x="192" y="93"/>
                </a:lnTo>
                <a:lnTo>
                  <a:pt x="187" y="97"/>
                </a:lnTo>
                <a:lnTo>
                  <a:pt x="180" y="102"/>
                </a:lnTo>
                <a:lnTo>
                  <a:pt x="196" y="99"/>
                </a:lnTo>
                <a:lnTo>
                  <a:pt x="210" y="98"/>
                </a:lnTo>
                <a:lnTo>
                  <a:pt x="221" y="91"/>
                </a:lnTo>
                <a:lnTo>
                  <a:pt x="208" y="90"/>
                </a:lnTo>
                <a:close/>
                <a:moveTo>
                  <a:pt x="333" y="86"/>
                </a:moveTo>
                <a:lnTo>
                  <a:pt x="341" y="102"/>
                </a:lnTo>
                <a:lnTo>
                  <a:pt x="347" y="110"/>
                </a:lnTo>
                <a:lnTo>
                  <a:pt x="352" y="118"/>
                </a:lnTo>
                <a:lnTo>
                  <a:pt x="354" y="124"/>
                </a:lnTo>
                <a:lnTo>
                  <a:pt x="360" y="129"/>
                </a:lnTo>
                <a:lnTo>
                  <a:pt x="348" y="107"/>
                </a:lnTo>
                <a:lnTo>
                  <a:pt x="333" y="86"/>
                </a:lnTo>
                <a:close/>
                <a:moveTo>
                  <a:pt x="193" y="73"/>
                </a:moveTo>
                <a:lnTo>
                  <a:pt x="176" y="77"/>
                </a:lnTo>
                <a:lnTo>
                  <a:pt x="159" y="83"/>
                </a:lnTo>
                <a:lnTo>
                  <a:pt x="188" y="76"/>
                </a:lnTo>
                <a:lnTo>
                  <a:pt x="193" y="73"/>
                </a:lnTo>
                <a:close/>
                <a:moveTo>
                  <a:pt x="144" y="70"/>
                </a:moveTo>
                <a:lnTo>
                  <a:pt x="127" y="74"/>
                </a:lnTo>
                <a:lnTo>
                  <a:pt x="110" y="81"/>
                </a:lnTo>
                <a:lnTo>
                  <a:pt x="94" y="90"/>
                </a:lnTo>
                <a:lnTo>
                  <a:pt x="116" y="94"/>
                </a:lnTo>
                <a:lnTo>
                  <a:pt x="144" y="70"/>
                </a:lnTo>
                <a:close/>
                <a:moveTo>
                  <a:pt x="226" y="43"/>
                </a:moveTo>
                <a:lnTo>
                  <a:pt x="214" y="47"/>
                </a:lnTo>
                <a:lnTo>
                  <a:pt x="201" y="53"/>
                </a:lnTo>
                <a:lnTo>
                  <a:pt x="217" y="55"/>
                </a:lnTo>
                <a:lnTo>
                  <a:pt x="242" y="56"/>
                </a:lnTo>
                <a:lnTo>
                  <a:pt x="231" y="44"/>
                </a:lnTo>
                <a:lnTo>
                  <a:pt x="226" y="43"/>
                </a:lnTo>
                <a:close/>
                <a:moveTo>
                  <a:pt x="193" y="39"/>
                </a:moveTo>
                <a:lnTo>
                  <a:pt x="186" y="40"/>
                </a:lnTo>
                <a:lnTo>
                  <a:pt x="179" y="42"/>
                </a:lnTo>
                <a:lnTo>
                  <a:pt x="154" y="48"/>
                </a:lnTo>
                <a:lnTo>
                  <a:pt x="128" y="59"/>
                </a:lnTo>
                <a:lnTo>
                  <a:pt x="148" y="55"/>
                </a:lnTo>
                <a:lnTo>
                  <a:pt x="168" y="53"/>
                </a:lnTo>
                <a:lnTo>
                  <a:pt x="193" y="39"/>
                </a:lnTo>
                <a:close/>
                <a:moveTo>
                  <a:pt x="258" y="32"/>
                </a:moveTo>
                <a:lnTo>
                  <a:pt x="251" y="34"/>
                </a:lnTo>
                <a:lnTo>
                  <a:pt x="269" y="48"/>
                </a:lnTo>
                <a:lnTo>
                  <a:pt x="284" y="65"/>
                </a:lnTo>
                <a:lnTo>
                  <a:pt x="293" y="69"/>
                </a:lnTo>
                <a:lnTo>
                  <a:pt x="302" y="73"/>
                </a:lnTo>
                <a:lnTo>
                  <a:pt x="303" y="66"/>
                </a:lnTo>
                <a:lnTo>
                  <a:pt x="282" y="46"/>
                </a:lnTo>
                <a:lnTo>
                  <a:pt x="258" y="32"/>
                </a:lnTo>
                <a:close/>
                <a:moveTo>
                  <a:pt x="116" y="30"/>
                </a:moveTo>
                <a:lnTo>
                  <a:pt x="98" y="36"/>
                </a:lnTo>
                <a:lnTo>
                  <a:pt x="81" y="46"/>
                </a:lnTo>
                <a:lnTo>
                  <a:pt x="65" y="57"/>
                </a:lnTo>
                <a:lnTo>
                  <a:pt x="49" y="76"/>
                </a:lnTo>
                <a:lnTo>
                  <a:pt x="35" y="98"/>
                </a:lnTo>
                <a:lnTo>
                  <a:pt x="55" y="73"/>
                </a:lnTo>
                <a:lnTo>
                  <a:pt x="79" y="52"/>
                </a:lnTo>
                <a:lnTo>
                  <a:pt x="106" y="35"/>
                </a:lnTo>
                <a:lnTo>
                  <a:pt x="116" y="30"/>
                </a:lnTo>
                <a:close/>
                <a:moveTo>
                  <a:pt x="225" y="0"/>
                </a:moveTo>
                <a:lnTo>
                  <a:pt x="244" y="1"/>
                </a:lnTo>
                <a:lnTo>
                  <a:pt x="265" y="9"/>
                </a:lnTo>
                <a:lnTo>
                  <a:pt x="286" y="18"/>
                </a:lnTo>
                <a:lnTo>
                  <a:pt x="301" y="23"/>
                </a:lnTo>
                <a:lnTo>
                  <a:pt x="311" y="30"/>
                </a:lnTo>
                <a:lnTo>
                  <a:pt x="319" y="40"/>
                </a:lnTo>
                <a:lnTo>
                  <a:pt x="348" y="66"/>
                </a:lnTo>
                <a:lnTo>
                  <a:pt x="371" y="95"/>
                </a:lnTo>
                <a:lnTo>
                  <a:pt x="383" y="111"/>
                </a:lnTo>
                <a:lnTo>
                  <a:pt x="394" y="129"/>
                </a:lnTo>
                <a:lnTo>
                  <a:pt x="404" y="148"/>
                </a:lnTo>
                <a:lnTo>
                  <a:pt x="412" y="169"/>
                </a:lnTo>
                <a:lnTo>
                  <a:pt x="417" y="188"/>
                </a:lnTo>
                <a:lnTo>
                  <a:pt x="417" y="209"/>
                </a:lnTo>
                <a:lnTo>
                  <a:pt x="412" y="227"/>
                </a:lnTo>
                <a:lnTo>
                  <a:pt x="407" y="235"/>
                </a:lnTo>
                <a:lnTo>
                  <a:pt x="403" y="242"/>
                </a:lnTo>
                <a:lnTo>
                  <a:pt x="396" y="248"/>
                </a:lnTo>
                <a:lnTo>
                  <a:pt x="392" y="263"/>
                </a:lnTo>
                <a:lnTo>
                  <a:pt x="387" y="277"/>
                </a:lnTo>
                <a:lnTo>
                  <a:pt x="379" y="289"/>
                </a:lnTo>
                <a:lnTo>
                  <a:pt x="369" y="299"/>
                </a:lnTo>
                <a:lnTo>
                  <a:pt x="357" y="307"/>
                </a:lnTo>
                <a:lnTo>
                  <a:pt x="353" y="317"/>
                </a:lnTo>
                <a:lnTo>
                  <a:pt x="348" y="324"/>
                </a:lnTo>
                <a:lnTo>
                  <a:pt x="333" y="340"/>
                </a:lnTo>
                <a:lnTo>
                  <a:pt x="315" y="352"/>
                </a:lnTo>
                <a:lnTo>
                  <a:pt x="314" y="354"/>
                </a:lnTo>
                <a:lnTo>
                  <a:pt x="312" y="356"/>
                </a:lnTo>
                <a:lnTo>
                  <a:pt x="310" y="357"/>
                </a:lnTo>
                <a:lnTo>
                  <a:pt x="276" y="366"/>
                </a:lnTo>
                <a:lnTo>
                  <a:pt x="240" y="373"/>
                </a:lnTo>
                <a:lnTo>
                  <a:pt x="239" y="373"/>
                </a:lnTo>
                <a:lnTo>
                  <a:pt x="223" y="379"/>
                </a:lnTo>
                <a:lnTo>
                  <a:pt x="208" y="382"/>
                </a:lnTo>
                <a:lnTo>
                  <a:pt x="191" y="381"/>
                </a:lnTo>
                <a:lnTo>
                  <a:pt x="188" y="382"/>
                </a:lnTo>
                <a:lnTo>
                  <a:pt x="171" y="387"/>
                </a:lnTo>
                <a:lnTo>
                  <a:pt x="153" y="387"/>
                </a:lnTo>
                <a:lnTo>
                  <a:pt x="129" y="381"/>
                </a:lnTo>
                <a:lnTo>
                  <a:pt x="108" y="369"/>
                </a:lnTo>
                <a:lnTo>
                  <a:pt x="90" y="353"/>
                </a:lnTo>
                <a:lnTo>
                  <a:pt x="74" y="334"/>
                </a:lnTo>
                <a:lnTo>
                  <a:pt x="57" y="318"/>
                </a:lnTo>
                <a:lnTo>
                  <a:pt x="43" y="298"/>
                </a:lnTo>
                <a:lnTo>
                  <a:pt x="26" y="268"/>
                </a:lnTo>
                <a:lnTo>
                  <a:pt x="14" y="237"/>
                </a:lnTo>
                <a:lnTo>
                  <a:pt x="7" y="204"/>
                </a:lnTo>
                <a:lnTo>
                  <a:pt x="2" y="191"/>
                </a:lnTo>
                <a:lnTo>
                  <a:pt x="0" y="175"/>
                </a:lnTo>
                <a:lnTo>
                  <a:pt x="1" y="148"/>
                </a:lnTo>
                <a:lnTo>
                  <a:pt x="9" y="121"/>
                </a:lnTo>
                <a:lnTo>
                  <a:pt x="21" y="97"/>
                </a:lnTo>
                <a:lnTo>
                  <a:pt x="34" y="73"/>
                </a:lnTo>
                <a:lnTo>
                  <a:pt x="52" y="49"/>
                </a:lnTo>
                <a:lnTo>
                  <a:pt x="74" y="32"/>
                </a:lnTo>
                <a:lnTo>
                  <a:pt x="98" y="21"/>
                </a:lnTo>
                <a:lnTo>
                  <a:pt x="127" y="11"/>
                </a:lnTo>
                <a:lnTo>
                  <a:pt x="166" y="4"/>
                </a:lnTo>
                <a:lnTo>
                  <a:pt x="206" y="0"/>
                </a:lnTo>
                <a:lnTo>
                  <a:pt x="22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0990873" y="6169545"/>
            <a:ext cx="92813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CEA07091-D179-4D08-8727-084F73C87522}" type="slidenum">
              <a:rPr lang="en-US" sz="1600" smtClean="0">
                <a:solidFill>
                  <a:schemeClr val="bg1"/>
                </a:solidFill>
                <a:latin typeface="+mj-lt"/>
              </a:rPr>
              <a:t>‹#›</a:t>
            </a:fld>
            <a:endParaRPr lang="en-US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38201" y="1762300"/>
            <a:ext cx="4916779" cy="2857544"/>
          </a:xfrm>
          <a:custGeom>
            <a:avLst/>
            <a:gdLst>
              <a:gd name="connsiteX0" fmla="*/ 344990 w 4916779"/>
              <a:gd name="connsiteY0" fmla="*/ 0 h 2857544"/>
              <a:gd name="connsiteX1" fmla="*/ 4571789 w 4916779"/>
              <a:gd name="connsiteY1" fmla="*/ 0 h 2857544"/>
              <a:gd name="connsiteX2" fmla="*/ 4909771 w 4916779"/>
              <a:gd name="connsiteY2" fmla="*/ 275464 h 2857544"/>
              <a:gd name="connsiteX3" fmla="*/ 4916779 w 4916779"/>
              <a:gd name="connsiteY3" fmla="*/ 344982 h 2857544"/>
              <a:gd name="connsiteX4" fmla="*/ 4916779 w 4916779"/>
              <a:gd name="connsiteY4" fmla="*/ 2512563 h 2857544"/>
              <a:gd name="connsiteX5" fmla="*/ 4909771 w 4916779"/>
              <a:gd name="connsiteY5" fmla="*/ 2582081 h 2857544"/>
              <a:gd name="connsiteX6" fmla="*/ 4571789 w 4916779"/>
              <a:gd name="connsiteY6" fmla="*/ 2857544 h 2857544"/>
              <a:gd name="connsiteX7" fmla="*/ 344990 w 4916779"/>
              <a:gd name="connsiteY7" fmla="*/ 2857544 h 2857544"/>
              <a:gd name="connsiteX8" fmla="*/ 7008 w 4916779"/>
              <a:gd name="connsiteY8" fmla="*/ 2582081 h 2857544"/>
              <a:gd name="connsiteX9" fmla="*/ 0 w 4916779"/>
              <a:gd name="connsiteY9" fmla="*/ 2512563 h 2857544"/>
              <a:gd name="connsiteX10" fmla="*/ 0 w 4916779"/>
              <a:gd name="connsiteY10" fmla="*/ 344981 h 2857544"/>
              <a:gd name="connsiteX11" fmla="*/ 7008 w 4916779"/>
              <a:gd name="connsiteY11" fmla="*/ 275464 h 2857544"/>
              <a:gd name="connsiteX12" fmla="*/ 344990 w 4916779"/>
              <a:gd name="connsiteY12" fmla="*/ 0 h 2857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16779" h="2857544">
                <a:moveTo>
                  <a:pt x="344990" y="0"/>
                </a:moveTo>
                <a:lnTo>
                  <a:pt x="4571789" y="0"/>
                </a:lnTo>
                <a:cubicBezTo>
                  <a:pt x="4738506" y="0"/>
                  <a:pt x="4877602" y="118257"/>
                  <a:pt x="4909771" y="275464"/>
                </a:cubicBezTo>
                <a:lnTo>
                  <a:pt x="4916779" y="344982"/>
                </a:lnTo>
                <a:lnTo>
                  <a:pt x="4916779" y="2512563"/>
                </a:lnTo>
                <a:lnTo>
                  <a:pt x="4909771" y="2582081"/>
                </a:lnTo>
                <a:cubicBezTo>
                  <a:pt x="4877602" y="2739287"/>
                  <a:pt x="4738506" y="2857544"/>
                  <a:pt x="4571789" y="2857544"/>
                </a:cubicBezTo>
                <a:lnTo>
                  <a:pt x="344990" y="2857544"/>
                </a:lnTo>
                <a:cubicBezTo>
                  <a:pt x="178274" y="2857544"/>
                  <a:pt x="39177" y="2739287"/>
                  <a:pt x="7008" y="2582081"/>
                </a:cubicBezTo>
                <a:lnTo>
                  <a:pt x="0" y="2512563"/>
                </a:lnTo>
                <a:lnTo>
                  <a:pt x="0" y="344981"/>
                </a:lnTo>
                <a:lnTo>
                  <a:pt x="7008" y="275464"/>
                </a:lnTo>
                <a:cubicBezTo>
                  <a:pt x="39177" y="118257"/>
                  <a:pt x="178274" y="0"/>
                  <a:pt x="34499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49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7"/>
          <p:cNvSpPr>
            <a:spLocks noEditPoints="1"/>
          </p:cNvSpPr>
          <p:nvPr userDrawn="1"/>
        </p:nvSpPr>
        <p:spPr bwMode="auto">
          <a:xfrm>
            <a:off x="11176000" y="6079950"/>
            <a:ext cx="557879" cy="517744"/>
          </a:xfrm>
          <a:custGeom>
            <a:avLst/>
            <a:gdLst>
              <a:gd name="T0" fmla="*/ 307 w 417"/>
              <a:gd name="T1" fmla="*/ 337 h 387"/>
              <a:gd name="T2" fmla="*/ 174 w 417"/>
              <a:gd name="T3" fmla="*/ 335 h 387"/>
              <a:gd name="T4" fmla="*/ 131 w 417"/>
              <a:gd name="T5" fmla="*/ 302 h 387"/>
              <a:gd name="T6" fmla="*/ 83 w 417"/>
              <a:gd name="T7" fmla="*/ 292 h 387"/>
              <a:gd name="T8" fmla="*/ 180 w 417"/>
              <a:gd name="T9" fmla="*/ 276 h 387"/>
              <a:gd name="T10" fmla="*/ 148 w 417"/>
              <a:gd name="T11" fmla="*/ 280 h 387"/>
              <a:gd name="T12" fmla="*/ 222 w 417"/>
              <a:gd name="T13" fmla="*/ 252 h 387"/>
              <a:gd name="T14" fmla="*/ 36 w 417"/>
              <a:gd name="T15" fmla="*/ 242 h 387"/>
              <a:gd name="T16" fmla="*/ 36 w 417"/>
              <a:gd name="T17" fmla="*/ 242 h 387"/>
              <a:gd name="T18" fmla="*/ 286 w 417"/>
              <a:gd name="T19" fmla="*/ 258 h 387"/>
              <a:gd name="T20" fmla="*/ 123 w 417"/>
              <a:gd name="T21" fmla="*/ 251 h 387"/>
              <a:gd name="T22" fmla="*/ 171 w 417"/>
              <a:gd name="T23" fmla="*/ 227 h 387"/>
              <a:gd name="T24" fmla="*/ 191 w 417"/>
              <a:gd name="T25" fmla="*/ 241 h 387"/>
              <a:gd name="T26" fmla="*/ 201 w 417"/>
              <a:gd name="T27" fmla="*/ 227 h 387"/>
              <a:gd name="T28" fmla="*/ 331 w 417"/>
              <a:gd name="T29" fmla="*/ 262 h 387"/>
              <a:gd name="T30" fmla="*/ 57 w 417"/>
              <a:gd name="T31" fmla="*/ 196 h 387"/>
              <a:gd name="T32" fmla="*/ 120 w 417"/>
              <a:gd name="T33" fmla="*/ 195 h 387"/>
              <a:gd name="T34" fmla="*/ 272 w 417"/>
              <a:gd name="T35" fmla="*/ 188 h 387"/>
              <a:gd name="T36" fmla="*/ 297 w 417"/>
              <a:gd name="T37" fmla="*/ 188 h 387"/>
              <a:gd name="T38" fmla="*/ 306 w 417"/>
              <a:gd name="T39" fmla="*/ 174 h 387"/>
              <a:gd name="T40" fmla="*/ 39 w 417"/>
              <a:gd name="T41" fmla="*/ 224 h 387"/>
              <a:gd name="T42" fmla="*/ 183 w 417"/>
              <a:gd name="T43" fmla="*/ 163 h 387"/>
              <a:gd name="T44" fmla="*/ 197 w 417"/>
              <a:gd name="T45" fmla="*/ 171 h 387"/>
              <a:gd name="T46" fmla="*/ 183 w 417"/>
              <a:gd name="T47" fmla="*/ 163 h 387"/>
              <a:gd name="T48" fmla="*/ 370 w 417"/>
              <a:gd name="T49" fmla="*/ 225 h 387"/>
              <a:gd name="T50" fmla="*/ 238 w 417"/>
              <a:gd name="T51" fmla="*/ 210 h 387"/>
              <a:gd name="T52" fmla="*/ 250 w 417"/>
              <a:gd name="T53" fmla="*/ 166 h 387"/>
              <a:gd name="T54" fmla="*/ 53 w 417"/>
              <a:gd name="T55" fmla="*/ 150 h 387"/>
              <a:gd name="T56" fmla="*/ 225 w 417"/>
              <a:gd name="T57" fmla="*/ 153 h 387"/>
              <a:gd name="T58" fmla="*/ 280 w 417"/>
              <a:gd name="T59" fmla="*/ 146 h 387"/>
              <a:gd name="T60" fmla="*/ 273 w 417"/>
              <a:gd name="T61" fmla="*/ 137 h 387"/>
              <a:gd name="T62" fmla="*/ 212 w 417"/>
              <a:gd name="T63" fmla="*/ 135 h 387"/>
              <a:gd name="T64" fmla="*/ 396 w 417"/>
              <a:gd name="T65" fmla="*/ 193 h 387"/>
              <a:gd name="T66" fmla="*/ 400 w 417"/>
              <a:gd name="T67" fmla="*/ 187 h 387"/>
              <a:gd name="T68" fmla="*/ 175 w 417"/>
              <a:gd name="T69" fmla="*/ 125 h 387"/>
              <a:gd name="T70" fmla="*/ 112 w 417"/>
              <a:gd name="T71" fmla="*/ 131 h 387"/>
              <a:gd name="T72" fmla="*/ 148 w 417"/>
              <a:gd name="T73" fmla="*/ 119 h 387"/>
              <a:gd name="T74" fmla="*/ 154 w 417"/>
              <a:gd name="T75" fmla="*/ 118 h 387"/>
              <a:gd name="T76" fmla="*/ 93 w 417"/>
              <a:gd name="T77" fmla="*/ 116 h 387"/>
              <a:gd name="T78" fmla="*/ 319 w 417"/>
              <a:gd name="T79" fmla="*/ 114 h 387"/>
              <a:gd name="T80" fmla="*/ 336 w 417"/>
              <a:gd name="T81" fmla="*/ 128 h 387"/>
              <a:gd name="T82" fmla="*/ 133 w 417"/>
              <a:gd name="T83" fmla="*/ 112 h 387"/>
              <a:gd name="T84" fmla="*/ 255 w 417"/>
              <a:gd name="T85" fmla="*/ 107 h 387"/>
              <a:gd name="T86" fmla="*/ 231 w 417"/>
              <a:gd name="T87" fmla="*/ 103 h 387"/>
              <a:gd name="T88" fmla="*/ 161 w 417"/>
              <a:gd name="T89" fmla="*/ 101 h 387"/>
              <a:gd name="T90" fmla="*/ 192 w 417"/>
              <a:gd name="T91" fmla="*/ 93 h 387"/>
              <a:gd name="T92" fmla="*/ 333 w 417"/>
              <a:gd name="T93" fmla="*/ 86 h 387"/>
              <a:gd name="T94" fmla="*/ 333 w 417"/>
              <a:gd name="T95" fmla="*/ 86 h 387"/>
              <a:gd name="T96" fmla="*/ 127 w 417"/>
              <a:gd name="T97" fmla="*/ 74 h 387"/>
              <a:gd name="T98" fmla="*/ 201 w 417"/>
              <a:gd name="T99" fmla="*/ 53 h 387"/>
              <a:gd name="T100" fmla="*/ 179 w 417"/>
              <a:gd name="T101" fmla="*/ 42 h 387"/>
              <a:gd name="T102" fmla="*/ 251 w 417"/>
              <a:gd name="T103" fmla="*/ 34 h 387"/>
              <a:gd name="T104" fmla="*/ 258 w 417"/>
              <a:gd name="T105" fmla="*/ 32 h 387"/>
              <a:gd name="T106" fmla="*/ 55 w 417"/>
              <a:gd name="T107" fmla="*/ 73 h 387"/>
              <a:gd name="T108" fmla="*/ 286 w 417"/>
              <a:gd name="T109" fmla="*/ 18 h 387"/>
              <a:gd name="T110" fmla="*/ 394 w 417"/>
              <a:gd name="T111" fmla="*/ 129 h 387"/>
              <a:gd name="T112" fmla="*/ 403 w 417"/>
              <a:gd name="T113" fmla="*/ 242 h 387"/>
              <a:gd name="T114" fmla="*/ 353 w 417"/>
              <a:gd name="T115" fmla="*/ 317 h 387"/>
              <a:gd name="T116" fmla="*/ 276 w 417"/>
              <a:gd name="T117" fmla="*/ 366 h 387"/>
              <a:gd name="T118" fmla="*/ 171 w 417"/>
              <a:gd name="T119" fmla="*/ 387 h 387"/>
              <a:gd name="T120" fmla="*/ 43 w 417"/>
              <a:gd name="T121" fmla="*/ 298 h 387"/>
              <a:gd name="T122" fmla="*/ 9 w 417"/>
              <a:gd name="T123" fmla="*/ 121 h 387"/>
              <a:gd name="T124" fmla="*/ 166 w 417"/>
              <a:gd name="T125" fmla="*/ 4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17" h="387">
                <a:moveTo>
                  <a:pt x="214" y="339"/>
                </a:moveTo>
                <a:lnTo>
                  <a:pt x="213" y="340"/>
                </a:lnTo>
                <a:lnTo>
                  <a:pt x="214" y="340"/>
                </a:lnTo>
                <a:lnTo>
                  <a:pt x="214" y="339"/>
                </a:lnTo>
                <a:close/>
                <a:moveTo>
                  <a:pt x="320" y="330"/>
                </a:moveTo>
                <a:lnTo>
                  <a:pt x="292" y="344"/>
                </a:lnTo>
                <a:lnTo>
                  <a:pt x="307" y="337"/>
                </a:lnTo>
                <a:lnTo>
                  <a:pt x="320" y="330"/>
                </a:lnTo>
                <a:close/>
                <a:moveTo>
                  <a:pt x="125" y="318"/>
                </a:moveTo>
                <a:lnTo>
                  <a:pt x="124" y="319"/>
                </a:lnTo>
                <a:lnTo>
                  <a:pt x="142" y="330"/>
                </a:lnTo>
                <a:lnTo>
                  <a:pt x="162" y="336"/>
                </a:lnTo>
                <a:lnTo>
                  <a:pt x="172" y="335"/>
                </a:lnTo>
                <a:lnTo>
                  <a:pt x="174" y="335"/>
                </a:lnTo>
                <a:lnTo>
                  <a:pt x="142" y="326"/>
                </a:lnTo>
                <a:lnTo>
                  <a:pt x="133" y="323"/>
                </a:lnTo>
                <a:lnTo>
                  <a:pt x="125" y="318"/>
                </a:lnTo>
                <a:close/>
                <a:moveTo>
                  <a:pt x="120" y="294"/>
                </a:moveTo>
                <a:lnTo>
                  <a:pt x="123" y="298"/>
                </a:lnTo>
                <a:lnTo>
                  <a:pt x="127" y="299"/>
                </a:lnTo>
                <a:lnTo>
                  <a:pt x="131" y="302"/>
                </a:lnTo>
                <a:lnTo>
                  <a:pt x="134" y="302"/>
                </a:lnTo>
                <a:lnTo>
                  <a:pt x="120" y="294"/>
                </a:lnTo>
                <a:close/>
                <a:moveTo>
                  <a:pt x="85" y="282"/>
                </a:moveTo>
                <a:lnTo>
                  <a:pt x="86" y="282"/>
                </a:lnTo>
                <a:lnTo>
                  <a:pt x="86" y="286"/>
                </a:lnTo>
                <a:lnTo>
                  <a:pt x="86" y="289"/>
                </a:lnTo>
                <a:lnTo>
                  <a:pt x="83" y="292"/>
                </a:lnTo>
                <a:lnTo>
                  <a:pt x="81" y="293"/>
                </a:lnTo>
                <a:lnTo>
                  <a:pt x="82" y="296"/>
                </a:lnTo>
                <a:lnTo>
                  <a:pt x="90" y="298"/>
                </a:lnTo>
                <a:lnTo>
                  <a:pt x="87" y="290"/>
                </a:lnTo>
                <a:lnTo>
                  <a:pt x="86" y="282"/>
                </a:lnTo>
                <a:lnTo>
                  <a:pt x="85" y="282"/>
                </a:lnTo>
                <a:close/>
                <a:moveTo>
                  <a:pt x="180" y="276"/>
                </a:moveTo>
                <a:lnTo>
                  <a:pt x="180" y="277"/>
                </a:lnTo>
                <a:lnTo>
                  <a:pt x="182" y="277"/>
                </a:lnTo>
                <a:lnTo>
                  <a:pt x="180" y="276"/>
                </a:lnTo>
                <a:close/>
                <a:moveTo>
                  <a:pt x="138" y="265"/>
                </a:moveTo>
                <a:lnTo>
                  <a:pt x="136" y="271"/>
                </a:lnTo>
                <a:lnTo>
                  <a:pt x="141" y="276"/>
                </a:lnTo>
                <a:lnTo>
                  <a:pt x="148" y="280"/>
                </a:lnTo>
                <a:lnTo>
                  <a:pt x="149" y="280"/>
                </a:lnTo>
                <a:lnTo>
                  <a:pt x="145" y="276"/>
                </a:lnTo>
                <a:lnTo>
                  <a:pt x="141" y="272"/>
                </a:lnTo>
                <a:lnTo>
                  <a:pt x="138" y="265"/>
                </a:lnTo>
                <a:close/>
                <a:moveTo>
                  <a:pt x="218" y="252"/>
                </a:moveTo>
                <a:lnTo>
                  <a:pt x="217" y="254"/>
                </a:lnTo>
                <a:lnTo>
                  <a:pt x="222" y="252"/>
                </a:lnTo>
                <a:lnTo>
                  <a:pt x="218" y="252"/>
                </a:lnTo>
                <a:close/>
                <a:moveTo>
                  <a:pt x="267" y="243"/>
                </a:moveTo>
                <a:lnTo>
                  <a:pt x="260" y="248"/>
                </a:lnTo>
                <a:lnTo>
                  <a:pt x="252" y="255"/>
                </a:lnTo>
                <a:lnTo>
                  <a:pt x="260" y="250"/>
                </a:lnTo>
                <a:lnTo>
                  <a:pt x="267" y="243"/>
                </a:lnTo>
                <a:close/>
                <a:moveTo>
                  <a:pt x="36" y="242"/>
                </a:moveTo>
                <a:lnTo>
                  <a:pt x="42" y="255"/>
                </a:lnTo>
                <a:lnTo>
                  <a:pt x="48" y="268"/>
                </a:lnTo>
                <a:lnTo>
                  <a:pt x="52" y="273"/>
                </a:lnTo>
                <a:lnTo>
                  <a:pt x="56" y="279"/>
                </a:lnTo>
                <a:lnTo>
                  <a:pt x="49" y="263"/>
                </a:lnTo>
                <a:lnTo>
                  <a:pt x="45" y="248"/>
                </a:lnTo>
                <a:lnTo>
                  <a:pt x="36" y="242"/>
                </a:lnTo>
                <a:close/>
                <a:moveTo>
                  <a:pt x="306" y="235"/>
                </a:moveTo>
                <a:lnTo>
                  <a:pt x="289" y="251"/>
                </a:lnTo>
                <a:lnTo>
                  <a:pt x="268" y="264"/>
                </a:lnTo>
                <a:lnTo>
                  <a:pt x="260" y="269"/>
                </a:lnTo>
                <a:lnTo>
                  <a:pt x="268" y="268"/>
                </a:lnTo>
                <a:lnTo>
                  <a:pt x="276" y="267"/>
                </a:lnTo>
                <a:lnTo>
                  <a:pt x="286" y="258"/>
                </a:lnTo>
                <a:lnTo>
                  <a:pt x="295" y="251"/>
                </a:lnTo>
                <a:lnTo>
                  <a:pt x="306" y="235"/>
                </a:lnTo>
                <a:close/>
                <a:moveTo>
                  <a:pt x="131" y="235"/>
                </a:moveTo>
                <a:lnTo>
                  <a:pt x="128" y="246"/>
                </a:lnTo>
                <a:lnTo>
                  <a:pt x="128" y="248"/>
                </a:lnTo>
                <a:lnTo>
                  <a:pt x="125" y="251"/>
                </a:lnTo>
                <a:lnTo>
                  <a:pt x="123" y="251"/>
                </a:lnTo>
                <a:lnTo>
                  <a:pt x="120" y="251"/>
                </a:lnTo>
                <a:lnTo>
                  <a:pt x="125" y="259"/>
                </a:lnTo>
                <a:lnTo>
                  <a:pt x="129" y="254"/>
                </a:lnTo>
                <a:lnTo>
                  <a:pt x="134" y="247"/>
                </a:lnTo>
                <a:lnTo>
                  <a:pt x="134" y="239"/>
                </a:lnTo>
                <a:lnTo>
                  <a:pt x="131" y="235"/>
                </a:lnTo>
                <a:close/>
                <a:moveTo>
                  <a:pt x="171" y="227"/>
                </a:moveTo>
                <a:lnTo>
                  <a:pt x="174" y="246"/>
                </a:lnTo>
                <a:lnTo>
                  <a:pt x="191" y="258"/>
                </a:lnTo>
                <a:lnTo>
                  <a:pt x="195" y="258"/>
                </a:lnTo>
                <a:lnTo>
                  <a:pt x="195" y="255"/>
                </a:lnTo>
                <a:lnTo>
                  <a:pt x="195" y="254"/>
                </a:lnTo>
                <a:lnTo>
                  <a:pt x="197" y="245"/>
                </a:lnTo>
                <a:lnTo>
                  <a:pt x="191" y="241"/>
                </a:lnTo>
                <a:lnTo>
                  <a:pt x="187" y="235"/>
                </a:lnTo>
                <a:lnTo>
                  <a:pt x="182" y="230"/>
                </a:lnTo>
                <a:lnTo>
                  <a:pt x="176" y="229"/>
                </a:lnTo>
                <a:lnTo>
                  <a:pt x="171" y="227"/>
                </a:lnTo>
                <a:close/>
                <a:moveTo>
                  <a:pt x="201" y="227"/>
                </a:moveTo>
                <a:lnTo>
                  <a:pt x="201" y="227"/>
                </a:lnTo>
                <a:lnTo>
                  <a:pt x="201" y="227"/>
                </a:lnTo>
                <a:lnTo>
                  <a:pt x="201" y="227"/>
                </a:lnTo>
                <a:close/>
                <a:moveTo>
                  <a:pt x="345" y="222"/>
                </a:moveTo>
                <a:lnTo>
                  <a:pt x="345" y="222"/>
                </a:lnTo>
                <a:lnTo>
                  <a:pt x="341" y="229"/>
                </a:lnTo>
                <a:lnTo>
                  <a:pt x="337" y="235"/>
                </a:lnTo>
                <a:lnTo>
                  <a:pt x="332" y="241"/>
                </a:lnTo>
                <a:lnTo>
                  <a:pt x="331" y="262"/>
                </a:lnTo>
                <a:lnTo>
                  <a:pt x="339" y="258"/>
                </a:lnTo>
                <a:lnTo>
                  <a:pt x="345" y="254"/>
                </a:lnTo>
                <a:lnTo>
                  <a:pt x="348" y="247"/>
                </a:lnTo>
                <a:lnTo>
                  <a:pt x="349" y="239"/>
                </a:lnTo>
                <a:lnTo>
                  <a:pt x="345" y="222"/>
                </a:lnTo>
                <a:close/>
                <a:moveTo>
                  <a:pt x="61" y="187"/>
                </a:moveTo>
                <a:lnTo>
                  <a:pt x="57" y="196"/>
                </a:lnTo>
                <a:lnTo>
                  <a:pt x="59" y="200"/>
                </a:lnTo>
                <a:lnTo>
                  <a:pt x="72" y="224"/>
                </a:lnTo>
                <a:lnTo>
                  <a:pt x="77" y="231"/>
                </a:lnTo>
                <a:lnTo>
                  <a:pt x="76" y="221"/>
                </a:lnTo>
                <a:lnTo>
                  <a:pt x="61" y="187"/>
                </a:lnTo>
                <a:close/>
                <a:moveTo>
                  <a:pt x="123" y="182"/>
                </a:moveTo>
                <a:lnTo>
                  <a:pt x="120" y="195"/>
                </a:lnTo>
                <a:lnTo>
                  <a:pt x="121" y="197"/>
                </a:lnTo>
                <a:lnTo>
                  <a:pt x="123" y="186"/>
                </a:lnTo>
                <a:lnTo>
                  <a:pt x="123" y="182"/>
                </a:lnTo>
                <a:close/>
                <a:moveTo>
                  <a:pt x="267" y="176"/>
                </a:moveTo>
                <a:lnTo>
                  <a:pt x="267" y="203"/>
                </a:lnTo>
                <a:lnTo>
                  <a:pt x="273" y="193"/>
                </a:lnTo>
                <a:lnTo>
                  <a:pt x="272" y="188"/>
                </a:lnTo>
                <a:lnTo>
                  <a:pt x="269" y="183"/>
                </a:lnTo>
                <a:lnTo>
                  <a:pt x="267" y="176"/>
                </a:lnTo>
                <a:close/>
                <a:moveTo>
                  <a:pt x="306" y="165"/>
                </a:moveTo>
                <a:lnTo>
                  <a:pt x="305" y="170"/>
                </a:lnTo>
                <a:lnTo>
                  <a:pt x="302" y="176"/>
                </a:lnTo>
                <a:lnTo>
                  <a:pt x="299" y="182"/>
                </a:lnTo>
                <a:lnTo>
                  <a:pt x="297" y="188"/>
                </a:lnTo>
                <a:lnTo>
                  <a:pt x="298" y="205"/>
                </a:lnTo>
                <a:lnTo>
                  <a:pt x="297" y="222"/>
                </a:lnTo>
                <a:lnTo>
                  <a:pt x="305" y="210"/>
                </a:lnTo>
                <a:lnTo>
                  <a:pt x="310" y="197"/>
                </a:lnTo>
                <a:lnTo>
                  <a:pt x="305" y="180"/>
                </a:lnTo>
                <a:lnTo>
                  <a:pt x="305" y="176"/>
                </a:lnTo>
                <a:lnTo>
                  <a:pt x="306" y="174"/>
                </a:lnTo>
                <a:lnTo>
                  <a:pt x="307" y="173"/>
                </a:lnTo>
                <a:lnTo>
                  <a:pt x="306" y="165"/>
                </a:lnTo>
                <a:close/>
                <a:moveTo>
                  <a:pt x="31" y="163"/>
                </a:moveTo>
                <a:lnTo>
                  <a:pt x="28" y="188"/>
                </a:lnTo>
                <a:lnTo>
                  <a:pt x="30" y="212"/>
                </a:lnTo>
                <a:lnTo>
                  <a:pt x="34" y="218"/>
                </a:lnTo>
                <a:lnTo>
                  <a:pt x="39" y="224"/>
                </a:lnTo>
                <a:lnTo>
                  <a:pt x="39" y="213"/>
                </a:lnTo>
                <a:lnTo>
                  <a:pt x="39" y="203"/>
                </a:lnTo>
                <a:lnTo>
                  <a:pt x="38" y="191"/>
                </a:lnTo>
                <a:lnTo>
                  <a:pt x="34" y="180"/>
                </a:lnTo>
                <a:lnTo>
                  <a:pt x="32" y="171"/>
                </a:lnTo>
                <a:lnTo>
                  <a:pt x="31" y="163"/>
                </a:lnTo>
                <a:close/>
                <a:moveTo>
                  <a:pt x="183" y="163"/>
                </a:moveTo>
                <a:lnTo>
                  <a:pt x="186" y="192"/>
                </a:lnTo>
                <a:lnTo>
                  <a:pt x="186" y="193"/>
                </a:lnTo>
                <a:lnTo>
                  <a:pt x="188" y="191"/>
                </a:lnTo>
                <a:lnTo>
                  <a:pt x="192" y="187"/>
                </a:lnTo>
                <a:lnTo>
                  <a:pt x="196" y="182"/>
                </a:lnTo>
                <a:lnTo>
                  <a:pt x="199" y="176"/>
                </a:lnTo>
                <a:lnTo>
                  <a:pt x="197" y="171"/>
                </a:lnTo>
                <a:lnTo>
                  <a:pt x="196" y="173"/>
                </a:lnTo>
                <a:lnTo>
                  <a:pt x="193" y="174"/>
                </a:lnTo>
                <a:lnTo>
                  <a:pt x="189" y="174"/>
                </a:lnTo>
                <a:lnTo>
                  <a:pt x="187" y="173"/>
                </a:lnTo>
                <a:lnTo>
                  <a:pt x="186" y="171"/>
                </a:lnTo>
                <a:lnTo>
                  <a:pt x="184" y="167"/>
                </a:lnTo>
                <a:lnTo>
                  <a:pt x="183" y="163"/>
                </a:lnTo>
                <a:close/>
                <a:moveTo>
                  <a:pt x="78" y="158"/>
                </a:moveTo>
                <a:lnTo>
                  <a:pt x="74" y="165"/>
                </a:lnTo>
                <a:lnTo>
                  <a:pt x="77" y="170"/>
                </a:lnTo>
                <a:lnTo>
                  <a:pt x="78" y="158"/>
                </a:lnTo>
                <a:close/>
                <a:moveTo>
                  <a:pt x="362" y="158"/>
                </a:moveTo>
                <a:lnTo>
                  <a:pt x="369" y="191"/>
                </a:lnTo>
                <a:lnTo>
                  <a:pt x="370" y="225"/>
                </a:lnTo>
                <a:lnTo>
                  <a:pt x="375" y="208"/>
                </a:lnTo>
                <a:lnTo>
                  <a:pt x="374" y="190"/>
                </a:lnTo>
                <a:lnTo>
                  <a:pt x="370" y="174"/>
                </a:lnTo>
                <a:lnTo>
                  <a:pt x="362" y="158"/>
                </a:lnTo>
                <a:close/>
                <a:moveTo>
                  <a:pt x="247" y="153"/>
                </a:moveTo>
                <a:lnTo>
                  <a:pt x="244" y="182"/>
                </a:lnTo>
                <a:lnTo>
                  <a:pt x="238" y="210"/>
                </a:lnTo>
                <a:lnTo>
                  <a:pt x="227" y="237"/>
                </a:lnTo>
                <a:lnTo>
                  <a:pt x="235" y="231"/>
                </a:lnTo>
                <a:lnTo>
                  <a:pt x="242" y="222"/>
                </a:lnTo>
                <a:lnTo>
                  <a:pt x="246" y="209"/>
                </a:lnTo>
                <a:lnTo>
                  <a:pt x="248" y="195"/>
                </a:lnTo>
                <a:lnTo>
                  <a:pt x="250" y="180"/>
                </a:lnTo>
                <a:lnTo>
                  <a:pt x="250" y="166"/>
                </a:lnTo>
                <a:lnTo>
                  <a:pt x="250" y="155"/>
                </a:lnTo>
                <a:lnTo>
                  <a:pt x="247" y="153"/>
                </a:lnTo>
                <a:close/>
                <a:moveTo>
                  <a:pt x="53" y="150"/>
                </a:moveTo>
                <a:lnTo>
                  <a:pt x="52" y="158"/>
                </a:lnTo>
                <a:lnTo>
                  <a:pt x="52" y="167"/>
                </a:lnTo>
                <a:lnTo>
                  <a:pt x="55" y="162"/>
                </a:lnTo>
                <a:lnTo>
                  <a:pt x="53" y="150"/>
                </a:lnTo>
                <a:close/>
                <a:moveTo>
                  <a:pt x="222" y="148"/>
                </a:moveTo>
                <a:lnTo>
                  <a:pt x="222" y="148"/>
                </a:lnTo>
                <a:lnTo>
                  <a:pt x="221" y="158"/>
                </a:lnTo>
                <a:lnTo>
                  <a:pt x="218" y="169"/>
                </a:lnTo>
                <a:lnTo>
                  <a:pt x="218" y="175"/>
                </a:lnTo>
                <a:lnTo>
                  <a:pt x="226" y="158"/>
                </a:lnTo>
                <a:lnTo>
                  <a:pt x="225" y="153"/>
                </a:lnTo>
                <a:lnTo>
                  <a:pt x="222" y="148"/>
                </a:lnTo>
                <a:close/>
                <a:moveTo>
                  <a:pt x="131" y="146"/>
                </a:moveTo>
                <a:lnTo>
                  <a:pt x="131" y="148"/>
                </a:lnTo>
                <a:lnTo>
                  <a:pt x="131" y="148"/>
                </a:lnTo>
                <a:lnTo>
                  <a:pt x="131" y="146"/>
                </a:lnTo>
                <a:close/>
                <a:moveTo>
                  <a:pt x="273" y="137"/>
                </a:moveTo>
                <a:lnTo>
                  <a:pt x="280" y="146"/>
                </a:lnTo>
                <a:lnTo>
                  <a:pt x="286" y="157"/>
                </a:lnTo>
                <a:lnTo>
                  <a:pt x="289" y="165"/>
                </a:lnTo>
                <a:lnTo>
                  <a:pt x="290" y="154"/>
                </a:lnTo>
                <a:lnTo>
                  <a:pt x="290" y="144"/>
                </a:lnTo>
                <a:lnTo>
                  <a:pt x="286" y="138"/>
                </a:lnTo>
                <a:lnTo>
                  <a:pt x="280" y="137"/>
                </a:lnTo>
                <a:lnTo>
                  <a:pt x="273" y="137"/>
                </a:lnTo>
                <a:close/>
                <a:moveTo>
                  <a:pt x="195" y="135"/>
                </a:moveTo>
                <a:lnTo>
                  <a:pt x="189" y="141"/>
                </a:lnTo>
                <a:lnTo>
                  <a:pt x="197" y="138"/>
                </a:lnTo>
                <a:lnTo>
                  <a:pt x="196" y="135"/>
                </a:lnTo>
                <a:lnTo>
                  <a:pt x="195" y="135"/>
                </a:lnTo>
                <a:close/>
                <a:moveTo>
                  <a:pt x="212" y="135"/>
                </a:moveTo>
                <a:lnTo>
                  <a:pt x="212" y="135"/>
                </a:lnTo>
                <a:lnTo>
                  <a:pt x="213" y="135"/>
                </a:lnTo>
                <a:lnTo>
                  <a:pt x="212" y="135"/>
                </a:lnTo>
                <a:close/>
                <a:moveTo>
                  <a:pt x="377" y="129"/>
                </a:moveTo>
                <a:lnTo>
                  <a:pt x="386" y="154"/>
                </a:lnTo>
                <a:lnTo>
                  <a:pt x="395" y="190"/>
                </a:lnTo>
                <a:lnTo>
                  <a:pt x="396" y="191"/>
                </a:lnTo>
                <a:lnTo>
                  <a:pt x="396" y="193"/>
                </a:lnTo>
                <a:lnTo>
                  <a:pt x="398" y="204"/>
                </a:lnTo>
                <a:lnTo>
                  <a:pt x="398" y="208"/>
                </a:lnTo>
                <a:lnTo>
                  <a:pt x="399" y="207"/>
                </a:lnTo>
                <a:lnTo>
                  <a:pt x="402" y="205"/>
                </a:lnTo>
                <a:lnTo>
                  <a:pt x="402" y="199"/>
                </a:lnTo>
                <a:lnTo>
                  <a:pt x="402" y="193"/>
                </a:lnTo>
                <a:lnTo>
                  <a:pt x="400" y="187"/>
                </a:lnTo>
                <a:lnTo>
                  <a:pt x="391" y="157"/>
                </a:lnTo>
                <a:lnTo>
                  <a:pt x="377" y="129"/>
                </a:lnTo>
                <a:close/>
                <a:moveTo>
                  <a:pt x="176" y="120"/>
                </a:moveTo>
                <a:lnTo>
                  <a:pt x="175" y="121"/>
                </a:lnTo>
                <a:lnTo>
                  <a:pt x="170" y="125"/>
                </a:lnTo>
                <a:lnTo>
                  <a:pt x="171" y="129"/>
                </a:lnTo>
                <a:lnTo>
                  <a:pt x="175" y="125"/>
                </a:lnTo>
                <a:lnTo>
                  <a:pt x="180" y="121"/>
                </a:lnTo>
                <a:lnTo>
                  <a:pt x="176" y="120"/>
                </a:lnTo>
                <a:close/>
                <a:moveTo>
                  <a:pt x="123" y="119"/>
                </a:moveTo>
                <a:lnTo>
                  <a:pt x="117" y="123"/>
                </a:lnTo>
                <a:lnTo>
                  <a:pt x="114" y="127"/>
                </a:lnTo>
                <a:lnTo>
                  <a:pt x="112" y="128"/>
                </a:lnTo>
                <a:lnTo>
                  <a:pt x="112" y="131"/>
                </a:lnTo>
                <a:lnTo>
                  <a:pt x="108" y="149"/>
                </a:lnTo>
                <a:lnTo>
                  <a:pt x="110" y="166"/>
                </a:lnTo>
                <a:lnTo>
                  <a:pt x="121" y="121"/>
                </a:lnTo>
                <a:lnTo>
                  <a:pt x="121" y="120"/>
                </a:lnTo>
                <a:lnTo>
                  <a:pt x="123" y="119"/>
                </a:lnTo>
                <a:close/>
                <a:moveTo>
                  <a:pt x="154" y="118"/>
                </a:moveTo>
                <a:lnTo>
                  <a:pt x="148" y="119"/>
                </a:lnTo>
                <a:lnTo>
                  <a:pt x="142" y="123"/>
                </a:lnTo>
                <a:lnTo>
                  <a:pt x="138" y="127"/>
                </a:lnTo>
                <a:lnTo>
                  <a:pt x="142" y="136"/>
                </a:lnTo>
                <a:lnTo>
                  <a:pt x="144" y="133"/>
                </a:lnTo>
                <a:lnTo>
                  <a:pt x="148" y="125"/>
                </a:lnTo>
                <a:lnTo>
                  <a:pt x="153" y="120"/>
                </a:lnTo>
                <a:lnTo>
                  <a:pt x="154" y="118"/>
                </a:lnTo>
                <a:close/>
                <a:moveTo>
                  <a:pt x="93" y="116"/>
                </a:moveTo>
                <a:lnTo>
                  <a:pt x="81" y="123"/>
                </a:lnTo>
                <a:lnTo>
                  <a:pt x="69" y="129"/>
                </a:lnTo>
                <a:lnTo>
                  <a:pt x="68" y="137"/>
                </a:lnTo>
                <a:lnTo>
                  <a:pt x="68" y="146"/>
                </a:lnTo>
                <a:lnTo>
                  <a:pt x="81" y="132"/>
                </a:lnTo>
                <a:lnTo>
                  <a:pt x="93" y="116"/>
                </a:lnTo>
                <a:close/>
                <a:moveTo>
                  <a:pt x="218" y="115"/>
                </a:moveTo>
                <a:lnTo>
                  <a:pt x="226" y="119"/>
                </a:lnTo>
                <a:lnTo>
                  <a:pt x="234" y="123"/>
                </a:lnTo>
                <a:lnTo>
                  <a:pt x="234" y="121"/>
                </a:lnTo>
                <a:lnTo>
                  <a:pt x="226" y="118"/>
                </a:lnTo>
                <a:lnTo>
                  <a:pt x="218" y="115"/>
                </a:lnTo>
                <a:close/>
                <a:moveTo>
                  <a:pt x="319" y="114"/>
                </a:moveTo>
                <a:lnTo>
                  <a:pt x="327" y="140"/>
                </a:lnTo>
                <a:lnTo>
                  <a:pt x="340" y="167"/>
                </a:lnTo>
                <a:lnTo>
                  <a:pt x="345" y="178"/>
                </a:lnTo>
                <a:lnTo>
                  <a:pt x="344" y="167"/>
                </a:lnTo>
                <a:lnTo>
                  <a:pt x="343" y="159"/>
                </a:lnTo>
                <a:lnTo>
                  <a:pt x="340" y="138"/>
                </a:lnTo>
                <a:lnTo>
                  <a:pt x="336" y="128"/>
                </a:lnTo>
                <a:lnTo>
                  <a:pt x="328" y="120"/>
                </a:lnTo>
                <a:lnTo>
                  <a:pt x="319" y="114"/>
                </a:lnTo>
                <a:close/>
                <a:moveTo>
                  <a:pt x="132" y="112"/>
                </a:moveTo>
                <a:lnTo>
                  <a:pt x="125" y="116"/>
                </a:lnTo>
                <a:lnTo>
                  <a:pt x="128" y="116"/>
                </a:lnTo>
                <a:lnTo>
                  <a:pt x="129" y="116"/>
                </a:lnTo>
                <a:lnTo>
                  <a:pt x="133" y="112"/>
                </a:lnTo>
                <a:lnTo>
                  <a:pt x="132" y="112"/>
                </a:lnTo>
                <a:close/>
                <a:moveTo>
                  <a:pt x="255" y="107"/>
                </a:moveTo>
                <a:lnTo>
                  <a:pt x="259" y="120"/>
                </a:lnTo>
                <a:lnTo>
                  <a:pt x="261" y="123"/>
                </a:lnTo>
                <a:lnTo>
                  <a:pt x="271" y="121"/>
                </a:lnTo>
                <a:lnTo>
                  <a:pt x="263" y="114"/>
                </a:lnTo>
                <a:lnTo>
                  <a:pt x="255" y="107"/>
                </a:lnTo>
                <a:close/>
                <a:moveTo>
                  <a:pt x="78" y="104"/>
                </a:moveTo>
                <a:lnTo>
                  <a:pt x="76" y="107"/>
                </a:lnTo>
                <a:lnTo>
                  <a:pt x="74" y="108"/>
                </a:lnTo>
                <a:lnTo>
                  <a:pt x="82" y="104"/>
                </a:lnTo>
                <a:lnTo>
                  <a:pt x="78" y="104"/>
                </a:lnTo>
                <a:close/>
                <a:moveTo>
                  <a:pt x="235" y="102"/>
                </a:moveTo>
                <a:lnTo>
                  <a:pt x="231" y="103"/>
                </a:lnTo>
                <a:lnTo>
                  <a:pt x="235" y="104"/>
                </a:lnTo>
                <a:lnTo>
                  <a:pt x="235" y="102"/>
                </a:lnTo>
                <a:lnTo>
                  <a:pt x="235" y="102"/>
                </a:lnTo>
                <a:close/>
                <a:moveTo>
                  <a:pt x="161" y="101"/>
                </a:moveTo>
                <a:lnTo>
                  <a:pt x="159" y="101"/>
                </a:lnTo>
                <a:lnTo>
                  <a:pt x="161" y="101"/>
                </a:lnTo>
                <a:lnTo>
                  <a:pt x="161" y="101"/>
                </a:lnTo>
                <a:close/>
                <a:moveTo>
                  <a:pt x="268" y="98"/>
                </a:moveTo>
                <a:lnTo>
                  <a:pt x="273" y="103"/>
                </a:lnTo>
                <a:lnTo>
                  <a:pt x="271" y="99"/>
                </a:lnTo>
                <a:lnTo>
                  <a:pt x="268" y="98"/>
                </a:lnTo>
                <a:close/>
                <a:moveTo>
                  <a:pt x="208" y="90"/>
                </a:moveTo>
                <a:lnTo>
                  <a:pt x="193" y="91"/>
                </a:lnTo>
                <a:lnTo>
                  <a:pt x="192" y="93"/>
                </a:lnTo>
                <a:lnTo>
                  <a:pt x="187" y="97"/>
                </a:lnTo>
                <a:lnTo>
                  <a:pt x="180" y="102"/>
                </a:lnTo>
                <a:lnTo>
                  <a:pt x="196" y="99"/>
                </a:lnTo>
                <a:lnTo>
                  <a:pt x="210" y="98"/>
                </a:lnTo>
                <a:lnTo>
                  <a:pt x="221" y="91"/>
                </a:lnTo>
                <a:lnTo>
                  <a:pt x="208" y="90"/>
                </a:lnTo>
                <a:close/>
                <a:moveTo>
                  <a:pt x="333" y="86"/>
                </a:moveTo>
                <a:lnTo>
                  <a:pt x="341" y="102"/>
                </a:lnTo>
                <a:lnTo>
                  <a:pt x="347" y="110"/>
                </a:lnTo>
                <a:lnTo>
                  <a:pt x="352" y="118"/>
                </a:lnTo>
                <a:lnTo>
                  <a:pt x="354" y="124"/>
                </a:lnTo>
                <a:lnTo>
                  <a:pt x="360" y="129"/>
                </a:lnTo>
                <a:lnTo>
                  <a:pt x="348" y="107"/>
                </a:lnTo>
                <a:lnTo>
                  <a:pt x="333" y="86"/>
                </a:lnTo>
                <a:close/>
                <a:moveTo>
                  <a:pt x="193" y="73"/>
                </a:moveTo>
                <a:lnTo>
                  <a:pt x="176" y="77"/>
                </a:lnTo>
                <a:lnTo>
                  <a:pt x="159" y="83"/>
                </a:lnTo>
                <a:lnTo>
                  <a:pt x="188" y="76"/>
                </a:lnTo>
                <a:lnTo>
                  <a:pt x="193" y="73"/>
                </a:lnTo>
                <a:close/>
                <a:moveTo>
                  <a:pt x="144" y="70"/>
                </a:moveTo>
                <a:lnTo>
                  <a:pt x="127" y="74"/>
                </a:lnTo>
                <a:lnTo>
                  <a:pt x="110" y="81"/>
                </a:lnTo>
                <a:lnTo>
                  <a:pt x="94" y="90"/>
                </a:lnTo>
                <a:lnTo>
                  <a:pt x="116" y="94"/>
                </a:lnTo>
                <a:lnTo>
                  <a:pt x="144" y="70"/>
                </a:lnTo>
                <a:close/>
                <a:moveTo>
                  <a:pt x="226" y="43"/>
                </a:moveTo>
                <a:lnTo>
                  <a:pt x="214" y="47"/>
                </a:lnTo>
                <a:lnTo>
                  <a:pt x="201" y="53"/>
                </a:lnTo>
                <a:lnTo>
                  <a:pt x="217" y="55"/>
                </a:lnTo>
                <a:lnTo>
                  <a:pt x="242" y="56"/>
                </a:lnTo>
                <a:lnTo>
                  <a:pt x="231" y="44"/>
                </a:lnTo>
                <a:lnTo>
                  <a:pt x="226" y="43"/>
                </a:lnTo>
                <a:close/>
                <a:moveTo>
                  <a:pt x="193" y="39"/>
                </a:moveTo>
                <a:lnTo>
                  <a:pt x="186" y="40"/>
                </a:lnTo>
                <a:lnTo>
                  <a:pt x="179" y="42"/>
                </a:lnTo>
                <a:lnTo>
                  <a:pt x="154" y="48"/>
                </a:lnTo>
                <a:lnTo>
                  <a:pt x="128" y="59"/>
                </a:lnTo>
                <a:lnTo>
                  <a:pt x="148" y="55"/>
                </a:lnTo>
                <a:lnTo>
                  <a:pt x="168" y="53"/>
                </a:lnTo>
                <a:lnTo>
                  <a:pt x="193" y="39"/>
                </a:lnTo>
                <a:close/>
                <a:moveTo>
                  <a:pt x="258" y="32"/>
                </a:moveTo>
                <a:lnTo>
                  <a:pt x="251" y="34"/>
                </a:lnTo>
                <a:lnTo>
                  <a:pt x="269" y="48"/>
                </a:lnTo>
                <a:lnTo>
                  <a:pt x="284" y="65"/>
                </a:lnTo>
                <a:lnTo>
                  <a:pt x="293" y="69"/>
                </a:lnTo>
                <a:lnTo>
                  <a:pt x="302" y="73"/>
                </a:lnTo>
                <a:lnTo>
                  <a:pt x="303" y="66"/>
                </a:lnTo>
                <a:lnTo>
                  <a:pt x="282" y="46"/>
                </a:lnTo>
                <a:lnTo>
                  <a:pt x="258" y="32"/>
                </a:lnTo>
                <a:close/>
                <a:moveTo>
                  <a:pt x="116" y="30"/>
                </a:moveTo>
                <a:lnTo>
                  <a:pt x="98" y="36"/>
                </a:lnTo>
                <a:lnTo>
                  <a:pt x="81" y="46"/>
                </a:lnTo>
                <a:lnTo>
                  <a:pt x="65" y="57"/>
                </a:lnTo>
                <a:lnTo>
                  <a:pt x="49" y="76"/>
                </a:lnTo>
                <a:lnTo>
                  <a:pt x="35" y="98"/>
                </a:lnTo>
                <a:lnTo>
                  <a:pt x="55" y="73"/>
                </a:lnTo>
                <a:lnTo>
                  <a:pt x="79" y="52"/>
                </a:lnTo>
                <a:lnTo>
                  <a:pt x="106" y="35"/>
                </a:lnTo>
                <a:lnTo>
                  <a:pt x="116" y="30"/>
                </a:lnTo>
                <a:close/>
                <a:moveTo>
                  <a:pt x="225" y="0"/>
                </a:moveTo>
                <a:lnTo>
                  <a:pt x="244" y="1"/>
                </a:lnTo>
                <a:lnTo>
                  <a:pt x="265" y="9"/>
                </a:lnTo>
                <a:lnTo>
                  <a:pt x="286" y="18"/>
                </a:lnTo>
                <a:lnTo>
                  <a:pt x="301" y="23"/>
                </a:lnTo>
                <a:lnTo>
                  <a:pt x="311" y="30"/>
                </a:lnTo>
                <a:lnTo>
                  <a:pt x="319" y="40"/>
                </a:lnTo>
                <a:lnTo>
                  <a:pt x="348" y="66"/>
                </a:lnTo>
                <a:lnTo>
                  <a:pt x="371" y="95"/>
                </a:lnTo>
                <a:lnTo>
                  <a:pt x="383" y="111"/>
                </a:lnTo>
                <a:lnTo>
                  <a:pt x="394" y="129"/>
                </a:lnTo>
                <a:lnTo>
                  <a:pt x="404" y="148"/>
                </a:lnTo>
                <a:lnTo>
                  <a:pt x="412" y="169"/>
                </a:lnTo>
                <a:lnTo>
                  <a:pt x="417" y="188"/>
                </a:lnTo>
                <a:lnTo>
                  <a:pt x="417" y="209"/>
                </a:lnTo>
                <a:lnTo>
                  <a:pt x="412" y="227"/>
                </a:lnTo>
                <a:lnTo>
                  <a:pt x="407" y="235"/>
                </a:lnTo>
                <a:lnTo>
                  <a:pt x="403" y="242"/>
                </a:lnTo>
                <a:lnTo>
                  <a:pt x="396" y="248"/>
                </a:lnTo>
                <a:lnTo>
                  <a:pt x="392" y="263"/>
                </a:lnTo>
                <a:lnTo>
                  <a:pt x="387" y="277"/>
                </a:lnTo>
                <a:lnTo>
                  <a:pt x="379" y="289"/>
                </a:lnTo>
                <a:lnTo>
                  <a:pt x="369" y="299"/>
                </a:lnTo>
                <a:lnTo>
                  <a:pt x="357" y="307"/>
                </a:lnTo>
                <a:lnTo>
                  <a:pt x="353" y="317"/>
                </a:lnTo>
                <a:lnTo>
                  <a:pt x="348" y="324"/>
                </a:lnTo>
                <a:lnTo>
                  <a:pt x="333" y="340"/>
                </a:lnTo>
                <a:lnTo>
                  <a:pt x="315" y="352"/>
                </a:lnTo>
                <a:lnTo>
                  <a:pt x="314" y="354"/>
                </a:lnTo>
                <a:lnTo>
                  <a:pt x="312" y="356"/>
                </a:lnTo>
                <a:lnTo>
                  <a:pt x="310" y="357"/>
                </a:lnTo>
                <a:lnTo>
                  <a:pt x="276" y="366"/>
                </a:lnTo>
                <a:lnTo>
                  <a:pt x="240" y="373"/>
                </a:lnTo>
                <a:lnTo>
                  <a:pt x="239" y="373"/>
                </a:lnTo>
                <a:lnTo>
                  <a:pt x="223" y="379"/>
                </a:lnTo>
                <a:lnTo>
                  <a:pt x="208" y="382"/>
                </a:lnTo>
                <a:lnTo>
                  <a:pt x="191" y="381"/>
                </a:lnTo>
                <a:lnTo>
                  <a:pt x="188" y="382"/>
                </a:lnTo>
                <a:lnTo>
                  <a:pt x="171" y="387"/>
                </a:lnTo>
                <a:lnTo>
                  <a:pt x="153" y="387"/>
                </a:lnTo>
                <a:lnTo>
                  <a:pt x="129" y="381"/>
                </a:lnTo>
                <a:lnTo>
                  <a:pt x="108" y="369"/>
                </a:lnTo>
                <a:lnTo>
                  <a:pt x="90" y="353"/>
                </a:lnTo>
                <a:lnTo>
                  <a:pt x="74" y="334"/>
                </a:lnTo>
                <a:lnTo>
                  <a:pt x="57" y="318"/>
                </a:lnTo>
                <a:lnTo>
                  <a:pt x="43" y="298"/>
                </a:lnTo>
                <a:lnTo>
                  <a:pt x="26" y="268"/>
                </a:lnTo>
                <a:lnTo>
                  <a:pt x="14" y="237"/>
                </a:lnTo>
                <a:lnTo>
                  <a:pt x="7" y="204"/>
                </a:lnTo>
                <a:lnTo>
                  <a:pt x="2" y="191"/>
                </a:lnTo>
                <a:lnTo>
                  <a:pt x="0" y="175"/>
                </a:lnTo>
                <a:lnTo>
                  <a:pt x="1" y="148"/>
                </a:lnTo>
                <a:lnTo>
                  <a:pt x="9" y="121"/>
                </a:lnTo>
                <a:lnTo>
                  <a:pt x="21" y="97"/>
                </a:lnTo>
                <a:lnTo>
                  <a:pt x="34" y="73"/>
                </a:lnTo>
                <a:lnTo>
                  <a:pt x="52" y="49"/>
                </a:lnTo>
                <a:lnTo>
                  <a:pt x="74" y="32"/>
                </a:lnTo>
                <a:lnTo>
                  <a:pt x="98" y="21"/>
                </a:lnTo>
                <a:lnTo>
                  <a:pt x="127" y="11"/>
                </a:lnTo>
                <a:lnTo>
                  <a:pt x="166" y="4"/>
                </a:lnTo>
                <a:lnTo>
                  <a:pt x="206" y="0"/>
                </a:lnTo>
                <a:lnTo>
                  <a:pt x="22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0990873" y="6169545"/>
            <a:ext cx="92813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CEA07091-D179-4D08-8727-084F73C87522}" type="slidenum">
              <a:rPr lang="en-US" sz="1600" smtClean="0">
                <a:solidFill>
                  <a:schemeClr val="bg1"/>
                </a:solidFill>
                <a:latin typeface="+mj-lt"/>
              </a:rPr>
              <a:t>‹#›</a:t>
            </a:fld>
            <a:endParaRPr lang="en-US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096000" y="1649902"/>
            <a:ext cx="6096000" cy="4161453"/>
          </a:xfrm>
          <a:custGeom>
            <a:avLst/>
            <a:gdLst>
              <a:gd name="connsiteX0" fmla="*/ 502412 w 6096000"/>
              <a:gd name="connsiteY0" fmla="*/ 0 h 4161453"/>
              <a:gd name="connsiteX1" fmla="*/ 6096000 w 6096000"/>
              <a:gd name="connsiteY1" fmla="*/ 0 h 4161453"/>
              <a:gd name="connsiteX2" fmla="*/ 6096000 w 6096000"/>
              <a:gd name="connsiteY2" fmla="*/ 4161453 h 4161453"/>
              <a:gd name="connsiteX3" fmla="*/ 502412 w 6096000"/>
              <a:gd name="connsiteY3" fmla="*/ 4161453 h 4161453"/>
              <a:gd name="connsiteX4" fmla="*/ 0 w 6096000"/>
              <a:gd name="connsiteY4" fmla="*/ 3659041 h 4161453"/>
              <a:gd name="connsiteX5" fmla="*/ 0 w 6096000"/>
              <a:gd name="connsiteY5" fmla="*/ 502412 h 4161453"/>
              <a:gd name="connsiteX6" fmla="*/ 502412 w 6096000"/>
              <a:gd name="connsiteY6" fmla="*/ 0 h 416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4161453">
                <a:moveTo>
                  <a:pt x="502412" y="0"/>
                </a:moveTo>
                <a:lnTo>
                  <a:pt x="6096000" y="0"/>
                </a:lnTo>
                <a:lnTo>
                  <a:pt x="6096000" y="4161453"/>
                </a:lnTo>
                <a:lnTo>
                  <a:pt x="502412" y="4161453"/>
                </a:lnTo>
                <a:cubicBezTo>
                  <a:pt x="224938" y="4161453"/>
                  <a:pt x="0" y="3936515"/>
                  <a:pt x="0" y="3659041"/>
                </a:cubicBezTo>
                <a:lnTo>
                  <a:pt x="0" y="502412"/>
                </a:lnTo>
                <a:cubicBezTo>
                  <a:pt x="0" y="224938"/>
                  <a:pt x="224938" y="0"/>
                  <a:pt x="50241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4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77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-1" y="-232297"/>
            <a:ext cx="12192001" cy="7292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2602729" y="1368002"/>
            <a:ext cx="1229954" cy="1233315"/>
          </a:xfrm>
          <a:custGeom>
            <a:avLst/>
            <a:gdLst>
              <a:gd name="T0" fmla="*/ 194 w 224"/>
              <a:gd name="T1" fmla="*/ 58 h 225"/>
              <a:gd name="T2" fmla="*/ 166 w 224"/>
              <a:gd name="T3" fmla="*/ 195 h 225"/>
              <a:gd name="T4" fmla="*/ 30 w 224"/>
              <a:gd name="T5" fmla="*/ 167 h 225"/>
              <a:gd name="T6" fmla="*/ 58 w 224"/>
              <a:gd name="T7" fmla="*/ 30 h 225"/>
              <a:gd name="T8" fmla="*/ 194 w 224"/>
              <a:gd name="T9" fmla="*/ 58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4" h="225">
                <a:moveTo>
                  <a:pt x="194" y="58"/>
                </a:moveTo>
                <a:cubicBezTo>
                  <a:pt x="224" y="104"/>
                  <a:pt x="212" y="165"/>
                  <a:pt x="166" y="195"/>
                </a:cubicBezTo>
                <a:cubicBezTo>
                  <a:pt x="121" y="225"/>
                  <a:pt x="60" y="212"/>
                  <a:pt x="30" y="167"/>
                </a:cubicBezTo>
                <a:cubicBezTo>
                  <a:pt x="0" y="122"/>
                  <a:pt x="12" y="60"/>
                  <a:pt x="58" y="30"/>
                </a:cubicBezTo>
                <a:cubicBezTo>
                  <a:pt x="103" y="0"/>
                  <a:pt x="164" y="13"/>
                  <a:pt x="194" y="5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31"/>
          <p:cNvSpPr>
            <a:spLocks noEditPoints="1"/>
          </p:cNvSpPr>
          <p:nvPr/>
        </p:nvSpPr>
        <p:spPr bwMode="auto">
          <a:xfrm>
            <a:off x="2858129" y="971460"/>
            <a:ext cx="914064" cy="850214"/>
          </a:xfrm>
          <a:custGeom>
            <a:avLst/>
            <a:gdLst>
              <a:gd name="T0" fmla="*/ 79 w 166"/>
              <a:gd name="T1" fmla="*/ 155 h 155"/>
              <a:gd name="T2" fmla="*/ 63 w 166"/>
              <a:gd name="T3" fmla="*/ 154 h 155"/>
              <a:gd name="T4" fmla="*/ 15 w 166"/>
              <a:gd name="T5" fmla="*/ 121 h 155"/>
              <a:gd name="T6" fmla="*/ 4 w 166"/>
              <a:gd name="T7" fmla="*/ 63 h 155"/>
              <a:gd name="T8" fmla="*/ 37 w 166"/>
              <a:gd name="T9" fmla="*/ 15 h 155"/>
              <a:gd name="T10" fmla="*/ 94 w 166"/>
              <a:gd name="T11" fmla="*/ 4 h 155"/>
              <a:gd name="T12" fmla="*/ 143 w 166"/>
              <a:gd name="T13" fmla="*/ 37 h 155"/>
              <a:gd name="T14" fmla="*/ 121 w 166"/>
              <a:gd name="T15" fmla="*/ 142 h 155"/>
              <a:gd name="T16" fmla="*/ 79 w 166"/>
              <a:gd name="T17" fmla="*/ 155 h 155"/>
              <a:gd name="T18" fmla="*/ 79 w 166"/>
              <a:gd name="T19" fmla="*/ 24 h 155"/>
              <a:gd name="T20" fmla="*/ 49 w 166"/>
              <a:gd name="T21" fmla="*/ 33 h 155"/>
              <a:gd name="T22" fmla="*/ 25 w 166"/>
              <a:gd name="T23" fmla="*/ 68 h 155"/>
              <a:gd name="T24" fmla="*/ 33 w 166"/>
              <a:gd name="T25" fmla="*/ 109 h 155"/>
              <a:gd name="T26" fmla="*/ 68 w 166"/>
              <a:gd name="T27" fmla="*/ 132 h 155"/>
              <a:gd name="T28" fmla="*/ 109 w 166"/>
              <a:gd name="T29" fmla="*/ 124 h 155"/>
              <a:gd name="T30" fmla="*/ 133 w 166"/>
              <a:gd name="T31" fmla="*/ 90 h 155"/>
              <a:gd name="T32" fmla="*/ 125 w 166"/>
              <a:gd name="T33" fmla="*/ 48 h 155"/>
              <a:gd name="T34" fmla="*/ 90 w 166"/>
              <a:gd name="T35" fmla="*/ 25 h 155"/>
              <a:gd name="T36" fmla="*/ 79 w 166"/>
              <a:gd name="T37" fmla="*/ 24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6" h="155">
                <a:moveTo>
                  <a:pt x="79" y="155"/>
                </a:moveTo>
                <a:cubicBezTo>
                  <a:pt x="74" y="155"/>
                  <a:pt x="69" y="155"/>
                  <a:pt x="63" y="154"/>
                </a:cubicBezTo>
                <a:cubicBezTo>
                  <a:pt x="43" y="150"/>
                  <a:pt x="26" y="138"/>
                  <a:pt x="15" y="121"/>
                </a:cubicBezTo>
                <a:cubicBezTo>
                  <a:pt x="4" y="104"/>
                  <a:pt x="0" y="83"/>
                  <a:pt x="4" y="63"/>
                </a:cubicBezTo>
                <a:cubicBezTo>
                  <a:pt x="8" y="43"/>
                  <a:pt x="20" y="26"/>
                  <a:pt x="37" y="15"/>
                </a:cubicBezTo>
                <a:cubicBezTo>
                  <a:pt x="54" y="4"/>
                  <a:pt x="74" y="0"/>
                  <a:pt x="94" y="4"/>
                </a:cubicBezTo>
                <a:cubicBezTo>
                  <a:pt x="114" y="8"/>
                  <a:pt x="131" y="20"/>
                  <a:pt x="143" y="37"/>
                </a:cubicBezTo>
                <a:cubicBezTo>
                  <a:pt x="166" y="72"/>
                  <a:pt x="156" y="119"/>
                  <a:pt x="121" y="142"/>
                </a:cubicBezTo>
                <a:cubicBezTo>
                  <a:pt x="108" y="151"/>
                  <a:pt x="94" y="155"/>
                  <a:pt x="79" y="155"/>
                </a:cubicBezTo>
                <a:close/>
                <a:moveTo>
                  <a:pt x="79" y="24"/>
                </a:moveTo>
                <a:cubicBezTo>
                  <a:pt x="68" y="24"/>
                  <a:pt x="58" y="27"/>
                  <a:pt x="49" y="33"/>
                </a:cubicBezTo>
                <a:cubicBezTo>
                  <a:pt x="36" y="41"/>
                  <a:pt x="28" y="53"/>
                  <a:pt x="25" y="68"/>
                </a:cubicBezTo>
                <a:cubicBezTo>
                  <a:pt x="22" y="82"/>
                  <a:pt x="25" y="97"/>
                  <a:pt x="33" y="109"/>
                </a:cubicBezTo>
                <a:cubicBezTo>
                  <a:pt x="41" y="121"/>
                  <a:pt x="53" y="130"/>
                  <a:pt x="68" y="132"/>
                </a:cubicBezTo>
                <a:cubicBezTo>
                  <a:pt x="82" y="135"/>
                  <a:pt x="97" y="133"/>
                  <a:pt x="109" y="124"/>
                </a:cubicBezTo>
                <a:cubicBezTo>
                  <a:pt x="121" y="116"/>
                  <a:pt x="130" y="104"/>
                  <a:pt x="133" y="90"/>
                </a:cubicBezTo>
                <a:cubicBezTo>
                  <a:pt x="135" y="75"/>
                  <a:pt x="133" y="61"/>
                  <a:pt x="125" y="48"/>
                </a:cubicBezTo>
                <a:cubicBezTo>
                  <a:pt x="116" y="36"/>
                  <a:pt x="104" y="28"/>
                  <a:pt x="90" y="25"/>
                </a:cubicBezTo>
                <a:cubicBezTo>
                  <a:pt x="86" y="24"/>
                  <a:pt x="82" y="24"/>
                  <a:pt x="79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2"/>
          <p:cNvSpPr>
            <a:spLocks noEditPoints="1"/>
          </p:cNvSpPr>
          <p:nvPr/>
        </p:nvSpPr>
        <p:spPr bwMode="auto">
          <a:xfrm>
            <a:off x="8542465" y="4193521"/>
            <a:ext cx="1408062" cy="1317328"/>
          </a:xfrm>
          <a:custGeom>
            <a:avLst/>
            <a:gdLst>
              <a:gd name="T0" fmla="*/ 128 w 256"/>
              <a:gd name="T1" fmla="*/ 240 h 240"/>
              <a:gd name="T2" fmla="*/ 34 w 256"/>
              <a:gd name="T3" fmla="*/ 189 h 240"/>
              <a:gd name="T4" fmla="*/ 66 w 256"/>
              <a:gd name="T5" fmla="*/ 34 h 240"/>
              <a:gd name="T6" fmla="*/ 222 w 256"/>
              <a:gd name="T7" fmla="*/ 66 h 240"/>
              <a:gd name="T8" fmla="*/ 190 w 256"/>
              <a:gd name="T9" fmla="*/ 221 h 240"/>
              <a:gd name="T10" fmla="*/ 128 w 256"/>
              <a:gd name="T11" fmla="*/ 240 h 240"/>
              <a:gd name="T12" fmla="*/ 128 w 256"/>
              <a:gd name="T13" fmla="*/ 37 h 240"/>
              <a:gd name="T14" fmla="*/ 78 w 256"/>
              <a:gd name="T15" fmla="*/ 52 h 240"/>
              <a:gd name="T16" fmla="*/ 39 w 256"/>
              <a:gd name="T17" fmla="*/ 109 h 240"/>
              <a:gd name="T18" fmla="*/ 52 w 256"/>
              <a:gd name="T19" fmla="*/ 178 h 240"/>
              <a:gd name="T20" fmla="*/ 178 w 256"/>
              <a:gd name="T21" fmla="*/ 203 h 240"/>
              <a:gd name="T22" fmla="*/ 217 w 256"/>
              <a:gd name="T23" fmla="*/ 146 h 240"/>
              <a:gd name="T24" fmla="*/ 204 w 256"/>
              <a:gd name="T25" fmla="*/ 78 h 240"/>
              <a:gd name="T26" fmla="*/ 146 w 256"/>
              <a:gd name="T27" fmla="*/ 39 h 240"/>
              <a:gd name="T28" fmla="*/ 128 w 256"/>
              <a:gd name="T29" fmla="*/ 37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56" h="240">
                <a:moveTo>
                  <a:pt x="128" y="240"/>
                </a:moveTo>
                <a:cubicBezTo>
                  <a:pt x="92" y="240"/>
                  <a:pt x="56" y="222"/>
                  <a:pt x="34" y="189"/>
                </a:cubicBezTo>
                <a:cubicBezTo>
                  <a:pt x="0" y="138"/>
                  <a:pt x="14" y="68"/>
                  <a:pt x="66" y="34"/>
                </a:cubicBezTo>
                <a:cubicBezTo>
                  <a:pt x="118" y="0"/>
                  <a:pt x="187" y="14"/>
                  <a:pt x="222" y="66"/>
                </a:cubicBezTo>
                <a:cubicBezTo>
                  <a:pt x="256" y="117"/>
                  <a:pt x="241" y="187"/>
                  <a:pt x="190" y="221"/>
                </a:cubicBezTo>
                <a:cubicBezTo>
                  <a:pt x="171" y="234"/>
                  <a:pt x="149" y="240"/>
                  <a:pt x="128" y="240"/>
                </a:cubicBezTo>
                <a:close/>
                <a:moveTo>
                  <a:pt x="128" y="37"/>
                </a:moveTo>
                <a:cubicBezTo>
                  <a:pt x="110" y="37"/>
                  <a:pt x="93" y="42"/>
                  <a:pt x="78" y="52"/>
                </a:cubicBezTo>
                <a:cubicBezTo>
                  <a:pt x="58" y="65"/>
                  <a:pt x="44" y="86"/>
                  <a:pt x="39" y="109"/>
                </a:cubicBezTo>
                <a:cubicBezTo>
                  <a:pt x="34" y="133"/>
                  <a:pt x="39" y="157"/>
                  <a:pt x="52" y="178"/>
                </a:cubicBezTo>
                <a:cubicBezTo>
                  <a:pt x="80" y="219"/>
                  <a:pt x="136" y="231"/>
                  <a:pt x="178" y="203"/>
                </a:cubicBezTo>
                <a:cubicBezTo>
                  <a:pt x="198" y="190"/>
                  <a:pt x="212" y="169"/>
                  <a:pt x="217" y="146"/>
                </a:cubicBezTo>
                <a:cubicBezTo>
                  <a:pt x="222" y="122"/>
                  <a:pt x="217" y="98"/>
                  <a:pt x="204" y="78"/>
                </a:cubicBezTo>
                <a:cubicBezTo>
                  <a:pt x="190" y="57"/>
                  <a:pt x="170" y="44"/>
                  <a:pt x="146" y="39"/>
                </a:cubicBezTo>
                <a:cubicBezTo>
                  <a:pt x="140" y="38"/>
                  <a:pt x="134" y="37"/>
                  <a:pt x="128" y="37"/>
                </a:cubicBezTo>
                <a:close/>
              </a:path>
            </a:pathLst>
          </a:custGeom>
          <a:solidFill>
            <a:srgbClr val="F197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957750" y="-232297"/>
            <a:ext cx="893901" cy="1364375"/>
          </a:xfrm>
          <a:custGeom>
            <a:avLst/>
            <a:gdLst>
              <a:gd name="T0" fmla="*/ 113 w 163"/>
              <a:gd name="T1" fmla="*/ 183 h 248"/>
              <a:gd name="T2" fmla="*/ 95 w 163"/>
              <a:gd name="T3" fmla="*/ 206 h 248"/>
              <a:gd name="T4" fmla="*/ 65 w 163"/>
              <a:gd name="T5" fmla="*/ 210 h 248"/>
              <a:gd name="T6" fmla="*/ 41 w 163"/>
              <a:gd name="T7" fmla="*/ 192 h 248"/>
              <a:gd name="T8" fmla="*/ 37 w 163"/>
              <a:gd name="T9" fmla="*/ 163 h 248"/>
              <a:gd name="T10" fmla="*/ 36 w 163"/>
              <a:gd name="T11" fmla="*/ 0 h 248"/>
              <a:gd name="T12" fmla="*/ 1 w 163"/>
              <a:gd name="T13" fmla="*/ 0 h 248"/>
              <a:gd name="T14" fmla="*/ 5 w 163"/>
              <a:gd name="T15" fmla="*/ 154 h 248"/>
              <a:gd name="T16" fmla="*/ 13 w 163"/>
              <a:gd name="T17" fmla="*/ 209 h 248"/>
              <a:gd name="T18" fmla="*/ 57 w 163"/>
              <a:gd name="T19" fmla="*/ 243 h 248"/>
              <a:gd name="T20" fmla="*/ 112 w 163"/>
              <a:gd name="T21" fmla="*/ 235 h 248"/>
              <a:gd name="T22" fmla="*/ 135 w 163"/>
              <a:gd name="T23" fmla="*/ 214 h 248"/>
              <a:gd name="T24" fmla="*/ 145 w 163"/>
              <a:gd name="T25" fmla="*/ 191 h 248"/>
              <a:gd name="T26" fmla="*/ 151 w 163"/>
              <a:gd name="T27" fmla="*/ 0 h 248"/>
              <a:gd name="T28" fmla="*/ 117 w 163"/>
              <a:gd name="T29" fmla="*/ 0 h 248"/>
              <a:gd name="T30" fmla="*/ 113 w 163"/>
              <a:gd name="T31" fmla="*/ 183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3" h="248">
                <a:moveTo>
                  <a:pt x="113" y="183"/>
                </a:moveTo>
                <a:cubicBezTo>
                  <a:pt x="110" y="193"/>
                  <a:pt x="104" y="201"/>
                  <a:pt x="95" y="206"/>
                </a:cubicBezTo>
                <a:cubicBezTo>
                  <a:pt x="86" y="212"/>
                  <a:pt x="75" y="213"/>
                  <a:pt x="65" y="210"/>
                </a:cubicBezTo>
                <a:cubicBezTo>
                  <a:pt x="55" y="208"/>
                  <a:pt x="47" y="201"/>
                  <a:pt x="41" y="192"/>
                </a:cubicBezTo>
                <a:cubicBezTo>
                  <a:pt x="36" y="183"/>
                  <a:pt x="35" y="173"/>
                  <a:pt x="37" y="163"/>
                </a:cubicBezTo>
                <a:cubicBezTo>
                  <a:pt x="51" y="108"/>
                  <a:pt x="51" y="52"/>
                  <a:pt x="36" y="0"/>
                </a:cubicBezTo>
                <a:cubicBezTo>
                  <a:pt x="1" y="0"/>
                  <a:pt x="1" y="0"/>
                  <a:pt x="1" y="0"/>
                </a:cubicBezTo>
                <a:cubicBezTo>
                  <a:pt x="17" y="49"/>
                  <a:pt x="18" y="103"/>
                  <a:pt x="5" y="154"/>
                </a:cubicBezTo>
                <a:cubicBezTo>
                  <a:pt x="0" y="173"/>
                  <a:pt x="3" y="193"/>
                  <a:pt x="13" y="209"/>
                </a:cubicBezTo>
                <a:cubicBezTo>
                  <a:pt x="22" y="226"/>
                  <a:pt x="38" y="238"/>
                  <a:pt x="57" y="243"/>
                </a:cubicBezTo>
                <a:cubicBezTo>
                  <a:pt x="75" y="248"/>
                  <a:pt x="95" y="245"/>
                  <a:pt x="112" y="235"/>
                </a:cubicBezTo>
                <a:cubicBezTo>
                  <a:pt x="121" y="230"/>
                  <a:pt x="129" y="222"/>
                  <a:pt x="135" y="214"/>
                </a:cubicBezTo>
                <a:cubicBezTo>
                  <a:pt x="139" y="207"/>
                  <a:pt x="143" y="199"/>
                  <a:pt x="145" y="191"/>
                </a:cubicBezTo>
                <a:cubicBezTo>
                  <a:pt x="162" y="127"/>
                  <a:pt x="163" y="62"/>
                  <a:pt x="151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30" y="59"/>
                  <a:pt x="129" y="122"/>
                  <a:pt x="113" y="18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-1" y="-232297"/>
            <a:ext cx="3501672" cy="705711"/>
          </a:xfrm>
          <a:custGeom>
            <a:avLst/>
            <a:gdLst>
              <a:gd name="T0" fmla="*/ 0 w 637"/>
              <a:gd name="T1" fmla="*/ 38 h 128"/>
              <a:gd name="T2" fmla="*/ 297 w 637"/>
              <a:gd name="T3" fmla="*/ 127 h 128"/>
              <a:gd name="T4" fmla="*/ 637 w 637"/>
              <a:gd name="T5" fmla="*/ 0 h 128"/>
              <a:gd name="T6" fmla="*/ 0 w 637"/>
              <a:gd name="T7" fmla="*/ 0 h 128"/>
              <a:gd name="T8" fmla="*/ 0 w 637"/>
              <a:gd name="T9" fmla="*/ 3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7" h="128">
                <a:moveTo>
                  <a:pt x="0" y="38"/>
                </a:moveTo>
                <a:cubicBezTo>
                  <a:pt x="85" y="95"/>
                  <a:pt x="187" y="128"/>
                  <a:pt x="297" y="127"/>
                </a:cubicBezTo>
                <a:cubicBezTo>
                  <a:pt x="424" y="127"/>
                  <a:pt x="543" y="81"/>
                  <a:pt x="637" y="0"/>
                </a:cubicBezTo>
                <a:cubicBezTo>
                  <a:pt x="0" y="0"/>
                  <a:pt x="0" y="0"/>
                  <a:pt x="0" y="0"/>
                </a:cubicBez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>
            <a:off x="9859793" y="6156071"/>
            <a:ext cx="567929" cy="564569"/>
          </a:xfrm>
          <a:custGeom>
            <a:avLst/>
            <a:gdLst>
              <a:gd name="T0" fmla="*/ 89 w 103"/>
              <a:gd name="T1" fmla="*/ 26 h 103"/>
              <a:gd name="T2" fmla="*/ 77 w 103"/>
              <a:gd name="T3" fmla="*/ 89 h 103"/>
              <a:gd name="T4" fmla="*/ 14 w 103"/>
              <a:gd name="T5" fmla="*/ 76 h 103"/>
              <a:gd name="T6" fmla="*/ 27 w 103"/>
              <a:gd name="T7" fmla="*/ 13 h 103"/>
              <a:gd name="T8" fmla="*/ 89 w 103"/>
              <a:gd name="T9" fmla="*/ 2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" h="103">
                <a:moveTo>
                  <a:pt x="89" y="26"/>
                </a:moveTo>
                <a:cubicBezTo>
                  <a:pt x="103" y="47"/>
                  <a:pt x="98" y="75"/>
                  <a:pt x="77" y="89"/>
                </a:cubicBezTo>
                <a:cubicBezTo>
                  <a:pt x="56" y="103"/>
                  <a:pt x="28" y="97"/>
                  <a:pt x="14" y="76"/>
                </a:cubicBezTo>
                <a:cubicBezTo>
                  <a:pt x="0" y="55"/>
                  <a:pt x="6" y="27"/>
                  <a:pt x="27" y="13"/>
                </a:cubicBezTo>
                <a:cubicBezTo>
                  <a:pt x="48" y="0"/>
                  <a:pt x="76" y="5"/>
                  <a:pt x="89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36"/>
          <p:cNvSpPr>
            <a:spLocks/>
          </p:cNvSpPr>
          <p:nvPr/>
        </p:nvSpPr>
        <p:spPr bwMode="auto">
          <a:xfrm>
            <a:off x="7890522" y="6471960"/>
            <a:ext cx="443590" cy="446950"/>
          </a:xfrm>
          <a:custGeom>
            <a:avLst/>
            <a:gdLst>
              <a:gd name="T0" fmla="*/ 70 w 81"/>
              <a:gd name="T1" fmla="*/ 21 h 81"/>
              <a:gd name="T2" fmla="*/ 60 w 81"/>
              <a:gd name="T3" fmla="*/ 70 h 81"/>
              <a:gd name="T4" fmla="*/ 11 w 81"/>
              <a:gd name="T5" fmla="*/ 60 h 81"/>
              <a:gd name="T6" fmla="*/ 21 w 81"/>
              <a:gd name="T7" fmla="*/ 11 h 81"/>
              <a:gd name="T8" fmla="*/ 70 w 81"/>
              <a:gd name="T9" fmla="*/ 2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81">
                <a:moveTo>
                  <a:pt x="70" y="21"/>
                </a:moveTo>
                <a:cubicBezTo>
                  <a:pt x="81" y="37"/>
                  <a:pt x="76" y="59"/>
                  <a:pt x="60" y="70"/>
                </a:cubicBezTo>
                <a:cubicBezTo>
                  <a:pt x="44" y="81"/>
                  <a:pt x="22" y="76"/>
                  <a:pt x="11" y="60"/>
                </a:cubicBezTo>
                <a:cubicBezTo>
                  <a:pt x="0" y="43"/>
                  <a:pt x="4" y="21"/>
                  <a:pt x="21" y="11"/>
                </a:cubicBezTo>
                <a:cubicBezTo>
                  <a:pt x="37" y="0"/>
                  <a:pt x="59" y="4"/>
                  <a:pt x="70" y="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37"/>
          <p:cNvSpPr>
            <a:spLocks noEditPoints="1"/>
          </p:cNvSpPr>
          <p:nvPr/>
        </p:nvSpPr>
        <p:spPr bwMode="auto">
          <a:xfrm>
            <a:off x="8542465" y="4193521"/>
            <a:ext cx="1408062" cy="1317328"/>
          </a:xfrm>
          <a:custGeom>
            <a:avLst/>
            <a:gdLst>
              <a:gd name="T0" fmla="*/ 128 w 256"/>
              <a:gd name="T1" fmla="*/ 240 h 240"/>
              <a:gd name="T2" fmla="*/ 34 w 256"/>
              <a:gd name="T3" fmla="*/ 189 h 240"/>
              <a:gd name="T4" fmla="*/ 66 w 256"/>
              <a:gd name="T5" fmla="*/ 34 h 240"/>
              <a:gd name="T6" fmla="*/ 222 w 256"/>
              <a:gd name="T7" fmla="*/ 66 h 240"/>
              <a:gd name="T8" fmla="*/ 190 w 256"/>
              <a:gd name="T9" fmla="*/ 221 h 240"/>
              <a:gd name="T10" fmla="*/ 128 w 256"/>
              <a:gd name="T11" fmla="*/ 240 h 240"/>
              <a:gd name="T12" fmla="*/ 128 w 256"/>
              <a:gd name="T13" fmla="*/ 37 h 240"/>
              <a:gd name="T14" fmla="*/ 78 w 256"/>
              <a:gd name="T15" fmla="*/ 52 h 240"/>
              <a:gd name="T16" fmla="*/ 39 w 256"/>
              <a:gd name="T17" fmla="*/ 109 h 240"/>
              <a:gd name="T18" fmla="*/ 52 w 256"/>
              <a:gd name="T19" fmla="*/ 178 h 240"/>
              <a:gd name="T20" fmla="*/ 178 w 256"/>
              <a:gd name="T21" fmla="*/ 203 h 240"/>
              <a:gd name="T22" fmla="*/ 217 w 256"/>
              <a:gd name="T23" fmla="*/ 146 h 240"/>
              <a:gd name="T24" fmla="*/ 204 w 256"/>
              <a:gd name="T25" fmla="*/ 78 h 240"/>
              <a:gd name="T26" fmla="*/ 146 w 256"/>
              <a:gd name="T27" fmla="*/ 39 h 240"/>
              <a:gd name="T28" fmla="*/ 128 w 256"/>
              <a:gd name="T29" fmla="*/ 37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56" h="240">
                <a:moveTo>
                  <a:pt x="128" y="240"/>
                </a:moveTo>
                <a:cubicBezTo>
                  <a:pt x="92" y="240"/>
                  <a:pt x="56" y="222"/>
                  <a:pt x="34" y="189"/>
                </a:cubicBezTo>
                <a:cubicBezTo>
                  <a:pt x="0" y="138"/>
                  <a:pt x="14" y="68"/>
                  <a:pt x="66" y="34"/>
                </a:cubicBezTo>
                <a:cubicBezTo>
                  <a:pt x="118" y="0"/>
                  <a:pt x="187" y="14"/>
                  <a:pt x="222" y="66"/>
                </a:cubicBezTo>
                <a:cubicBezTo>
                  <a:pt x="256" y="117"/>
                  <a:pt x="241" y="187"/>
                  <a:pt x="190" y="221"/>
                </a:cubicBezTo>
                <a:cubicBezTo>
                  <a:pt x="171" y="234"/>
                  <a:pt x="149" y="240"/>
                  <a:pt x="128" y="240"/>
                </a:cubicBezTo>
                <a:close/>
                <a:moveTo>
                  <a:pt x="128" y="37"/>
                </a:moveTo>
                <a:cubicBezTo>
                  <a:pt x="110" y="37"/>
                  <a:pt x="93" y="42"/>
                  <a:pt x="78" y="52"/>
                </a:cubicBezTo>
                <a:cubicBezTo>
                  <a:pt x="58" y="65"/>
                  <a:pt x="44" y="86"/>
                  <a:pt x="39" y="109"/>
                </a:cubicBezTo>
                <a:cubicBezTo>
                  <a:pt x="34" y="133"/>
                  <a:pt x="39" y="157"/>
                  <a:pt x="52" y="178"/>
                </a:cubicBezTo>
                <a:cubicBezTo>
                  <a:pt x="80" y="219"/>
                  <a:pt x="136" y="231"/>
                  <a:pt x="178" y="203"/>
                </a:cubicBezTo>
                <a:cubicBezTo>
                  <a:pt x="198" y="190"/>
                  <a:pt x="212" y="169"/>
                  <a:pt x="217" y="146"/>
                </a:cubicBezTo>
                <a:cubicBezTo>
                  <a:pt x="222" y="122"/>
                  <a:pt x="217" y="98"/>
                  <a:pt x="204" y="78"/>
                </a:cubicBezTo>
                <a:cubicBezTo>
                  <a:pt x="190" y="57"/>
                  <a:pt x="170" y="44"/>
                  <a:pt x="146" y="39"/>
                </a:cubicBezTo>
                <a:cubicBezTo>
                  <a:pt x="140" y="38"/>
                  <a:pt x="134" y="37"/>
                  <a:pt x="128" y="3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144502" y="4496656"/>
            <a:ext cx="5843961" cy="3031198"/>
          </a:xfrm>
          <a:custGeom>
            <a:avLst/>
            <a:gdLst>
              <a:gd name="T0" fmla="*/ 1030 w 1064"/>
              <a:gd name="T1" fmla="*/ 146 h 552"/>
              <a:gd name="T2" fmla="*/ 1008 w 1064"/>
              <a:gd name="T3" fmla="*/ 128 h 552"/>
              <a:gd name="T4" fmla="*/ 509 w 1064"/>
              <a:gd name="T5" fmla="*/ 38 h 552"/>
              <a:gd name="T6" fmla="*/ 92 w 1064"/>
              <a:gd name="T7" fmla="*/ 327 h 552"/>
              <a:gd name="T8" fmla="*/ 0 w 1064"/>
              <a:gd name="T9" fmla="*/ 552 h 552"/>
              <a:gd name="T10" fmla="*/ 54 w 1064"/>
              <a:gd name="T11" fmla="*/ 552 h 552"/>
              <a:gd name="T12" fmla="*/ 137 w 1064"/>
              <a:gd name="T13" fmla="*/ 356 h 552"/>
              <a:gd name="T14" fmla="*/ 520 w 1064"/>
              <a:gd name="T15" fmla="*/ 90 h 552"/>
              <a:gd name="T16" fmla="*/ 979 w 1064"/>
              <a:gd name="T17" fmla="*/ 172 h 552"/>
              <a:gd name="T18" fmla="*/ 1006 w 1064"/>
              <a:gd name="T19" fmla="*/ 210 h 552"/>
              <a:gd name="T20" fmla="*/ 997 w 1064"/>
              <a:gd name="T21" fmla="*/ 255 h 552"/>
              <a:gd name="T22" fmla="*/ 960 w 1064"/>
              <a:gd name="T23" fmla="*/ 282 h 552"/>
              <a:gd name="T24" fmla="*/ 914 w 1064"/>
              <a:gd name="T25" fmla="*/ 274 h 552"/>
              <a:gd name="T26" fmla="*/ 546 w 1064"/>
              <a:gd name="T27" fmla="*/ 207 h 552"/>
              <a:gd name="T28" fmla="*/ 238 w 1064"/>
              <a:gd name="T29" fmla="*/ 421 h 552"/>
              <a:gd name="T30" fmla="*/ 179 w 1064"/>
              <a:gd name="T31" fmla="*/ 552 h 552"/>
              <a:gd name="T32" fmla="*/ 234 w 1064"/>
              <a:gd name="T33" fmla="*/ 552 h 552"/>
              <a:gd name="T34" fmla="*/ 283 w 1064"/>
              <a:gd name="T35" fmla="*/ 449 h 552"/>
              <a:gd name="T36" fmla="*/ 557 w 1064"/>
              <a:gd name="T37" fmla="*/ 259 h 552"/>
              <a:gd name="T38" fmla="*/ 886 w 1064"/>
              <a:gd name="T39" fmla="*/ 318 h 552"/>
              <a:gd name="T40" fmla="*/ 971 w 1064"/>
              <a:gd name="T41" fmla="*/ 333 h 552"/>
              <a:gd name="T42" fmla="*/ 1042 w 1064"/>
              <a:gd name="T43" fmla="*/ 284 h 552"/>
              <a:gd name="T44" fmla="*/ 1057 w 1064"/>
              <a:gd name="T45" fmla="*/ 199 h 552"/>
              <a:gd name="T46" fmla="*/ 1030 w 1064"/>
              <a:gd name="T47" fmla="*/ 146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64" h="552">
                <a:moveTo>
                  <a:pt x="1030" y="146"/>
                </a:moveTo>
                <a:cubicBezTo>
                  <a:pt x="1023" y="139"/>
                  <a:pt x="1016" y="133"/>
                  <a:pt x="1008" y="128"/>
                </a:cubicBezTo>
                <a:cubicBezTo>
                  <a:pt x="859" y="32"/>
                  <a:pt x="682" y="0"/>
                  <a:pt x="509" y="38"/>
                </a:cubicBezTo>
                <a:cubicBezTo>
                  <a:pt x="336" y="76"/>
                  <a:pt x="188" y="178"/>
                  <a:pt x="92" y="327"/>
                </a:cubicBezTo>
                <a:cubicBezTo>
                  <a:pt x="47" y="397"/>
                  <a:pt x="16" y="473"/>
                  <a:pt x="0" y="552"/>
                </a:cubicBezTo>
                <a:cubicBezTo>
                  <a:pt x="54" y="552"/>
                  <a:pt x="54" y="552"/>
                  <a:pt x="54" y="552"/>
                </a:cubicBezTo>
                <a:cubicBezTo>
                  <a:pt x="70" y="483"/>
                  <a:pt x="97" y="417"/>
                  <a:pt x="137" y="356"/>
                </a:cubicBezTo>
                <a:cubicBezTo>
                  <a:pt x="225" y="219"/>
                  <a:pt x="361" y="124"/>
                  <a:pt x="520" y="90"/>
                </a:cubicBezTo>
                <a:cubicBezTo>
                  <a:pt x="679" y="55"/>
                  <a:pt x="842" y="84"/>
                  <a:pt x="979" y="172"/>
                </a:cubicBezTo>
                <a:cubicBezTo>
                  <a:pt x="993" y="181"/>
                  <a:pt x="1002" y="194"/>
                  <a:pt x="1006" y="210"/>
                </a:cubicBezTo>
                <a:cubicBezTo>
                  <a:pt x="1009" y="226"/>
                  <a:pt x="1006" y="242"/>
                  <a:pt x="997" y="255"/>
                </a:cubicBezTo>
                <a:cubicBezTo>
                  <a:pt x="989" y="269"/>
                  <a:pt x="975" y="278"/>
                  <a:pt x="960" y="282"/>
                </a:cubicBezTo>
                <a:cubicBezTo>
                  <a:pt x="944" y="285"/>
                  <a:pt x="928" y="282"/>
                  <a:pt x="914" y="274"/>
                </a:cubicBezTo>
                <a:cubicBezTo>
                  <a:pt x="804" y="203"/>
                  <a:pt x="673" y="179"/>
                  <a:pt x="546" y="207"/>
                </a:cubicBezTo>
                <a:cubicBezTo>
                  <a:pt x="418" y="235"/>
                  <a:pt x="309" y="311"/>
                  <a:pt x="238" y="421"/>
                </a:cubicBezTo>
                <a:cubicBezTo>
                  <a:pt x="211" y="462"/>
                  <a:pt x="192" y="506"/>
                  <a:pt x="179" y="552"/>
                </a:cubicBezTo>
                <a:cubicBezTo>
                  <a:pt x="234" y="552"/>
                  <a:pt x="234" y="552"/>
                  <a:pt x="234" y="552"/>
                </a:cubicBezTo>
                <a:cubicBezTo>
                  <a:pt x="245" y="517"/>
                  <a:pt x="262" y="482"/>
                  <a:pt x="283" y="449"/>
                </a:cubicBezTo>
                <a:cubicBezTo>
                  <a:pt x="346" y="351"/>
                  <a:pt x="443" y="284"/>
                  <a:pt x="557" y="259"/>
                </a:cubicBezTo>
                <a:cubicBezTo>
                  <a:pt x="671" y="234"/>
                  <a:pt x="788" y="255"/>
                  <a:pt x="886" y="318"/>
                </a:cubicBezTo>
                <a:cubicBezTo>
                  <a:pt x="911" y="334"/>
                  <a:pt x="941" y="340"/>
                  <a:pt x="971" y="333"/>
                </a:cubicBezTo>
                <a:cubicBezTo>
                  <a:pt x="1000" y="327"/>
                  <a:pt x="1026" y="309"/>
                  <a:pt x="1042" y="284"/>
                </a:cubicBezTo>
                <a:cubicBezTo>
                  <a:pt x="1058" y="259"/>
                  <a:pt x="1064" y="228"/>
                  <a:pt x="1057" y="199"/>
                </a:cubicBezTo>
                <a:cubicBezTo>
                  <a:pt x="1053" y="179"/>
                  <a:pt x="1043" y="160"/>
                  <a:pt x="1030" y="1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9553984" y="1548784"/>
            <a:ext cx="1229954" cy="1236675"/>
          </a:xfrm>
          <a:custGeom>
            <a:avLst/>
            <a:gdLst>
              <a:gd name="T0" fmla="*/ 194 w 224"/>
              <a:gd name="T1" fmla="*/ 58 h 225"/>
              <a:gd name="T2" fmla="*/ 166 w 224"/>
              <a:gd name="T3" fmla="*/ 195 h 225"/>
              <a:gd name="T4" fmla="*/ 30 w 224"/>
              <a:gd name="T5" fmla="*/ 167 h 225"/>
              <a:gd name="T6" fmla="*/ 58 w 224"/>
              <a:gd name="T7" fmla="*/ 30 h 225"/>
              <a:gd name="T8" fmla="*/ 194 w 224"/>
              <a:gd name="T9" fmla="*/ 58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4" h="225">
                <a:moveTo>
                  <a:pt x="194" y="58"/>
                </a:moveTo>
                <a:cubicBezTo>
                  <a:pt x="224" y="104"/>
                  <a:pt x="212" y="165"/>
                  <a:pt x="166" y="195"/>
                </a:cubicBezTo>
                <a:cubicBezTo>
                  <a:pt x="121" y="225"/>
                  <a:pt x="60" y="212"/>
                  <a:pt x="30" y="167"/>
                </a:cubicBezTo>
                <a:cubicBezTo>
                  <a:pt x="0" y="122"/>
                  <a:pt x="12" y="60"/>
                  <a:pt x="58" y="30"/>
                </a:cubicBezTo>
                <a:cubicBezTo>
                  <a:pt x="103" y="0"/>
                  <a:pt x="164" y="13"/>
                  <a:pt x="194" y="5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8626478" y="517101"/>
            <a:ext cx="443590" cy="443590"/>
          </a:xfrm>
          <a:custGeom>
            <a:avLst/>
            <a:gdLst>
              <a:gd name="T0" fmla="*/ 71 w 81"/>
              <a:gd name="T1" fmla="*/ 20 h 81"/>
              <a:gd name="T2" fmla="*/ 61 w 81"/>
              <a:gd name="T3" fmla="*/ 70 h 81"/>
              <a:gd name="T4" fmla="*/ 11 w 81"/>
              <a:gd name="T5" fmla="*/ 60 h 81"/>
              <a:gd name="T6" fmla="*/ 21 w 81"/>
              <a:gd name="T7" fmla="*/ 10 h 81"/>
              <a:gd name="T8" fmla="*/ 71 w 81"/>
              <a:gd name="T9" fmla="*/ 2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81">
                <a:moveTo>
                  <a:pt x="71" y="20"/>
                </a:moveTo>
                <a:cubicBezTo>
                  <a:pt x="81" y="37"/>
                  <a:pt x="77" y="59"/>
                  <a:pt x="61" y="70"/>
                </a:cubicBezTo>
                <a:cubicBezTo>
                  <a:pt x="44" y="81"/>
                  <a:pt x="22" y="76"/>
                  <a:pt x="11" y="60"/>
                </a:cubicBezTo>
                <a:cubicBezTo>
                  <a:pt x="0" y="43"/>
                  <a:pt x="5" y="21"/>
                  <a:pt x="21" y="10"/>
                </a:cubicBezTo>
                <a:cubicBezTo>
                  <a:pt x="38" y="0"/>
                  <a:pt x="60" y="4"/>
                  <a:pt x="71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>
            <a:off x="6072476" y="-232297"/>
            <a:ext cx="1293804" cy="2365813"/>
          </a:xfrm>
          <a:custGeom>
            <a:avLst/>
            <a:gdLst>
              <a:gd name="T0" fmla="*/ 28 w 236"/>
              <a:gd name="T1" fmla="*/ 0 h 430"/>
              <a:gd name="T2" fmla="*/ 33 w 236"/>
              <a:gd name="T3" fmla="*/ 354 h 430"/>
              <a:gd name="T4" fmla="*/ 83 w 236"/>
              <a:gd name="T5" fmla="*/ 416 h 430"/>
              <a:gd name="T6" fmla="*/ 152 w 236"/>
              <a:gd name="T7" fmla="*/ 423 h 430"/>
              <a:gd name="T8" fmla="*/ 222 w 236"/>
              <a:gd name="T9" fmla="*/ 303 h 430"/>
              <a:gd name="T10" fmla="*/ 233 w 236"/>
              <a:gd name="T11" fmla="*/ 0 h 430"/>
              <a:gd name="T12" fmla="*/ 28 w 236"/>
              <a:gd name="T13" fmla="*/ 0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6" h="430">
                <a:moveTo>
                  <a:pt x="28" y="0"/>
                </a:moveTo>
                <a:cubicBezTo>
                  <a:pt x="0" y="115"/>
                  <a:pt x="1" y="236"/>
                  <a:pt x="33" y="354"/>
                </a:cubicBezTo>
                <a:cubicBezTo>
                  <a:pt x="40" y="381"/>
                  <a:pt x="59" y="403"/>
                  <a:pt x="83" y="416"/>
                </a:cubicBezTo>
                <a:cubicBezTo>
                  <a:pt x="103" y="426"/>
                  <a:pt x="128" y="430"/>
                  <a:pt x="152" y="423"/>
                </a:cubicBezTo>
                <a:cubicBezTo>
                  <a:pt x="205" y="409"/>
                  <a:pt x="236" y="356"/>
                  <a:pt x="222" y="303"/>
                </a:cubicBezTo>
                <a:cubicBezTo>
                  <a:pt x="195" y="202"/>
                  <a:pt x="199" y="97"/>
                  <a:pt x="233" y="0"/>
                </a:cubicBezTo>
                <a:lnTo>
                  <a:pt x="2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>
            <a:off x="11042699" y="-232297"/>
            <a:ext cx="1149301" cy="3494951"/>
          </a:xfrm>
          <a:custGeom>
            <a:avLst/>
            <a:gdLst>
              <a:gd name="T0" fmla="*/ 144 w 209"/>
              <a:gd name="T1" fmla="*/ 0 h 636"/>
              <a:gd name="T2" fmla="*/ 81 w 209"/>
              <a:gd name="T3" fmla="*/ 0 h 636"/>
              <a:gd name="T4" fmla="*/ 26 w 209"/>
              <a:gd name="T5" fmla="*/ 350 h 636"/>
              <a:gd name="T6" fmla="*/ 146 w 209"/>
              <a:gd name="T7" fmla="*/ 579 h 636"/>
              <a:gd name="T8" fmla="*/ 209 w 209"/>
              <a:gd name="T9" fmla="*/ 636 h 636"/>
              <a:gd name="T10" fmla="*/ 209 w 209"/>
              <a:gd name="T11" fmla="*/ 568 h 636"/>
              <a:gd name="T12" fmla="*/ 78 w 209"/>
              <a:gd name="T13" fmla="*/ 339 h 636"/>
              <a:gd name="T14" fmla="*/ 137 w 209"/>
              <a:gd name="T15" fmla="*/ 10 h 636"/>
              <a:gd name="T16" fmla="*/ 144 w 209"/>
              <a:gd name="T17" fmla="*/ 0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9" h="636">
                <a:moveTo>
                  <a:pt x="144" y="0"/>
                </a:moveTo>
                <a:cubicBezTo>
                  <a:pt x="81" y="0"/>
                  <a:pt x="81" y="0"/>
                  <a:pt x="81" y="0"/>
                </a:cubicBezTo>
                <a:cubicBezTo>
                  <a:pt x="19" y="106"/>
                  <a:pt x="0" y="229"/>
                  <a:pt x="26" y="350"/>
                </a:cubicBezTo>
                <a:cubicBezTo>
                  <a:pt x="45" y="437"/>
                  <a:pt x="86" y="516"/>
                  <a:pt x="146" y="579"/>
                </a:cubicBezTo>
                <a:cubicBezTo>
                  <a:pt x="165" y="600"/>
                  <a:pt x="186" y="619"/>
                  <a:pt x="209" y="636"/>
                </a:cubicBezTo>
                <a:cubicBezTo>
                  <a:pt x="209" y="568"/>
                  <a:pt x="209" y="568"/>
                  <a:pt x="209" y="568"/>
                </a:cubicBezTo>
                <a:cubicBezTo>
                  <a:pt x="143" y="507"/>
                  <a:pt x="97" y="428"/>
                  <a:pt x="78" y="339"/>
                </a:cubicBezTo>
                <a:cubicBezTo>
                  <a:pt x="53" y="225"/>
                  <a:pt x="74" y="108"/>
                  <a:pt x="137" y="10"/>
                </a:cubicBezTo>
                <a:cubicBezTo>
                  <a:pt x="139" y="7"/>
                  <a:pt x="142" y="3"/>
                  <a:pt x="1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>
            <a:off x="10098390" y="-232297"/>
            <a:ext cx="2093610" cy="4519913"/>
          </a:xfrm>
          <a:custGeom>
            <a:avLst/>
            <a:gdLst>
              <a:gd name="T0" fmla="*/ 381 w 381"/>
              <a:gd name="T1" fmla="*/ 769 h 822"/>
              <a:gd name="T2" fmla="*/ 347 w 381"/>
              <a:gd name="T3" fmla="*/ 759 h 822"/>
              <a:gd name="T4" fmla="*/ 80 w 381"/>
              <a:gd name="T5" fmla="*/ 376 h 822"/>
              <a:gd name="T6" fmla="*/ 118 w 381"/>
              <a:gd name="T7" fmla="*/ 0 h 822"/>
              <a:gd name="T8" fmla="*/ 61 w 381"/>
              <a:gd name="T9" fmla="*/ 0 h 822"/>
              <a:gd name="T10" fmla="*/ 29 w 381"/>
              <a:gd name="T11" fmla="*/ 387 h 822"/>
              <a:gd name="T12" fmla="*/ 318 w 381"/>
              <a:gd name="T13" fmla="*/ 804 h 822"/>
              <a:gd name="T14" fmla="*/ 381 w 381"/>
              <a:gd name="T15" fmla="*/ 822 h 822"/>
              <a:gd name="T16" fmla="*/ 381 w 381"/>
              <a:gd name="T17" fmla="*/ 769 h 8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1" h="822">
                <a:moveTo>
                  <a:pt x="381" y="769"/>
                </a:moveTo>
                <a:cubicBezTo>
                  <a:pt x="369" y="769"/>
                  <a:pt x="357" y="766"/>
                  <a:pt x="347" y="759"/>
                </a:cubicBezTo>
                <a:cubicBezTo>
                  <a:pt x="210" y="671"/>
                  <a:pt x="115" y="535"/>
                  <a:pt x="80" y="376"/>
                </a:cubicBezTo>
                <a:cubicBezTo>
                  <a:pt x="52" y="248"/>
                  <a:pt x="66" y="117"/>
                  <a:pt x="118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12" y="122"/>
                  <a:pt x="0" y="256"/>
                  <a:pt x="29" y="387"/>
                </a:cubicBezTo>
                <a:cubicBezTo>
                  <a:pt x="66" y="560"/>
                  <a:pt x="169" y="708"/>
                  <a:pt x="318" y="804"/>
                </a:cubicBezTo>
                <a:cubicBezTo>
                  <a:pt x="337" y="816"/>
                  <a:pt x="359" y="822"/>
                  <a:pt x="381" y="822"/>
                </a:cubicBezTo>
                <a:lnTo>
                  <a:pt x="381" y="7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>
            <a:off x="-1" y="3881679"/>
            <a:ext cx="3867969" cy="3676420"/>
          </a:xfrm>
          <a:custGeom>
            <a:avLst/>
            <a:gdLst>
              <a:gd name="T0" fmla="*/ 0 w 704"/>
              <a:gd name="T1" fmla="*/ 0 h 669"/>
              <a:gd name="T2" fmla="*/ 0 w 704"/>
              <a:gd name="T3" fmla="*/ 196 h 669"/>
              <a:gd name="T4" fmla="*/ 257 w 704"/>
              <a:gd name="T5" fmla="*/ 267 h 669"/>
              <a:gd name="T6" fmla="*/ 500 w 704"/>
              <a:gd name="T7" fmla="*/ 586 h 669"/>
              <a:gd name="T8" fmla="*/ 620 w 704"/>
              <a:gd name="T9" fmla="*/ 655 h 669"/>
              <a:gd name="T10" fmla="*/ 690 w 704"/>
              <a:gd name="T11" fmla="*/ 535 h 669"/>
              <a:gd name="T12" fmla="*/ 0 w 704"/>
              <a:gd name="T13" fmla="*/ 0 h 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4" h="669">
                <a:moveTo>
                  <a:pt x="0" y="0"/>
                </a:moveTo>
                <a:cubicBezTo>
                  <a:pt x="0" y="196"/>
                  <a:pt x="0" y="196"/>
                  <a:pt x="0" y="196"/>
                </a:cubicBezTo>
                <a:cubicBezTo>
                  <a:pt x="90" y="197"/>
                  <a:pt x="178" y="221"/>
                  <a:pt x="257" y="267"/>
                </a:cubicBezTo>
                <a:cubicBezTo>
                  <a:pt x="378" y="338"/>
                  <a:pt x="465" y="451"/>
                  <a:pt x="500" y="586"/>
                </a:cubicBezTo>
                <a:cubicBezTo>
                  <a:pt x="514" y="638"/>
                  <a:pt x="568" y="669"/>
                  <a:pt x="620" y="655"/>
                </a:cubicBezTo>
                <a:cubicBezTo>
                  <a:pt x="673" y="641"/>
                  <a:pt x="704" y="588"/>
                  <a:pt x="690" y="535"/>
                </a:cubicBezTo>
                <a:cubicBezTo>
                  <a:pt x="605" y="216"/>
                  <a:pt x="316" y="3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38200" y="2637450"/>
            <a:ext cx="1051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Candara" panose="020E0502030303020204" pitchFamily="34" charset="0"/>
              </a:rPr>
              <a:t>CATLEARN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28327" y="3750551"/>
            <a:ext cx="8335346" cy="475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900" dirty="0">
                <a:solidFill>
                  <a:schemeClr val="bg1"/>
                </a:solidFill>
              </a:rPr>
              <a:t>ОБРАЗОВАТЕЛЬНЫЕ ИГРЫ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1115650" y="2966928"/>
            <a:ext cx="443590" cy="446950"/>
          </a:xfrm>
          <a:custGeom>
            <a:avLst/>
            <a:gdLst>
              <a:gd name="T0" fmla="*/ 70 w 81"/>
              <a:gd name="T1" fmla="*/ 21 h 81"/>
              <a:gd name="T2" fmla="*/ 60 w 81"/>
              <a:gd name="T3" fmla="*/ 70 h 81"/>
              <a:gd name="T4" fmla="*/ 11 w 81"/>
              <a:gd name="T5" fmla="*/ 60 h 81"/>
              <a:gd name="T6" fmla="*/ 21 w 81"/>
              <a:gd name="T7" fmla="*/ 11 h 81"/>
              <a:gd name="T8" fmla="*/ 70 w 81"/>
              <a:gd name="T9" fmla="*/ 2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81">
                <a:moveTo>
                  <a:pt x="70" y="21"/>
                </a:moveTo>
                <a:cubicBezTo>
                  <a:pt x="81" y="37"/>
                  <a:pt x="76" y="59"/>
                  <a:pt x="60" y="70"/>
                </a:cubicBezTo>
                <a:cubicBezTo>
                  <a:pt x="44" y="81"/>
                  <a:pt x="22" y="76"/>
                  <a:pt x="11" y="60"/>
                </a:cubicBezTo>
                <a:cubicBezTo>
                  <a:pt x="0" y="43"/>
                  <a:pt x="4" y="21"/>
                  <a:pt x="21" y="11"/>
                </a:cubicBezTo>
                <a:cubicBezTo>
                  <a:pt x="37" y="0"/>
                  <a:pt x="59" y="4"/>
                  <a:pt x="70" y="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B18EF2-4897-445B-8D77-954813A413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45" b="97322" l="10000" r="92143">
                        <a14:foregroundMark x1="37500" y1="8498" x2="37500" y2="8498"/>
                        <a14:foregroundMark x1="36667" y1="5937" x2="36667" y2="5937"/>
                        <a14:foregroundMark x1="36310" y1="4424" x2="36310" y2="4424"/>
                        <a14:foregroundMark x1="65119" y1="2445" x2="65119" y2="2445"/>
                        <a14:foregroundMark x1="92143" y1="57858" x2="92143" y2="57858"/>
                        <a14:foregroundMark x1="12619" y1="85332" x2="12619" y2="85332"/>
                        <a14:foregroundMark x1="16310" y1="83120" x2="16310" y2="83120"/>
                        <a14:foregroundMark x1="15714" y1="85099" x2="20357" y2="80559"/>
                        <a14:foregroundMark x1="13690" y1="85332" x2="11071" y2="97322"/>
                        <a14:foregroundMark x1="63333" y1="13504" x2="43333" y2="11292"/>
                        <a14:foregroundMark x1="30595" y1="21187" x2="64286" y2="22119"/>
                        <a14:foregroundMark x1="35833" y1="82538" x2="52857" y2="86496"/>
                        <a14:foregroundMark x1="52857" y1="86496" x2="70238" y2="85332"/>
                        <a14:foregroundMark x1="70238" y1="85332" x2="70357" y2="85332"/>
                        <a14:foregroundMark x1="65952" y1="88475" x2="30000" y2="89639"/>
                        <a14:foregroundMark x1="30000" y1="89639" x2="28810" y2="88824"/>
                        <a14:foregroundMark x1="36071" y1="85914" x2="56071" y2="87194"/>
                        <a14:foregroundMark x1="56071" y1="87194" x2="68333" y2="91385"/>
                        <a14:foregroundMark x1="76429" y1="87311" x2="70357" y2="90221"/>
                        <a14:foregroundMark x1="73571" y1="89057" x2="83690" y2="84866"/>
                        <a14:foregroundMark x1="77619" y1="87078" x2="69762" y2="91385"/>
                        <a14:foregroundMark x1="71786" y1="91385" x2="81071" y2="87311"/>
                        <a14:foregroundMark x1="77262" y1="85914" x2="88452" y2="74040"/>
                        <a14:foregroundMark x1="88452" y1="74040" x2="88571" y2="73690"/>
                        <a14:foregroundMark x1="30000" y1="22119" x2="56667" y2="23749"/>
                        <a14:foregroundMark x1="32619" y1="22119" x2="50238" y2="18510"/>
                        <a14:foregroundMark x1="50238" y1="18510" x2="66905" y2="18743"/>
                        <a14:foregroundMark x1="66905" y1="18743" x2="72024" y2="306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587" y="4552725"/>
            <a:ext cx="2404946" cy="24593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B4ED2E-DD78-4F4C-B214-8DD26B13C0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2934">
            <a:off x="1860248" y="2942771"/>
            <a:ext cx="1834439" cy="18344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F3E291-C553-4385-BE8A-C097172F26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51723">
            <a:off x="8816170" y="215251"/>
            <a:ext cx="1798522" cy="11510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9801DA1-15BC-4234-AF91-CA246EE9F3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636" y="4545323"/>
            <a:ext cx="2404946" cy="240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84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0"/>
            <a:ext cx="12192000" cy="146957"/>
            <a:chOff x="0" y="449035"/>
            <a:chExt cx="7935684" cy="1322614"/>
          </a:xfrm>
        </p:grpSpPr>
        <p:sp>
          <p:nvSpPr>
            <p:cNvPr id="13" name="Rectangle 12"/>
            <p:cNvSpPr/>
            <p:nvPr/>
          </p:nvSpPr>
          <p:spPr>
            <a:xfrm>
              <a:off x="0" y="449035"/>
              <a:ext cx="1322614" cy="13226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22614" y="449035"/>
              <a:ext cx="1322614" cy="13226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45228" y="449035"/>
              <a:ext cx="1322614" cy="13226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67842" y="449035"/>
              <a:ext cx="1322614" cy="13226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290456" y="449035"/>
              <a:ext cx="1322614" cy="132261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613070" y="449035"/>
              <a:ext cx="1322614" cy="13226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77"/>
          <p:cNvSpPr>
            <a:spLocks noEditPoints="1"/>
          </p:cNvSpPr>
          <p:nvPr/>
        </p:nvSpPr>
        <p:spPr bwMode="auto">
          <a:xfrm>
            <a:off x="-466292" y="456058"/>
            <a:ext cx="932584" cy="865492"/>
          </a:xfrm>
          <a:custGeom>
            <a:avLst/>
            <a:gdLst>
              <a:gd name="T0" fmla="*/ 307 w 417"/>
              <a:gd name="T1" fmla="*/ 337 h 387"/>
              <a:gd name="T2" fmla="*/ 174 w 417"/>
              <a:gd name="T3" fmla="*/ 335 h 387"/>
              <a:gd name="T4" fmla="*/ 131 w 417"/>
              <a:gd name="T5" fmla="*/ 302 h 387"/>
              <a:gd name="T6" fmla="*/ 83 w 417"/>
              <a:gd name="T7" fmla="*/ 292 h 387"/>
              <a:gd name="T8" fmla="*/ 180 w 417"/>
              <a:gd name="T9" fmla="*/ 276 h 387"/>
              <a:gd name="T10" fmla="*/ 148 w 417"/>
              <a:gd name="T11" fmla="*/ 280 h 387"/>
              <a:gd name="T12" fmla="*/ 222 w 417"/>
              <a:gd name="T13" fmla="*/ 252 h 387"/>
              <a:gd name="T14" fmla="*/ 36 w 417"/>
              <a:gd name="T15" fmla="*/ 242 h 387"/>
              <a:gd name="T16" fmla="*/ 36 w 417"/>
              <a:gd name="T17" fmla="*/ 242 h 387"/>
              <a:gd name="T18" fmla="*/ 286 w 417"/>
              <a:gd name="T19" fmla="*/ 258 h 387"/>
              <a:gd name="T20" fmla="*/ 123 w 417"/>
              <a:gd name="T21" fmla="*/ 251 h 387"/>
              <a:gd name="T22" fmla="*/ 171 w 417"/>
              <a:gd name="T23" fmla="*/ 227 h 387"/>
              <a:gd name="T24" fmla="*/ 191 w 417"/>
              <a:gd name="T25" fmla="*/ 241 h 387"/>
              <a:gd name="T26" fmla="*/ 201 w 417"/>
              <a:gd name="T27" fmla="*/ 227 h 387"/>
              <a:gd name="T28" fmla="*/ 331 w 417"/>
              <a:gd name="T29" fmla="*/ 262 h 387"/>
              <a:gd name="T30" fmla="*/ 57 w 417"/>
              <a:gd name="T31" fmla="*/ 196 h 387"/>
              <a:gd name="T32" fmla="*/ 120 w 417"/>
              <a:gd name="T33" fmla="*/ 195 h 387"/>
              <a:gd name="T34" fmla="*/ 272 w 417"/>
              <a:gd name="T35" fmla="*/ 188 h 387"/>
              <a:gd name="T36" fmla="*/ 297 w 417"/>
              <a:gd name="T37" fmla="*/ 188 h 387"/>
              <a:gd name="T38" fmla="*/ 306 w 417"/>
              <a:gd name="T39" fmla="*/ 174 h 387"/>
              <a:gd name="T40" fmla="*/ 39 w 417"/>
              <a:gd name="T41" fmla="*/ 224 h 387"/>
              <a:gd name="T42" fmla="*/ 183 w 417"/>
              <a:gd name="T43" fmla="*/ 163 h 387"/>
              <a:gd name="T44" fmla="*/ 197 w 417"/>
              <a:gd name="T45" fmla="*/ 171 h 387"/>
              <a:gd name="T46" fmla="*/ 183 w 417"/>
              <a:gd name="T47" fmla="*/ 163 h 387"/>
              <a:gd name="T48" fmla="*/ 370 w 417"/>
              <a:gd name="T49" fmla="*/ 225 h 387"/>
              <a:gd name="T50" fmla="*/ 238 w 417"/>
              <a:gd name="T51" fmla="*/ 210 h 387"/>
              <a:gd name="T52" fmla="*/ 250 w 417"/>
              <a:gd name="T53" fmla="*/ 166 h 387"/>
              <a:gd name="T54" fmla="*/ 53 w 417"/>
              <a:gd name="T55" fmla="*/ 150 h 387"/>
              <a:gd name="T56" fmla="*/ 225 w 417"/>
              <a:gd name="T57" fmla="*/ 153 h 387"/>
              <a:gd name="T58" fmla="*/ 280 w 417"/>
              <a:gd name="T59" fmla="*/ 146 h 387"/>
              <a:gd name="T60" fmla="*/ 273 w 417"/>
              <a:gd name="T61" fmla="*/ 137 h 387"/>
              <a:gd name="T62" fmla="*/ 212 w 417"/>
              <a:gd name="T63" fmla="*/ 135 h 387"/>
              <a:gd name="T64" fmla="*/ 396 w 417"/>
              <a:gd name="T65" fmla="*/ 193 h 387"/>
              <a:gd name="T66" fmla="*/ 400 w 417"/>
              <a:gd name="T67" fmla="*/ 187 h 387"/>
              <a:gd name="T68" fmla="*/ 175 w 417"/>
              <a:gd name="T69" fmla="*/ 125 h 387"/>
              <a:gd name="T70" fmla="*/ 112 w 417"/>
              <a:gd name="T71" fmla="*/ 131 h 387"/>
              <a:gd name="T72" fmla="*/ 148 w 417"/>
              <a:gd name="T73" fmla="*/ 119 h 387"/>
              <a:gd name="T74" fmla="*/ 154 w 417"/>
              <a:gd name="T75" fmla="*/ 118 h 387"/>
              <a:gd name="T76" fmla="*/ 93 w 417"/>
              <a:gd name="T77" fmla="*/ 116 h 387"/>
              <a:gd name="T78" fmla="*/ 319 w 417"/>
              <a:gd name="T79" fmla="*/ 114 h 387"/>
              <a:gd name="T80" fmla="*/ 336 w 417"/>
              <a:gd name="T81" fmla="*/ 128 h 387"/>
              <a:gd name="T82" fmla="*/ 133 w 417"/>
              <a:gd name="T83" fmla="*/ 112 h 387"/>
              <a:gd name="T84" fmla="*/ 255 w 417"/>
              <a:gd name="T85" fmla="*/ 107 h 387"/>
              <a:gd name="T86" fmla="*/ 231 w 417"/>
              <a:gd name="T87" fmla="*/ 103 h 387"/>
              <a:gd name="T88" fmla="*/ 161 w 417"/>
              <a:gd name="T89" fmla="*/ 101 h 387"/>
              <a:gd name="T90" fmla="*/ 192 w 417"/>
              <a:gd name="T91" fmla="*/ 93 h 387"/>
              <a:gd name="T92" fmla="*/ 333 w 417"/>
              <a:gd name="T93" fmla="*/ 86 h 387"/>
              <a:gd name="T94" fmla="*/ 333 w 417"/>
              <a:gd name="T95" fmla="*/ 86 h 387"/>
              <a:gd name="T96" fmla="*/ 127 w 417"/>
              <a:gd name="T97" fmla="*/ 74 h 387"/>
              <a:gd name="T98" fmla="*/ 201 w 417"/>
              <a:gd name="T99" fmla="*/ 53 h 387"/>
              <a:gd name="T100" fmla="*/ 179 w 417"/>
              <a:gd name="T101" fmla="*/ 42 h 387"/>
              <a:gd name="T102" fmla="*/ 251 w 417"/>
              <a:gd name="T103" fmla="*/ 34 h 387"/>
              <a:gd name="T104" fmla="*/ 258 w 417"/>
              <a:gd name="T105" fmla="*/ 32 h 387"/>
              <a:gd name="T106" fmla="*/ 55 w 417"/>
              <a:gd name="T107" fmla="*/ 73 h 387"/>
              <a:gd name="T108" fmla="*/ 286 w 417"/>
              <a:gd name="T109" fmla="*/ 18 h 387"/>
              <a:gd name="T110" fmla="*/ 394 w 417"/>
              <a:gd name="T111" fmla="*/ 129 h 387"/>
              <a:gd name="T112" fmla="*/ 403 w 417"/>
              <a:gd name="T113" fmla="*/ 242 h 387"/>
              <a:gd name="T114" fmla="*/ 353 w 417"/>
              <a:gd name="T115" fmla="*/ 317 h 387"/>
              <a:gd name="T116" fmla="*/ 276 w 417"/>
              <a:gd name="T117" fmla="*/ 366 h 387"/>
              <a:gd name="T118" fmla="*/ 171 w 417"/>
              <a:gd name="T119" fmla="*/ 387 h 387"/>
              <a:gd name="T120" fmla="*/ 43 w 417"/>
              <a:gd name="T121" fmla="*/ 298 h 387"/>
              <a:gd name="T122" fmla="*/ 9 w 417"/>
              <a:gd name="T123" fmla="*/ 121 h 387"/>
              <a:gd name="T124" fmla="*/ 166 w 417"/>
              <a:gd name="T125" fmla="*/ 4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17" h="387">
                <a:moveTo>
                  <a:pt x="214" y="339"/>
                </a:moveTo>
                <a:lnTo>
                  <a:pt x="213" y="340"/>
                </a:lnTo>
                <a:lnTo>
                  <a:pt x="214" y="340"/>
                </a:lnTo>
                <a:lnTo>
                  <a:pt x="214" y="339"/>
                </a:lnTo>
                <a:close/>
                <a:moveTo>
                  <a:pt x="320" y="330"/>
                </a:moveTo>
                <a:lnTo>
                  <a:pt x="292" y="344"/>
                </a:lnTo>
                <a:lnTo>
                  <a:pt x="307" y="337"/>
                </a:lnTo>
                <a:lnTo>
                  <a:pt x="320" y="330"/>
                </a:lnTo>
                <a:close/>
                <a:moveTo>
                  <a:pt x="125" y="318"/>
                </a:moveTo>
                <a:lnTo>
                  <a:pt x="124" y="319"/>
                </a:lnTo>
                <a:lnTo>
                  <a:pt x="142" y="330"/>
                </a:lnTo>
                <a:lnTo>
                  <a:pt x="162" y="336"/>
                </a:lnTo>
                <a:lnTo>
                  <a:pt x="172" y="335"/>
                </a:lnTo>
                <a:lnTo>
                  <a:pt x="174" y="335"/>
                </a:lnTo>
                <a:lnTo>
                  <a:pt x="142" y="326"/>
                </a:lnTo>
                <a:lnTo>
                  <a:pt x="133" y="323"/>
                </a:lnTo>
                <a:lnTo>
                  <a:pt x="125" y="318"/>
                </a:lnTo>
                <a:close/>
                <a:moveTo>
                  <a:pt x="120" y="294"/>
                </a:moveTo>
                <a:lnTo>
                  <a:pt x="123" y="298"/>
                </a:lnTo>
                <a:lnTo>
                  <a:pt x="127" y="299"/>
                </a:lnTo>
                <a:lnTo>
                  <a:pt x="131" y="302"/>
                </a:lnTo>
                <a:lnTo>
                  <a:pt x="134" y="302"/>
                </a:lnTo>
                <a:lnTo>
                  <a:pt x="120" y="294"/>
                </a:lnTo>
                <a:close/>
                <a:moveTo>
                  <a:pt x="85" y="282"/>
                </a:moveTo>
                <a:lnTo>
                  <a:pt x="86" y="282"/>
                </a:lnTo>
                <a:lnTo>
                  <a:pt x="86" y="286"/>
                </a:lnTo>
                <a:lnTo>
                  <a:pt x="86" y="289"/>
                </a:lnTo>
                <a:lnTo>
                  <a:pt x="83" y="292"/>
                </a:lnTo>
                <a:lnTo>
                  <a:pt x="81" y="293"/>
                </a:lnTo>
                <a:lnTo>
                  <a:pt x="82" y="296"/>
                </a:lnTo>
                <a:lnTo>
                  <a:pt x="90" y="298"/>
                </a:lnTo>
                <a:lnTo>
                  <a:pt x="87" y="290"/>
                </a:lnTo>
                <a:lnTo>
                  <a:pt x="86" y="282"/>
                </a:lnTo>
                <a:lnTo>
                  <a:pt x="85" y="282"/>
                </a:lnTo>
                <a:close/>
                <a:moveTo>
                  <a:pt x="180" y="276"/>
                </a:moveTo>
                <a:lnTo>
                  <a:pt x="180" y="277"/>
                </a:lnTo>
                <a:lnTo>
                  <a:pt x="182" y="277"/>
                </a:lnTo>
                <a:lnTo>
                  <a:pt x="180" y="276"/>
                </a:lnTo>
                <a:close/>
                <a:moveTo>
                  <a:pt x="138" y="265"/>
                </a:moveTo>
                <a:lnTo>
                  <a:pt x="136" y="271"/>
                </a:lnTo>
                <a:lnTo>
                  <a:pt x="141" y="276"/>
                </a:lnTo>
                <a:lnTo>
                  <a:pt x="148" y="280"/>
                </a:lnTo>
                <a:lnTo>
                  <a:pt x="149" y="280"/>
                </a:lnTo>
                <a:lnTo>
                  <a:pt x="145" y="276"/>
                </a:lnTo>
                <a:lnTo>
                  <a:pt x="141" y="272"/>
                </a:lnTo>
                <a:lnTo>
                  <a:pt x="138" y="265"/>
                </a:lnTo>
                <a:close/>
                <a:moveTo>
                  <a:pt x="218" y="252"/>
                </a:moveTo>
                <a:lnTo>
                  <a:pt x="217" y="254"/>
                </a:lnTo>
                <a:lnTo>
                  <a:pt x="222" y="252"/>
                </a:lnTo>
                <a:lnTo>
                  <a:pt x="218" y="252"/>
                </a:lnTo>
                <a:close/>
                <a:moveTo>
                  <a:pt x="267" y="243"/>
                </a:moveTo>
                <a:lnTo>
                  <a:pt x="260" y="248"/>
                </a:lnTo>
                <a:lnTo>
                  <a:pt x="252" y="255"/>
                </a:lnTo>
                <a:lnTo>
                  <a:pt x="260" y="250"/>
                </a:lnTo>
                <a:lnTo>
                  <a:pt x="267" y="243"/>
                </a:lnTo>
                <a:close/>
                <a:moveTo>
                  <a:pt x="36" y="242"/>
                </a:moveTo>
                <a:lnTo>
                  <a:pt x="42" y="255"/>
                </a:lnTo>
                <a:lnTo>
                  <a:pt x="48" y="268"/>
                </a:lnTo>
                <a:lnTo>
                  <a:pt x="52" y="273"/>
                </a:lnTo>
                <a:lnTo>
                  <a:pt x="56" y="279"/>
                </a:lnTo>
                <a:lnTo>
                  <a:pt x="49" y="263"/>
                </a:lnTo>
                <a:lnTo>
                  <a:pt x="45" y="248"/>
                </a:lnTo>
                <a:lnTo>
                  <a:pt x="36" y="242"/>
                </a:lnTo>
                <a:close/>
                <a:moveTo>
                  <a:pt x="306" y="235"/>
                </a:moveTo>
                <a:lnTo>
                  <a:pt x="289" y="251"/>
                </a:lnTo>
                <a:lnTo>
                  <a:pt x="268" y="264"/>
                </a:lnTo>
                <a:lnTo>
                  <a:pt x="260" y="269"/>
                </a:lnTo>
                <a:lnTo>
                  <a:pt x="268" y="268"/>
                </a:lnTo>
                <a:lnTo>
                  <a:pt x="276" y="267"/>
                </a:lnTo>
                <a:lnTo>
                  <a:pt x="286" y="258"/>
                </a:lnTo>
                <a:lnTo>
                  <a:pt x="295" y="251"/>
                </a:lnTo>
                <a:lnTo>
                  <a:pt x="306" y="235"/>
                </a:lnTo>
                <a:close/>
                <a:moveTo>
                  <a:pt x="131" y="235"/>
                </a:moveTo>
                <a:lnTo>
                  <a:pt x="128" y="246"/>
                </a:lnTo>
                <a:lnTo>
                  <a:pt x="128" y="248"/>
                </a:lnTo>
                <a:lnTo>
                  <a:pt x="125" y="251"/>
                </a:lnTo>
                <a:lnTo>
                  <a:pt x="123" y="251"/>
                </a:lnTo>
                <a:lnTo>
                  <a:pt x="120" y="251"/>
                </a:lnTo>
                <a:lnTo>
                  <a:pt x="125" y="259"/>
                </a:lnTo>
                <a:lnTo>
                  <a:pt x="129" y="254"/>
                </a:lnTo>
                <a:lnTo>
                  <a:pt x="134" y="247"/>
                </a:lnTo>
                <a:lnTo>
                  <a:pt x="134" y="239"/>
                </a:lnTo>
                <a:lnTo>
                  <a:pt x="131" y="235"/>
                </a:lnTo>
                <a:close/>
                <a:moveTo>
                  <a:pt x="171" y="227"/>
                </a:moveTo>
                <a:lnTo>
                  <a:pt x="174" y="246"/>
                </a:lnTo>
                <a:lnTo>
                  <a:pt x="191" y="258"/>
                </a:lnTo>
                <a:lnTo>
                  <a:pt x="195" y="258"/>
                </a:lnTo>
                <a:lnTo>
                  <a:pt x="195" y="255"/>
                </a:lnTo>
                <a:lnTo>
                  <a:pt x="195" y="254"/>
                </a:lnTo>
                <a:lnTo>
                  <a:pt x="197" y="245"/>
                </a:lnTo>
                <a:lnTo>
                  <a:pt x="191" y="241"/>
                </a:lnTo>
                <a:lnTo>
                  <a:pt x="187" y="235"/>
                </a:lnTo>
                <a:lnTo>
                  <a:pt x="182" y="230"/>
                </a:lnTo>
                <a:lnTo>
                  <a:pt x="176" y="229"/>
                </a:lnTo>
                <a:lnTo>
                  <a:pt x="171" y="227"/>
                </a:lnTo>
                <a:close/>
                <a:moveTo>
                  <a:pt x="201" y="227"/>
                </a:moveTo>
                <a:lnTo>
                  <a:pt x="201" y="227"/>
                </a:lnTo>
                <a:lnTo>
                  <a:pt x="201" y="227"/>
                </a:lnTo>
                <a:lnTo>
                  <a:pt x="201" y="227"/>
                </a:lnTo>
                <a:close/>
                <a:moveTo>
                  <a:pt x="345" y="222"/>
                </a:moveTo>
                <a:lnTo>
                  <a:pt x="345" y="222"/>
                </a:lnTo>
                <a:lnTo>
                  <a:pt x="341" y="229"/>
                </a:lnTo>
                <a:lnTo>
                  <a:pt x="337" y="235"/>
                </a:lnTo>
                <a:lnTo>
                  <a:pt x="332" y="241"/>
                </a:lnTo>
                <a:lnTo>
                  <a:pt x="331" y="262"/>
                </a:lnTo>
                <a:lnTo>
                  <a:pt x="339" y="258"/>
                </a:lnTo>
                <a:lnTo>
                  <a:pt x="345" y="254"/>
                </a:lnTo>
                <a:lnTo>
                  <a:pt x="348" y="247"/>
                </a:lnTo>
                <a:lnTo>
                  <a:pt x="349" y="239"/>
                </a:lnTo>
                <a:lnTo>
                  <a:pt x="345" y="222"/>
                </a:lnTo>
                <a:close/>
                <a:moveTo>
                  <a:pt x="61" y="187"/>
                </a:moveTo>
                <a:lnTo>
                  <a:pt x="57" y="196"/>
                </a:lnTo>
                <a:lnTo>
                  <a:pt x="59" y="200"/>
                </a:lnTo>
                <a:lnTo>
                  <a:pt x="72" y="224"/>
                </a:lnTo>
                <a:lnTo>
                  <a:pt x="77" y="231"/>
                </a:lnTo>
                <a:lnTo>
                  <a:pt x="76" y="221"/>
                </a:lnTo>
                <a:lnTo>
                  <a:pt x="61" y="187"/>
                </a:lnTo>
                <a:close/>
                <a:moveTo>
                  <a:pt x="123" y="182"/>
                </a:moveTo>
                <a:lnTo>
                  <a:pt x="120" y="195"/>
                </a:lnTo>
                <a:lnTo>
                  <a:pt x="121" y="197"/>
                </a:lnTo>
                <a:lnTo>
                  <a:pt x="123" y="186"/>
                </a:lnTo>
                <a:lnTo>
                  <a:pt x="123" y="182"/>
                </a:lnTo>
                <a:close/>
                <a:moveTo>
                  <a:pt x="267" y="176"/>
                </a:moveTo>
                <a:lnTo>
                  <a:pt x="267" y="203"/>
                </a:lnTo>
                <a:lnTo>
                  <a:pt x="273" y="193"/>
                </a:lnTo>
                <a:lnTo>
                  <a:pt x="272" y="188"/>
                </a:lnTo>
                <a:lnTo>
                  <a:pt x="269" y="183"/>
                </a:lnTo>
                <a:lnTo>
                  <a:pt x="267" y="176"/>
                </a:lnTo>
                <a:close/>
                <a:moveTo>
                  <a:pt x="306" y="165"/>
                </a:moveTo>
                <a:lnTo>
                  <a:pt x="305" y="170"/>
                </a:lnTo>
                <a:lnTo>
                  <a:pt x="302" y="176"/>
                </a:lnTo>
                <a:lnTo>
                  <a:pt x="299" y="182"/>
                </a:lnTo>
                <a:lnTo>
                  <a:pt x="297" y="188"/>
                </a:lnTo>
                <a:lnTo>
                  <a:pt x="298" y="205"/>
                </a:lnTo>
                <a:lnTo>
                  <a:pt x="297" y="222"/>
                </a:lnTo>
                <a:lnTo>
                  <a:pt x="305" y="210"/>
                </a:lnTo>
                <a:lnTo>
                  <a:pt x="310" y="197"/>
                </a:lnTo>
                <a:lnTo>
                  <a:pt x="305" y="180"/>
                </a:lnTo>
                <a:lnTo>
                  <a:pt x="305" y="176"/>
                </a:lnTo>
                <a:lnTo>
                  <a:pt x="306" y="174"/>
                </a:lnTo>
                <a:lnTo>
                  <a:pt x="307" y="173"/>
                </a:lnTo>
                <a:lnTo>
                  <a:pt x="306" y="165"/>
                </a:lnTo>
                <a:close/>
                <a:moveTo>
                  <a:pt x="31" y="163"/>
                </a:moveTo>
                <a:lnTo>
                  <a:pt x="28" y="188"/>
                </a:lnTo>
                <a:lnTo>
                  <a:pt x="30" y="212"/>
                </a:lnTo>
                <a:lnTo>
                  <a:pt x="34" y="218"/>
                </a:lnTo>
                <a:lnTo>
                  <a:pt x="39" y="224"/>
                </a:lnTo>
                <a:lnTo>
                  <a:pt x="39" y="213"/>
                </a:lnTo>
                <a:lnTo>
                  <a:pt x="39" y="203"/>
                </a:lnTo>
                <a:lnTo>
                  <a:pt x="38" y="191"/>
                </a:lnTo>
                <a:lnTo>
                  <a:pt x="34" y="180"/>
                </a:lnTo>
                <a:lnTo>
                  <a:pt x="32" y="171"/>
                </a:lnTo>
                <a:lnTo>
                  <a:pt x="31" y="163"/>
                </a:lnTo>
                <a:close/>
                <a:moveTo>
                  <a:pt x="183" y="163"/>
                </a:moveTo>
                <a:lnTo>
                  <a:pt x="186" y="192"/>
                </a:lnTo>
                <a:lnTo>
                  <a:pt x="186" y="193"/>
                </a:lnTo>
                <a:lnTo>
                  <a:pt x="188" y="191"/>
                </a:lnTo>
                <a:lnTo>
                  <a:pt x="192" y="187"/>
                </a:lnTo>
                <a:lnTo>
                  <a:pt x="196" y="182"/>
                </a:lnTo>
                <a:lnTo>
                  <a:pt x="199" y="176"/>
                </a:lnTo>
                <a:lnTo>
                  <a:pt x="197" y="171"/>
                </a:lnTo>
                <a:lnTo>
                  <a:pt x="196" y="173"/>
                </a:lnTo>
                <a:lnTo>
                  <a:pt x="193" y="174"/>
                </a:lnTo>
                <a:lnTo>
                  <a:pt x="189" y="174"/>
                </a:lnTo>
                <a:lnTo>
                  <a:pt x="187" y="173"/>
                </a:lnTo>
                <a:lnTo>
                  <a:pt x="186" y="171"/>
                </a:lnTo>
                <a:lnTo>
                  <a:pt x="184" y="167"/>
                </a:lnTo>
                <a:lnTo>
                  <a:pt x="183" y="163"/>
                </a:lnTo>
                <a:close/>
                <a:moveTo>
                  <a:pt x="78" y="158"/>
                </a:moveTo>
                <a:lnTo>
                  <a:pt x="74" y="165"/>
                </a:lnTo>
                <a:lnTo>
                  <a:pt x="77" y="170"/>
                </a:lnTo>
                <a:lnTo>
                  <a:pt x="78" y="158"/>
                </a:lnTo>
                <a:close/>
                <a:moveTo>
                  <a:pt x="362" y="158"/>
                </a:moveTo>
                <a:lnTo>
                  <a:pt x="369" y="191"/>
                </a:lnTo>
                <a:lnTo>
                  <a:pt x="370" y="225"/>
                </a:lnTo>
                <a:lnTo>
                  <a:pt x="375" y="208"/>
                </a:lnTo>
                <a:lnTo>
                  <a:pt x="374" y="190"/>
                </a:lnTo>
                <a:lnTo>
                  <a:pt x="370" y="174"/>
                </a:lnTo>
                <a:lnTo>
                  <a:pt x="362" y="158"/>
                </a:lnTo>
                <a:close/>
                <a:moveTo>
                  <a:pt x="247" y="153"/>
                </a:moveTo>
                <a:lnTo>
                  <a:pt x="244" y="182"/>
                </a:lnTo>
                <a:lnTo>
                  <a:pt x="238" y="210"/>
                </a:lnTo>
                <a:lnTo>
                  <a:pt x="227" y="237"/>
                </a:lnTo>
                <a:lnTo>
                  <a:pt x="235" y="231"/>
                </a:lnTo>
                <a:lnTo>
                  <a:pt x="242" y="222"/>
                </a:lnTo>
                <a:lnTo>
                  <a:pt x="246" y="209"/>
                </a:lnTo>
                <a:lnTo>
                  <a:pt x="248" y="195"/>
                </a:lnTo>
                <a:lnTo>
                  <a:pt x="250" y="180"/>
                </a:lnTo>
                <a:lnTo>
                  <a:pt x="250" y="166"/>
                </a:lnTo>
                <a:lnTo>
                  <a:pt x="250" y="155"/>
                </a:lnTo>
                <a:lnTo>
                  <a:pt x="247" y="153"/>
                </a:lnTo>
                <a:close/>
                <a:moveTo>
                  <a:pt x="53" y="150"/>
                </a:moveTo>
                <a:lnTo>
                  <a:pt x="52" y="158"/>
                </a:lnTo>
                <a:lnTo>
                  <a:pt x="52" y="167"/>
                </a:lnTo>
                <a:lnTo>
                  <a:pt x="55" y="162"/>
                </a:lnTo>
                <a:lnTo>
                  <a:pt x="53" y="150"/>
                </a:lnTo>
                <a:close/>
                <a:moveTo>
                  <a:pt x="222" y="148"/>
                </a:moveTo>
                <a:lnTo>
                  <a:pt x="222" y="148"/>
                </a:lnTo>
                <a:lnTo>
                  <a:pt x="221" y="158"/>
                </a:lnTo>
                <a:lnTo>
                  <a:pt x="218" y="169"/>
                </a:lnTo>
                <a:lnTo>
                  <a:pt x="218" y="175"/>
                </a:lnTo>
                <a:lnTo>
                  <a:pt x="226" y="158"/>
                </a:lnTo>
                <a:lnTo>
                  <a:pt x="225" y="153"/>
                </a:lnTo>
                <a:lnTo>
                  <a:pt x="222" y="148"/>
                </a:lnTo>
                <a:close/>
                <a:moveTo>
                  <a:pt x="131" y="146"/>
                </a:moveTo>
                <a:lnTo>
                  <a:pt x="131" y="148"/>
                </a:lnTo>
                <a:lnTo>
                  <a:pt x="131" y="148"/>
                </a:lnTo>
                <a:lnTo>
                  <a:pt x="131" y="146"/>
                </a:lnTo>
                <a:close/>
                <a:moveTo>
                  <a:pt x="273" y="137"/>
                </a:moveTo>
                <a:lnTo>
                  <a:pt x="280" y="146"/>
                </a:lnTo>
                <a:lnTo>
                  <a:pt x="286" y="157"/>
                </a:lnTo>
                <a:lnTo>
                  <a:pt x="289" y="165"/>
                </a:lnTo>
                <a:lnTo>
                  <a:pt x="290" y="154"/>
                </a:lnTo>
                <a:lnTo>
                  <a:pt x="290" y="144"/>
                </a:lnTo>
                <a:lnTo>
                  <a:pt x="286" y="138"/>
                </a:lnTo>
                <a:lnTo>
                  <a:pt x="280" y="137"/>
                </a:lnTo>
                <a:lnTo>
                  <a:pt x="273" y="137"/>
                </a:lnTo>
                <a:close/>
                <a:moveTo>
                  <a:pt x="195" y="135"/>
                </a:moveTo>
                <a:lnTo>
                  <a:pt x="189" y="141"/>
                </a:lnTo>
                <a:lnTo>
                  <a:pt x="197" y="138"/>
                </a:lnTo>
                <a:lnTo>
                  <a:pt x="196" y="135"/>
                </a:lnTo>
                <a:lnTo>
                  <a:pt x="195" y="135"/>
                </a:lnTo>
                <a:close/>
                <a:moveTo>
                  <a:pt x="212" y="135"/>
                </a:moveTo>
                <a:lnTo>
                  <a:pt x="212" y="135"/>
                </a:lnTo>
                <a:lnTo>
                  <a:pt x="213" y="135"/>
                </a:lnTo>
                <a:lnTo>
                  <a:pt x="212" y="135"/>
                </a:lnTo>
                <a:close/>
                <a:moveTo>
                  <a:pt x="377" y="129"/>
                </a:moveTo>
                <a:lnTo>
                  <a:pt x="386" y="154"/>
                </a:lnTo>
                <a:lnTo>
                  <a:pt x="395" y="190"/>
                </a:lnTo>
                <a:lnTo>
                  <a:pt x="396" y="191"/>
                </a:lnTo>
                <a:lnTo>
                  <a:pt x="396" y="193"/>
                </a:lnTo>
                <a:lnTo>
                  <a:pt x="398" y="204"/>
                </a:lnTo>
                <a:lnTo>
                  <a:pt x="398" y="208"/>
                </a:lnTo>
                <a:lnTo>
                  <a:pt x="399" y="207"/>
                </a:lnTo>
                <a:lnTo>
                  <a:pt x="402" y="205"/>
                </a:lnTo>
                <a:lnTo>
                  <a:pt x="402" y="199"/>
                </a:lnTo>
                <a:lnTo>
                  <a:pt x="402" y="193"/>
                </a:lnTo>
                <a:lnTo>
                  <a:pt x="400" y="187"/>
                </a:lnTo>
                <a:lnTo>
                  <a:pt x="391" y="157"/>
                </a:lnTo>
                <a:lnTo>
                  <a:pt x="377" y="129"/>
                </a:lnTo>
                <a:close/>
                <a:moveTo>
                  <a:pt x="176" y="120"/>
                </a:moveTo>
                <a:lnTo>
                  <a:pt x="175" y="121"/>
                </a:lnTo>
                <a:lnTo>
                  <a:pt x="170" y="125"/>
                </a:lnTo>
                <a:lnTo>
                  <a:pt x="171" y="129"/>
                </a:lnTo>
                <a:lnTo>
                  <a:pt x="175" y="125"/>
                </a:lnTo>
                <a:lnTo>
                  <a:pt x="180" y="121"/>
                </a:lnTo>
                <a:lnTo>
                  <a:pt x="176" y="120"/>
                </a:lnTo>
                <a:close/>
                <a:moveTo>
                  <a:pt x="123" y="119"/>
                </a:moveTo>
                <a:lnTo>
                  <a:pt x="117" y="123"/>
                </a:lnTo>
                <a:lnTo>
                  <a:pt x="114" y="127"/>
                </a:lnTo>
                <a:lnTo>
                  <a:pt x="112" y="128"/>
                </a:lnTo>
                <a:lnTo>
                  <a:pt x="112" y="131"/>
                </a:lnTo>
                <a:lnTo>
                  <a:pt x="108" y="149"/>
                </a:lnTo>
                <a:lnTo>
                  <a:pt x="110" y="166"/>
                </a:lnTo>
                <a:lnTo>
                  <a:pt x="121" y="121"/>
                </a:lnTo>
                <a:lnTo>
                  <a:pt x="121" y="120"/>
                </a:lnTo>
                <a:lnTo>
                  <a:pt x="123" y="119"/>
                </a:lnTo>
                <a:close/>
                <a:moveTo>
                  <a:pt x="154" y="118"/>
                </a:moveTo>
                <a:lnTo>
                  <a:pt x="148" y="119"/>
                </a:lnTo>
                <a:lnTo>
                  <a:pt x="142" y="123"/>
                </a:lnTo>
                <a:lnTo>
                  <a:pt x="138" y="127"/>
                </a:lnTo>
                <a:lnTo>
                  <a:pt x="142" y="136"/>
                </a:lnTo>
                <a:lnTo>
                  <a:pt x="144" y="133"/>
                </a:lnTo>
                <a:lnTo>
                  <a:pt x="148" y="125"/>
                </a:lnTo>
                <a:lnTo>
                  <a:pt x="153" y="120"/>
                </a:lnTo>
                <a:lnTo>
                  <a:pt x="154" y="118"/>
                </a:lnTo>
                <a:close/>
                <a:moveTo>
                  <a:pt x="93" y="116"/>
                </a:moveTo>
                <a:lnTo>
                  <a:pt x="81" y="123"/>
                </a:lnTo>
                <a:lnTo>
                  <a:pt x="69" y="129"/>
                </a:lnTo>
                <a:lnTo>
                  <a:pt x="68" y="137"/>
                </a:lnTo>
                <a:lnTo>
                  <a:pt x="68" y="146"/>
                </a:lnTo>
                <a:lnTo>
                  <a:pt x="81" y="132"/>
                </a:lnTo>
                <a:lnTo>
                  <a:pt x="93" y="116"/>
                </a:lnTo>
                <a:close/>
                <a:moveTo>
                  <a:pt x="218" y="115"/>
                </a:moveTo>
                <a:lnTo>
                  <a:pt x="226" y="119"/>
                </a:lnTo>
                <a:lnTo>
                  <a:pt x="234" y="123"/>
                </a:lnTo>
                <a:lnTo>
                  <a:pt x="234" y="121"/>
                </a:lnTo>
                <a:lnTo>
                  <a:pt x="226" y="118"/>
                </a:lnTo>
                <a:lnTo>
                  <a:pt x="218" y="115"/>
                </a:lnTo>
                <a:close/>
                <a:moveTo>
                  <a:pt x="319" y="114"/>
                </a:moveTo>
                <a:lnTo>
                  <a:pt x="327" y="140"/>
                </a:lnTo>
                <a:lnTo>
                  <a:pt x="340" y="167"/>
                </a:lnTo>
                <a:lnTo>
                  <a:pt x="345" y="178"/>
                </a:lnTo>
                <a:lnTo>
                  <a:pt x="344" y="167"/>
                </a:lnTo>
                <a:lnTo>
                  <a:pt x="343" y="159"/>
                </a:lnTo>
                <a:lnTo>
                  <a:pt x="340" y="138"/>
                </a:lnTo>
                <a:lnTo>
                  <a:pt x="336" y="128"/>
                </a:lnTo>
                <a:lnTo>
                  <a:pt x="328" y="120"/>
                </a:lnTo>
                <a:lnTo>
                  <a:pt x="319" y="114"/>
                </a:lnTo>
                <a:close/>
                <a:moveTo>
                  <a:pt x="132" y="112"/>
                </a:moveTo>
                <a:lnTo>
                  <a:pt x="125" y="116"/>
                </a:lnTo>
                <a:lnTo>
                  <a:pt x="128" y="116"/>
                </a:lnTo>
                <a:lnTo>
                  <a:pt x="129" y="116"/>
                </a:lnTo>
                <a:lnTo>
                  <a:pt x="133" y="112"/>
                </a:lnTo>
                <a:lnTo>
                  <a:pt x="132" y="112"/>
                </a:lnTo>
                <a:close/>
                <a:moveTo>
                  <a:pt x="255" y="107"/>
                </a:moveTo>
                <a:lnTo>
                  <a:pt x="259" y="120"/>
                </a:lnTo>
                <a:lnTo>
                  <a:pt x="261" y="123"/>
                </a:lnTo>
                <a:lnTo>
                  <a:pt x="271" y="121"/>
                </a:lnTo>
                <a:lnTo>
                  <a:pt x="263" y="114"/>
                </a:lnTo>
                <a:lnTo>
                  <a:pt x="255" y="107"/>
                </a:lnTo>
                <a:close/>
                <a:moveTo>
                  <a:pt x="78" y="104"/>
                </a:moveTo>
                <a:lnTo>
                  <a:pt x="76" y="107"/>
                </a:lnTo>
                <a:lnTo>
                  <a:pt x="74" y="108"/>
                </a:lnTo>
                <a:lnTo>
                  <a:pt x="82" y="104"/>
                </a:lnTo>
                <a:lnTo>
                  <a:pt x="78" y="104"/>
                </a:lnTo>
                <a:close/>
                <a:moveTo>
                  <a:pt x="235" y="102"/>
                </a:moveTo>
                <a:lnTo>
                  <a:pt x="231" y="103"/>
                </a:lnTo>
                <a:lnTo>
                  <a:pt x="235" y="104"/>
                </a:lnTo>
                <a:lnTo>
                  <a:pt x="235" y="102"/>
                </a:lnTo>
                <a:lnTo>
                  <a:pt x="235" y="102"/>
                </a:lnTo>
                <a:close/>
                <a:moveTo>
                  <a:pt x="161" y="101"/>
                </a:moveTo>
                <a:lnTo>
                  <a:pt x="159" y="101"/>
                </a:lnTo>
                <a:lnTo>
                  <a:pt x="161" y="101"/>
                </a:lnTo>
                <a:lnTo>
                  <a:pt x="161" y="101"/>
                </a:lnTo>
                <a:close/>
                <a:moveTo>
                  <a:pt x="268" y="98"/>
                </a:moveTo>
                <a:lnTo>
                  <a:pt x="273" y="103"/>
                </a:lnTo>
                <a:lnTo>
                  <a:pt x="271" y="99"/>
                </a:lnTo>
                <a:lnTo>
                  <a:pt x="268" y="98"/>
                </a:lnTo>
                <a:close/>
                <a:moveTo>
                  <a:pt x="208" y="90"/>
                </a:moveTo>
                <a:lnTo>
                  <a:pt x="193" y="91"/>
                </a:lnTo>
                <a:lnTo>
                  <a:pt x="192" y="93"/>
                </a:lnTo>
                <a:lnTo>
                  <a:pt x="187" y="97"/>
                </a:lnTo>
                <a:lnTo>
                  <a:pt x="180" y="102"/>
                </a:lnTo>
                <a:lnTo>
                  <a:pt x="196" y="99"/>
                </a:lnTo>
                <a:lnTo>
                  <a:pt x="210" y="98"/>
                </a:lnTo>
                <a:lnTo>
                  <a:pt x="221" y="91"/>
                </a:lnTo>
                <a:lnTo>
                  <a:pt x="208" y="90"/>
                </a:lnTo>
                <a:close/>
                <a:moveTo>
                  <a:pt x="333" y="86"/>
                </a:moveTo>
                <a:lnTo>
                  <a:pt x="341" y="102"/>
                </a:lnTo>
                <a:lnTo>
                  <a:pt x="347" y="110"/>
                </a:lnTo>
                <a:lnTo>
                  <a:pt x="352" y="118"/>
                </a:lnTo>
                <a:lnTo>
                  <a:pt x="354" y="124"/>
                </a:lnTo>
                <a:lnTo>
                  <a:pt x="360" y="129"/>
                </a:lnTo>
                <a:lnTo>
                  <a:pt x="348" y="107"/>
                </a:lnTo>
                <a:lnTo>
                  <a:pt x="333" y="86"/>
                </a:lnTo>
                <a:close/>
                <a:moveTo>
                  <a:pt x="193" y="73"/>
                </a:moveTo>
                <a:lnTo>
                  <a:pt x="176" y="77"/>
                </a:lnTo>
                <a:lnTo>
                  <a:pt x="159" y="83"/>
                </a:lnTo>
                <a:lnTo>
                  <a:pt x="188" y="76"/>
                </a:lnTo>
                <a:lnTo>
                  <a:pt x="193" y="73"/>
                </a:lnTo>
                <a:close/>
                <a:moveTo>
                  <a:pt x="144" y="70"/>
                </a:moveTo>
                <a:lnTo>
                  <a:pt x="127" y="74"/>
                </a:lnTo>
                <a:lnTo>
                  <a:pt x="110" y="81"/>
                </a:lnTo>
                <a:lnTo>
                  <a:pt x="94" y="90"/>
                </a:lnTo>
                <a:lnTo>
                  <a:pt x="116" y="94"/>
                </a:lnTo>
                <a:lnTo>
                  <a:pt x="144" y="70"/>
                </a:lnTo>
                <a:close/>
                <a:moveTo>
                  <a:pt x="226" y="43"/>
                </a:moveTo>
                <a:lnTo>
                  <a:pt x="214" y="47"/>
                </a:lnTo>
                <a:lnTo>
                  <a:pt x="201" y="53"/>
                </a:lnTo>
                <a:lnTo>
                  <a:pt x="217" y="55"/>
                </a:lnTo>
                <a:lnTo>
                  <a:pt x="242" y="56"/>
                </a:lnTo>
                <a:lnTo>
                  <a:pt x="231" y="44"/>
                </a:lnTo>
                <a:lnTo>
                  <a:pt x="226" y="43"/>
                </a:lnTo>
                <a:close/>
                <a:moveTo>
                  <a:pt x="193" y="39"/>
                </a:moveTo>
                <a:lnTo>
                  <a:pt x="186" y="40"/>
                </a:lnTo>
                <a:lnTo>
                  <a:pt x="179" y="42"/>
                </a:lnTo>
                <a:lnTo>
                  <a:pt x="154" y="48"/>
                </a:lnTo>
                <a:lnTo>
                  <a:pt x="128" y="59"/>
                </a:lnTo>
                <a:lnTo>
                  <a:pt x="148" y="55"/>
                </a:lnTo>
                <a:lnTo>
                  <a:pt x="168" y="53"/>
                </a:lnTo>
                <a:lnTo>
                  <a:pt x="193" y="39"/>
                </a:lnTo>
                <a:close/>
                <a:moveTo>
                  <a:pt x="258" y="32"/>
                </a:moveTo>
                <a:lnTo>
                  <a:pt x="251" y="34"/>
                </a:lnTo>
                <a:lnTo>
                  <a:pt x="269" y="48"/>
                </a:lnTo>
                <a:lnTo>
                  <a:pt x="284" y="65"/>
                </a:lnTo>
                <a:lnTo>
                  <a:pt x="293" y="69"/>
                </a:lnTo>
                <a:lnTo>
                  <a:pt x="302" y="73"/>
                </a:lnTo>
                <a:lnTo>
                  <a:pt x="303" y="66"/>
                </a:lnTo>
                <a:lnTo>
                  <a:pt x="282" y="46"/>
                </a:lnTo>
                <a:lnTo>
                  <a:pt x="258" y="32"/>
                </a:lnTo>
                <a:close/>
                <a:moveTo>
                  <a:pt x="116" y="30"/>
                </a:moveTo>
                <a:lnTo>
                  <a:pt x="98" y="36"/>
                </a:lnTo>
                <a:lnTo>
                  <a:pt x="81" y="46"/>
                </a:lnTo>
                <a:lnTo>
                  <a:pt x="65" y="57"/>
                </a:lnTo>
                <a:lnTo>
                  <a:pt x="49" y="76"/>
                </a:lnTo>
                <a:lnTo>
                  <a:pt x="35" y="98"/>
                </a:lnTo>
                <a:lnTo>
                  <a:pt x="55" y="73"/>
                </a:lnTo>
                <a:lnTo>
                  <a:pt x="79" y="52"/>
                </a:lnTo>
                <a:lnTo>
                  <a:pt x="106" y="35"/>
                </a:lnTo>
                <a:lnTo>
                  <a:pt x="116" y="30"/>
                </a:lnTo>
                <a:close/>
                <a:moveTo>
                  <a:pt x="225" y="0"/>
                </a:moveTo>
                <a:lnTo>
                  <a:pt x="244" y="1"/>
                </a:lnTo>
                <a:lnTo>
                  <a:pt x="265" y="9"/>
                </a:lnTo>
                <a:lnTo>
                  <a:pt x="286" y="18"/>
                </a:lnTo>
                <a:lnTo>
                  <a:pt x="301" y="23"/>
                </a:lnTo>
                <a:lnTo>
                  <a:pt x="311" y="30"/>
                </a:lnTo>
                <a:lnTo>
                  <a:pt x="319" y="40"/>
                </a:lnTo>
                <a:lnTo>
                  <a:pt x="348" y="66"/>
                </a:lnTo>
                <a:lnTo>
                  <a:pt x="371" y="95"/>
                </a:lnTo>
                <a:lnTo>
                  <a:pt x="383" y="111"/>
                </a:lnTo>
                <a:lnTo>
                  <a:pt x="394" y="129"/>
                </a:lnTo>
                <a:lnTo>
                  <a:pt x="404" y="148"/>
                </a:lnTo>
                <a:lnTo>
                  <a:pt x="412" y="169"/>
                </a:lnTo>
                <a:lnTo>
                  <a:pt x="417" y="188"/>
                </a:lnTo>
                <a:lnTo>
                  <a:pt x="417" y="209"/>
                </a:lnTo>
                <a:lnTo>
                  <a:pt x="412" y="227"/>
                </a:lnTo>
                <a:lnTo>
                  <a:pt x="407" y="235"/>
                </a:lnTo>
                <a:lnTo>
                  <a:pt x="403" y="242"/>
                </a:lnTo>
                <a:lnTo>
                  <a:pt x="396" y="248"/>
                </a:lnTo>
                <a:lnTo>
                  <a:pt x="392" y="263"/>
                </a:lnTo>
                <a:lnTo>
                  <a:pt x="387" y="277"/>
                </a:lnTo>
                <a:lnTo>
                  <a:pt x="379" y="289"/>
                </a:lnTo>
                <a:lnTo>
                  <a:pt x="369" y="299"/>
                </a:lnTo>
                <a:lnTo>
                  <a:pt x="357" y="307"/>
                </a:lnTo>
                <a:lnTo>
                  <a:pt x="353" y="317"/>
                </a:lnTo>
                <a:lnTo>
                  <a:pt x="348" y="324"/>
                </a:lnTo>
                <a:lnTo>
                  <a:pt x="333" y="340"/>
                </a:lnTo>
                <a:lnTo>
                  <a:pt x="315" y="352"/>
                </a:lnTo>
                <a:lnTo>
                  <a:pt x="314" y="354"/>
                </a:lnTo>
                <a:lnTo>
                  <a:pt x="312" y="356"/>
                </a:lnTo>
                <a:lnTo>
                  <a:pt x="310" y="357"/>
                </a:lnTo>
                <a:lnTo>
                  <a:pt x="276" y="366"/>
                </a:lnTo>
                <a:lnTo>
                  <a:pt x="240" y="373"/>
                </a:lnTo>
                <a:lnTo>
                  <a:pt x="239" y="373"/>
                </a:lnTo>
                <a:lnTo>
                  <a:pt x="223" y="379"/>
                </a:lnTo>
                <a:lnTo>
                  <a:pt x="208" y="382"/>
                </a:lnTo>
                <a:lnTo>
                  <a:pt x="191" y="381"/>
                </a:lnTo>
                <a:lnTo>
                  <a:pt x="188" y="382"/>
                </a:lnTo>
                <a:lnTo>
                  <a:pt x="171" y="387"/>
                </a:lnTo>
                <a:lnTo>
                  <a:pt x="153" y="387"/>
                </a:lnTo>
                <a:lnTo>
                  <a:pt x="129" y="381"/>
                </a:lnTo>
                <a:lnTo>
                  <a:pt x="108" y="369"/>
                </a:lnTo>
                <a:lnTo>
                  <a:pt x="90" y="353"/>
                </a:lnTo>
                <a:lnTo>
                  <a:pt x="74" y="334"/>
                </a:lnTo>
                <a:lnTo>
                  <a:pt x="57" y="318"/>
                </a:lnTo>
                <a:lnTo>
                  <a:pt x="43" y="298"/>
                </a:lnTo>
                <a:lnTo>
                  <a:pt x="26" y="268"/>
                </a:lnTo>
                <a:lnTo>
                  <a:pt x="14" y="237"/>
                </a:lnTo>
                <a:lnTo>
                  <a:pt x="7" y="204"/>
                </a:lnTo>
                <a:lnTo>
                  <a:pt x="2" y="191"/>
                </a:lnTo>
                <a:lnTo>
                  <a:pt x="0" y="175"/>
                </a:lnTo>
                <a:lnTo>
                  <a:pt x="1" y="148"/>
                </a:lnTo>
                <a:lnTo>
                  <a:pt x="9" y="121"/>
                </a:lnTo>
                <a:lnTo>
                  <a:pt x="21" y="97"/>
                </a:lnTo>
                <a:lnTo>
                  <a:pt x="34" y="73"/>
                </a:lnTo>
                <a:lnTo>
                  <a:pt x="52" y="49"/>
                </a:lnTo>
                <a:lnTo>
                  <a:pt x="74" y="32"/>
                </a:lnTo>
                <a:lnTo>
                  <a:pt x="98" y="21"/>
                </a:lnTo>
                <a:lnTo>
                  <a:pt x="127" y="11"/>
                </a:lnTo>
                <a:lnTo>
                  <a:pt x="166" y="4"/>
                </a:lnTo>
                <a:lnTo>
                  <a:pt x="206" y="0"/>
                </a:lnTo>
                <a:lnTo>
                  <a:pt x="225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201551" y="5075396"/>
            <a:ext cx="4190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andara" panose="020E0502030303020204" pitchFamily="34" charset="0"/>
              </a:rPr>
              <a:t>Разработка макетов</a:t>
            </a:r>
            <a:endParaRPr lang="en-US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00370" y="5075396"/>
            <a:ext cx="4190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andara" panose="020E0502030303020204" pitchFamily="34" charset="0"/>
              </a:rPr>
              <a:t>Прорисовка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 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5F6D74-D620-498F-A135-5E3E50506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4" y="3328132"/>
            <a:ext cx="5334409" cy="295893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996DC22-EAAF-42C0-B7F1-221C76C2D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759" y="3020198"/>
            <a:ext cx="5237437" cy="290514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69D291C-65B0-4C2E-9610-1578F0CFE5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51" y="454634"/>
            <a:ext cx="5237437" cy="289491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92A442-DE69-4076-8E1D-6F114705CF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597" y="1512541"/>
            <a:ext cx="2853809" cy="182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90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0"/>
            <a:ext cx="12192000" cy="146957"/>
            <a:chOff x="0" y="449035"/>
            <a:chExt cx="7935684" cy="1322614"/>
          </a:xfrm>
        </p:grpSpPr>
        <p:sp>
          <p:nvSpPr>
            <p:cNvPr id="13" name="Rectangle 12"/>
            <p:cNvSpPr/>
            <p:nvPr/>
          </p:nvSpPr>
          <p:spPr>
            <a:xfrm>
              <a:off x="0" y="449035"/>
              <a:ext cx="1322614" cy="13226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22614" y="449035"/>
              <a:ext cx="1322614" cy="13226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45228" y="449035"/>
              <a:ext cx="1322614" cy="13226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67842" y="449035"/>
              <a:ext cx="1322614" cy="13226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290456" y="449035"/>
              <a:ext cx="1322614" cy="132261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613070" y="449035"/>
              <a:ext cx="1322614" cy="13226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77"/>
          <p:cNvSpPr>
            <a:spLocks noEditPoints="1"/>
          </p:cNvSpPr>
          <p:nvPr/>
        </p:nvSpPr>
        <p:spPr bwMode="auto">
          <a:xfrm>
            <a:off x="-466292" y="456058"/>
            <a:ext cx="932584" cy="865492"/>
          </a:xfrm>
          <a:custGeom>
            <a:avLst/>
            <a:gdLst>
              <a:gd name="T0" fmla="*/ 307 w 417"/>
              <a:gd name="T1" fmla="*/ 337 h 387"/>
              <a:gd name="T2" fmla="*/ 174 w 417"/>
              <a:gd name="T3" fmla="*/ 335 h 387"/>
              <a:gd name="T4" fmla="*/ 131 w 417"/>
              <a:gd name="T5" fmla="*/ 302 h 387"/>
              <a:gd name="T6" fmla="*/ 83 w 417"/>
              <a:gd name="T7" fmla="*/ 292 h 387"/>
              <a:gd name="T8" fmla="*/ 180 w 417"/>
              <a:gd name="T9" fmla="*/ 276 h 387"/>
              <a:gd name="T10" fmla="*/ 148 w 417"/>
              <a:gd name="T11" fmla="*/ 280 h 387"/>
              <a:gd name="T12" fmla="*/ 222 w 417"/>
              <a:gd name="T13" fmla="*/ 252 h 387"/>
              <a:gd name="T14" fmla="*/ 36 w 417"/>
              <a:gd name="T15" fmla="*/ 242 h 387"/>
              <a:gd name="T16" fmla="*/ 36 w 417"/>
              <a:gd name="T17" fmla="*/ 242 h 387"/>
              <a:gd name="T18" fmla="*/ 286 w 417"/>
              <a:gd name="T19" fmla="*/ 258 h 387"/>
              <a:gd name="T20" fmla="*/ 123 w 417"/>
              <a:gd name="T21" fmla="*/ 251 h 387"/>
              <a:gd name="T22" fmla="*/ 171 w 417"/>
              <a:gd name="T23" fmla="*/ 227 h 387"/>
              <a:gd name="T24" fmla="*/ 191 w 417"/>
              <a:gd name="T25" fmla="*/ 241 h 387"/>
              <a:gd name="T26" fmla="*/ 201 w 417"/>
              <a:gd name="T27" fmla="*/ 227 h 387"/>
              <a:gd name="T28" fmla="*/ 331 w 417"/>
              <a:gd name="T29" fmla="*/ 262 h 387"/>
              <a:gd name="T30" fmla="*/ 57 w 417"/>
              <a:gd name="T31" fmla="*/ 196 h 387"/>
              <a:gd name="T32" fmla="*/ 120 w 417"/>
              <a:gd name="T33" fmla="*/ 195 h 387"/>
              <a:gd name="T34" fmla="*/ 272 w 417"/>
              <a:gd name="T35" fmla="*/ 188 h 387"/>
              <a:gd name="T36" fmla="*/ 297 w 417"/>
              <a:gd name="T37" fmla="*/ 188 h 387"/>
              <a:gd name="T38" fmla="*/ 306 w 417"/>
              <a:gd name="T39" fmla="*/ 174 h 387"/>
              <a:gd name="T40" fmla="*/ 39 w 417"/>
              <a:gd name="T41" fmla="*/ 224 h 387"/>
              <a:gd name="T42" fmla="*/ 183 w 417"/>
              <a:gd name="T43" fmla="*/ 163 h 387"/>
              <a:gd name="T44" fmla="*/ 197 w 417"/>
              <a:gd name="T45" fmla="*/ 171 h 387"/>
              <a:gd name="T46" fmla="*/ 183 w 417"/>
              <a:gd name="T47" fmla="*/ 163 h 387"/>
              <a:gd name="T48" fmla="*/ 370 w 417"/>
              <a:gd name="T49" fmla="*/ 225 h 387"/>
              <a:gd name="T50" fmla="*/ 238 w 417"/>
              <a:gd name="T51" fmla="*/ 210 h 387"/>
              <a:gd name="T52" fmla="*/ 250 w 417"/>
              <a:gd name="T53" fmla="*/ 166 h 387"/>
              <a:gd name="T54" fmla="*/ 53 w 417"/>
              <a:gd name="T55" fmla="*/ 150 h 387"/>
              <a:gd name="T56" fmla="*/ 225 w 417"/>
              <a:gd name="T57" fmla="*/ 153 h 387"/>
              <a:gd name="T58" fmla="*/ 280 w 417"/>
              <a:gd name="T59" fmla="*/ 146 h 387"/>
              <a:gd name="T60" fmla="*/ 273 w 417"/>
              <a:gd name="T61" fmla="*/ 137 h 387"/>
              <a:gd name="T62" fmla="*/ 212 w 417"/>
              <a:gd name="T63" fmla="*/ 135 h 387"/>
              <a:gd name="T64" fmla="*/ 396 w 417"/>
              <a:gd name="T65" fmla="*/ 193 h 387"/>
              <a:gd name="T66" fmla="*/ 400 w 417"/>
              <a:gd name="T67" fmla="*/ 187 h 387"/>
              <a:gd name="T68" fmla="*/ 175 w 417"/>
              <a:gd name="T69" fmla="*/ 125 h 387"/>
              <a:gd name="T70" fmla="*/ 112 w 417"/>
              <a:gd name="T71" fmla="*/ 131 h 387"/>
              <a:gd name="T72" fmla="*/ 148 w 417"/>
              <a:gd name="T73" fmla="*/ 119 h 387"/>
              <a:gd name="T74" fmla="*/ 154 w 417"/>
              <a:gd name="T75" fmla="*/ 118 h 387"/>
              <a:gd name="T76" fmla="*/ 93 w 417"/>
              <a:gd name="T77" fmla="*/ 116 h 387"/>
              <a:gd name="T78" fmla="*/ 319 w 417"/>
              <a:gd name="T79" fmla="*/ 114 h 387"/>
              <a:gd name="T80" fmla="*/ 336 w 417"/>
              <a:gd name="T81" fmla="*/ 128 h 387"/>
              <a:gd name="T82" fmla="*/ 133 w 417"/>
              <a:gd name="T83" fmla="*/ 112 h 387"/>
              <a:gd name="T84" fmla="*/ 255 w 417"/>
              <a:gd name="T85" fmla="*/ 107 h 387"/>
              <a:gd name="T86" fmla="*/ 231 w 417"/>
              <a:gd name="T87" fmla="*/ 103 h 387"/>
              <a:gd name="T88" fmla="*/ 161 w 417"/>
              <a:gd name="T89" fmla="*/ 101 h 387"/>
              <a:gd name="T90" fmla="*/ 192 w 417"/>
              <a:gd name="T91" fmla="*/ 93 h 387"/>
              <a:gd name="T92" fmla="*/ 333 w 417"/>
              <a:gd name="T93" fmla="*/ 86 h 387"/>
              <a:gd name="T94" fmla="*/ 333 w 417"/>
              <a:gd name="T95" fmla="*/ 86 h 387"/>
              <a:gd name="T96" fmla="*/ 127 w 417"/>
              <a:gd name="T97" fmla="*/ 74 h 387"/>
              <a:gd name="T98" fmla="*/ 201 w 417"/>
              <a:gd name="T99" fmla="*/ 53 h 387"/>
              <a:gd name="T100" fmla="*/ 179 w 417"/>
              <a:gd name="T101" fmla="*/ 42 h 387"/>
              <a:gd name="T102" fmla="*/ 251 w 417"/>
              <a:gd name="T103" fmla="*/ 34 h 387"/>
              <a:gd name="T104" fmla="*/ 258 w 417"/>
              <a:gd name="T105" fmla="*/ 32 h 387"/>
              <a:gd name="T106" fmla="*/ 55 w 417"/>
              <a:gd name="T107" fmla="*/ 73 h 387"/>
              <a:gd name="T108" fmla="*/ 286 w 417"/>
              <a:gd name="T109" fmla="*/ 18 h 387"/>
              <a:gd name="T110" fmla="*/ 394 w 417"/>
              <a:gd name="T111" fmla="*/ 129 h 387"/>
              <a:gd name="T112" fmla="*/ 403 w 417"/>
              <a:gd name="T113" fmla="*/ 242 h 387"/>
              <a:gd name="T114" fmla="*/ 353 w 417"/>
              <a:gd name="T115" fmla="*/ 317 h 387"/>
              <a:gd name="T116" fmla="*/ 276 w 417"/>
              <a:gd name="T117" fmla="*/ 366 h 387"/>
              <a:gd name="T118" fmla="*/ 171 w 417"/>
              <a:gd name="T119" fmla="*/ 387 h 387"/>
              <a:gd name="T120" fmla="*/ 43 w 417"/>
              <a:gd name="T121" fmla="*/ 298 h 387"/>
              <a:gd name="T122" fmla="*/ 9 w 417"/>
              <a:gd name="T123" fmla="*/ 121 h 387"/>
              <a:gd name="T124" fmla="*/ 166 w 417"/>
              <a:gd name="T125" fmla="*/ 4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17" h="387">
                <a:moveTo>
                  <a:pt x="214" y="339"/>
                </a:moveTo>
                <a:lnTo>
                  <a:pt x="213" y="340"/>
                </a:lnTo>
                <a:lnTo>
                  <a:pt x="214" y="340"/>
                </a:lnTo>
                <a:lnTo>
                  <a:pt x="214" y="339"/>
                </a:lnTo>
                <a:close/>
                <a:moveTo>
                  <a:pt x="320" y="330"/>
                </a:moveTo>
                <a:lnTo>
                  <a:pt x="292" y="344"/>
                </a:lnTo>
                <a:lnTo>
                  <a:pt x="307" y="337"/>
                </a:lnTo>
                <a:lnTo>
                  <a:pt x="320" y="330"/>
                </a:lnTo>
                <a:close/>
                <a:moveTo>
                  <a:pt x="125" y="318"/>
                </a:moveTo>
                <a:lnTo>
                  <a:pt x="124" y="319"/>
                </a:lnTo>
                <a:lnTo>
                  <a:pt x="142" y="330"/>
                </a:lnTo>
                <a:lnTo>
                  <a:pt x="162" y="336"/>
                </a:lnTo>
                <a:lnTo>
                  <a:pt x="172" y="335"/>
                </a:lnTo>
                <a:lnTo>
                  <a:pt x="174" y="335"/>
                </a:lnTo>
                <a:lnTo>
                  <a:pt x="142" y="326"/>
                </a:lnTo>
                <a:lnTo>
                  <a:pt x="133" y="323"/>
                </a:lnTo>
                <a:lnTo>
                  <a:pt x="125" y="318"/>
                </a:lnTo>
                <a:close/>
                <a:moveTo>
                  <a:pt x="120" y="294"/>
                </a:moveTo>
                <a:lnTo>
                  <a:pt x="123" y="298"/>
                </a:lnTo>
                <a:lnTo>
                  <a:pt x="127" y="299"/>
                </a:lnTo>
                <a:lnTo>
                  <a:pt x="131" y="302"/>
                </a:lnTo>
                <a:lnTo>
                  <a:pt x="134" y="302"/>
                </a:lnTo>
                <a:lnTo>
                  <a:pt x="120" y="294"/>
                </a:lnTo>
                <a:close/>
                <a:moveTo>
                  <a:pt x="85" y="282"/>
                </a:moveTo>
                <a:lnTo>
                  <a:pt x="86" y="282"/>
                </a:lnTo>
                <a:lnTo>
                  <a:pt x="86" y="286"/>
                </a:lnTo>
                <a:lnTo>
                  <a:pt x="86" y="289"/>
                </a:lnTo>
                <a:lnTo>
                  <a:pt x="83" y="292"/>
                </a:lnTo>
                <a:lnTo>
                  <a:pt x="81" y="293"/>
                </a:lnTo>
                <a:lnTo>
                  <a:pt x="82" y="296"/>
                </a:lnTo>
                <a:lnTo>
                  <a:pt x="90" y="298"/>
                </a:lnTo>
                <a:lnTo>
                  <a:pt x="87" y="290"/>
                </a:lnTo>
                <a:lnTo>
                  <a:pt x="86" y="282"/>
                </a:lnTo>
                <a:lnTo>
                  <a:pt x="85" y="282"/>
                </a:lnTo>
                <a:close/>
                <a:moveTo>
                  <a:pt x="180" y="276"/>
                </a:moveTo>
                <a:lnTo>
                  <a:pt x="180" y="277"/>
                </a:lnTo>
                <a:lnTo>
                  <a:pt x="182" y="277"/>
                </a:lnTo>
                <a:lnTo>
                  <a:pt x="180" y="276"/>
                </a:lnTo>
                <a:close/>
                <a:moveTo>
                  <a:pt x="138" y="265"/>
                </a:moveTo>
                <a:lnTo>
                  <a:pt x="136" y="271"/>
                </a:lnTo>
                <a:lnTo>
                  <a:pt x="141" y="276"/>
                </a:lnTo>
                <a:lnTo>
                  <a:pt x="148" y="280"/>
                </a:lnTo>
                <a:lnTo>
                  <a:pt x="149" y="280"/>
                </a:lnTo>
                <a:lnTo>
                  <a:pt x="145" y="276"/>
                </a:lnTo>
                <a:lnTo>
                  <a:pt x="141" y="272"/>
                </a:lnTo>
                <a:lnTo>
                  <a:pt x="138" y="265"/>
                </a:lnTo>
                <a:close/>
                <a:moveTo>
                  <a:pt x="218" y="252"/>
                </a:moveTo>
                <a:lnTo>
                  <a:pt x="217" y="254"/>
                </a:lnTo>
                <a:lnTo>
                  <a:pt x="222" y="252"/>
                </a:lnTo>
                <a:lnTo>
                  <a:pt x="218" y="252"/>
                </a:lnTo>
                <a:close/>
                <a:moveTo>
                  <a:pt x="267" y="243"/>
                </a:moveTo>
                <a:lnTo>
                  <a:pt x="260" y="248"/>
                </a:lnTo>
                <a:lnTo>
                  <a:pt x="252" y="255"/>
                </a:lnTo>
                <a:lnTo>
                  <a:pt x="260" y="250"/>
                </a:lnTo>
                <a:lnTo>
                  <a:pt x="267" y="243"/>
                </a:lnTo>
                <a:close/>
                <a:moveTo>
                  <a:pt x="36" y="242"/>
                </a:moveTo>
                <a:lnTo>
                  <a:pt x="42" y="255"/>
                </a:lnTo>
                <a:lnTo>
                  <a:pt x="48" y="268"/>
                </a:lnTo>
                <a:lnTo>
                  <a:pt x="52" y="273"/>
                </a:lnTo>
                <a:lnTo>
                  <a:pt x="56" y="279"/>
                </a:lnTo>
                <a:lnTo>
                  <a:pt x="49" y="263"/>
                </a:lnTo>
                <a:lnTo>
                  <a:pt x="45" y="248"/>
                </a:lnTo>
                <a:lnTo>
                  <a:pt x="36" y="242"/>
                </a:lnTo>
                <a:close/>
                <a:moveTo>
                  <a:pt x="306" y="235"/>
                </a:moveTo>
                <a:lnTo>
                  <a:pt x="289" y="251"/>
                </a:lnTo>
                <a:lnTo>
                  <a:pt x="268" y="264"/>
                </a:lnTo>
                <a:lnTo>
                  <a:pt x="260" y="269"/>
                </a:lnTo>
                <a:lnTo>
                  <a:pt x="268" y="268"/>
                </a:lnTo>
                <a:lnTo>
                  <a:pt x="276" y="267"/>
                </a:lnTo>
                <a:lnTo>
                  <a:pt x="286" y="258"/>
                </a:lnTo>
                <a:lnTo>
                  <a:pt x="295" y="251"/>
                </a:lnTo>
                <a:lnTo>
                  <a:pt x="306" y="235"/>
                </a:lnTo>
                <a:close/>
                <a:moveTo>
                  <a:pt x="131" y="235"/>
                </a:moveTo>
                <a:lnTo>
                  <a:pt x="128" y="246"/>
                </a:lnTo>
                <a:lnTo>
                  <a:pt x="128" y="248"/>
                </a:lnTo>
                <a:lnTo>
                  <a:pt x="125" y="251"/>
                </a:lnTo>
                <a:lnTo>
                  <a:pt x="123" y="251"/>
                </a:lnTo>
                <a:lnTo>
                  <a:pt x="120" y="251"/>
                </a:lnTo>
                <a:lnTo>
                  <a:pt x="125" y="259"/>
                </a:lnTo>
                <a:lnTo>
                  <a:pt x="129" y="254"/>
                </a:lnTo>
                <a:lnTo>
                  <a:pt x="134" y="247"/>
                </a:lnTo>
                <a:lnTo>
                  <a:pt x="134" y="239"/>
                </a:lnTo>
                <a:lnTo>
                  <a:pt x="131" y="235"/>
                </a:lnTo>
                <a:close/>
                <a:moveTo>
                  <a:pt x="171" y="227"/>
                </a:moveTo>
                <a:lnTo>
                  <a:pt x="174" y="246"/>
                </a:lnTo>
                <a:lnTo>
                  <a:pt x="191" y="258"/>
                </a:lnTo>
                <a:lnTo>
                  <a:pt x="195" y="258"/>
                </a:lnTo>
                <a:lnTo>
                  <a:pt x="195" y="255"/>
                </a:lnTo>
                <a:lnTo>
                  <a:pt x="195" y="254"/>
                </a:lnTo>
                <a:lnTo>
                  <a:pt x="197" y="245"/>
                </a:lnTo>
                <a:lnTo>
                  <a:pt x="191" y="241"/>
                </a:lnTo>
                <a:lnTo>
                  <a:pt x="187" y="235"/>
                </a:lnTo>
                <a:lnTo>
                  <a:pt x="182" y="230"/>
                </a:lnTo>
                <a:lnTo>
                  <a:pt x="176" y="229"/>
                </a:lnTo>
                <a:lnTo>
                  <a:pt x="171" y="227"/>
                </a:lnTo>
                <a:close/>
                <a:moveTo>
                  <a:pt x="201" y="227"/>
                </a:moveTo>
                <a:lnTo>
                  <a:pt x="201" y="227"/>
                </a:lnTo>
                <a:lnTo>
                  <a:pt x="201" y="227"/>
                </a:lnTo>
                <a:lnTo>
                  <a:pt x="201" y="227"/>
                </a:lnTo>
                <a:close/>
                <a:moveTo>
                  <a:pt x="345" y="222"/>
                </a:moveTo>
                <a:lnTo>
                  <a:pt x="345" y="222"/>
                </a:lnTo>
                <a:lnTo>
                  <a:pt x="341" y="229"/>
                </a:lnTo>
                <a:lnTo>
                  <a:pt x="337" y="235"/>
                </a:lnTo>
                <a:lnTo>
                  <a:pt x="332" y="241"/>
                </a:lnTo>
                <a:lnTo>
                  <a:pt x="331" y="262"/>
                </a:lnTo>
                <a:lnTo>
                  <a:pt x="339" y="258"/>
                </a:lnTo>
                <a:lnTo>
                  <a:pt x="345" y="254"/>
                </a:lnTo>
                <a:lnTo>
                  <a:pt x="348" y="247"/>
                </a:lnTo>
                <a:lnTo>
                  <a:pt x="349" y="239"/>
                </a:lnTo>
                <a:lnTo>
                  <a:pt x="345" y="222"/>
                </a:lnTo>
                <a:close/>
                <a:moveTo>
                  <a:pt x="61" y="187"/>
                </a:moveTo>
                <a:lnTo>
                  <a:pt x="57" y="196"/>
                </a:lnTo>
                <a:lnTo>
                  <a:pt x="59" y="200"/>
                </a:lnTo>
                <a:lnTo>
                  <a:pt x="72" y="224"/>
                </a:lnTo>
                <a:lnTo>
                  <a:pt x="77" y="231"/>
                </a:lnTo>
                <a:lnTo>
                  <a:pt x="76" y="221"/>
                </a:lnTo>
                <a:lnTo>
                  <a:pt x="61" y="187"/>
                </a:lnTo>
                <a:close/>
                <a:moveTo>
                  <a:pt x="123" y="182"/>
                </a:moveTo>
                <a:lnTo>
                  <a:pt x="120" y="195"/>
                </a:lnTo>
                <a:lnTo>
                  <a:pt x="121" y="197"/>
                </a:lnTo>
                <a:lnTo>
                  <a:pt x="123" y="186"/>
                </a:lnTo>
                <a:lnTo>
                  <a:pt x="123" y="182"/>
                </a:lnTo>
                <a:close/>
                <a:moveTo>
                  <a:pt x="267" y="176"/>
                </a:moveTo>
                <a:lnTo>
                  <a:pt x="267" y="203"/>
                </a:lnTo>
                <a:lnTo>
                  <a:pt x="273" y="193"/>
                </a:lnTo>
                <a:lnTo>
                  <a:pt x="272" y="188"/>
                </a:lnTo>
                <a:lnTo>
                  <a:pt x="269" y="183"/>
                </a:lnTo>
                <a:lnTo>
                  <a:pt x="267" y="176"/>
                </a:lnTo>
                <a:close/>
                <a:moveTo>
                  <a:pt x="306" y="165"/>
                </a:moveTo>
                <a:lnTo>
                  <a:pt x="305" y="170"/>
                </a:lnTo>
                <a:lnTo>
                  <a:pt x="302" y="176"/>
                </a:lnTo>
                <a:lnTo>
                  <a:pt x="299" y="182"/>
                </a:lnTo>
                <a:lnTo>
                  <a:pt x="297" y="188"/>
                </a:lnTo>
                <a:lnTo>
                  <a:pt x="298" y="205"/>
                </a:lnTo>
                <a:lnTo>
                  <a:pt x="297" y="222"/>
                </a:lnTo>
                <a:lnTo>
                  <a:pt x="305" y="210"/>
                </a:lnTo>
                <a:lnTo>
                  <a:pt x="310" y="197"/>
                </a:lnTo>
                <a:lnTo>
                  <a:pt x="305" y="180"/>
                </a:lnTo>
                <a:lnTo>
                  <a:pt x="305" y="176"/>
                </a:lnTo>
                <a:lnTo>
                  <a:pt x="306" y="174"/>
                </a:lnTo>
                <a:lnTo>
                  <a:pt x="307" y="173"/>
                </a:lnTo>
                <a:lnTo>
                  <a:pt x="306" y="165"/>
                </a:lnTo>
                <a:close/>
                <a:moveTo>
                  <a:pt x="31" y="163"/>
                </a:moveTo>
                <a:lnTo>
                  <a:pt x="28" y="188"/>
                </a:lnTo>
                <a:lnTo>
                  <a:pt x="30" y="212"/>
                </a:lnTo>
                <a:lnTo>
                  <a:pt x="34" y="218"/>
                </a:lnTo>
                <a:lnTo>
                  <a:pt x="39" y="224"/>
                </a:lnTo>
                <a:lnTo>
                  <a:pt x="39" y="213"/>
                </a:lnTo>
                <a:lnTo>
                  <a:pt x="39" y="203"/>
                </a:lnTo>
                <a:lnTo>
                  <a:pt x="38" y="191"/>
                </a:lnTo>
                <a:lnTo>
                  <a:pt x="34" y="180"/>
                </a:lnTo>
                <a:lnTo>
                  <a:pt x="32" y="171"/>
                </a:lnTo>
                <a:lnTo>
                  <a:pt x="31" y="163"/>
                </a:lnTo>
                <a:close/>
                <a:moveTo>
                  <a:pt x="183" y="163"/>
                </a:moveTo>
                <a:lnTo>
                  <a:pt x="186" y="192"/>
                </a:lnTo>
                <a:lnTo>
                  <a:pt x="186" y="193"/>
                </a:lnTo>
                <a:lnTo>
                  <a:pt x="188" y="191"/>
                </a:lnTo>
                <a:lnTo>
                  <a:pt x="192" y="187"/>
                </a:lnTo>
                <a:lnTo>
                  <a:pt x="196" y="182"/>
                </a:lnTo>
                <a:lnTo>
                  <a:pt x="199" y="176"/>
                </a:lnTo>
                <a:lnTo>
                  <a:pt x="197" y="171"/>
                </a:lnTo>
                <a:lnTo>
                  <a:pt x="196" y="173"/>
                </a:lnTo>
                <a:lnTo>
                  <a:pt x="193" y="174"/>
                </a:lnTo>
                <a:lnTo>
                  <a:pt x="189" y="174"/>
                </a:lnTo>
                <a:lnTo>
                  <a:pt x="187" y="173"/>
                </a:lnTo>
                <a:lnTo>
                  <a:pt x="186" y="171"/>
                </a:lnTo>
                <a:lnTo>
                  <a:pt x="184" y="167"/>
                </a:lnTo>
                <a:lnTo>
                  <a:pt x="183" y="163"/>
                </a:lnTo>
                <a:close/>
                <a:moveTo>
                  <a:pt x="78" y="158"/>
                </a:moveTo>
                <a:lnTo>
                  <a:pt x="74" y="165"/>
                </a:lnTo>
                <a:lnTo>
                  <a:pt x="77" y="170"/>
                </a:lnTo>
                <a:lnTo>
                  <a:pt x="78" y="158"/>
                </a:lnTo>
                <a:close/>
                <a:moveTo>
                  <a:pt x="362" y="158"/>
                </a:moveTo>
                <a:lnTo>
                  <a:pt x="369" y="191"/>
                </a:lnTo>
                <a:lnTo>
                  <a:pt x="370" y="225"/>
                </a:lnTo>
                <a:lnTo>
                  <a:pt x="375" y="208"/>
                </a:lnTo>
                <a:lnTo>
                  <a:pt x="374" y="190"/>
                </a:lnTo>
                <a:lnTo>
                  <a:pt x="370" y="174"/>
                </a:lnTo>
                <a:lnTo>
                  <a:pt x="362" y="158"/>
                </a:lnTo>
                <a:close/>
                <a:moveTo>
                  <a:pt x="247" y="153"/>
                </a:moveTo>
                <a:lnTo>
                  <a:pt x="244" y="182"/>
                </a:lnTo>
                <a:lnTo>
                  <a:pt x="238" y="210"/>
                </a:lnTo>
                <a:lnTo>
                  <a:pt x="227" y="237"/>
                </a:lnTo>
                <a:lnTo>
                  <a:pt x="235" y="231"/>
                </a:lnTo>
                <a:lnTo>
                  <a:pt x="242" y="222"/>
                </a:lnTo>
                <a:lnTo>
                  <a:pt x="246" y="209"/>
                </a:lnTo>
                <a:lnTo>
                  <a:pt x="248" y="195"/>
                </a:lnTo>
                <a:lnTo>
                  <a:pt x="250" y="180"/>
                </a:lnTo>
                <a:lnTo>
                  <a:pt x="250" y="166"/>
                </a:lnTo>
                <a:lnTo>
                  <a:pt x="250" y="155"/>
                </a:lnTo>
                <a:lnTo>
                  <a:pt x="247" y="153"/>
                </a:lnTo>
                <a:close/>
                <a:moveTo>
                  <a:pt x="53" y="150"/>
                </a:moveTo>
                <a:lnTo>
                  <a:pt x="52" y="158"/>
                </a:lnTo>
                <a:lnTo>
                  <a:pt x="52" y="167"/>
                </a:lnTo>
                <a:lnTo>
                  <a:pt x="55" y="162"/>
                </a:lnTo>
                <a:lnTo>
                  <a:pt x="53" y="150"/>
                </a:lnTo>
                <a:close/>
                <a:moveTo>
                  <a:pt x="222" y="148"/>
                </a:moveTo>
                <a:lnTo>
                  <a:pt x="222" y="148"/>
                </a:lnTo>
                <a:lnTo>
                  <a:pt x="221" y="158"/>
                </a:lnTo>
                <a:lnTo>
                  <a:pt x="218" y="169"/>
                </a:lnTo>
                <a:lnTo>
                  <a:pt x="218" y="175"/>
                </a:lnTo>
                <a:lnTo>
                  <a:pt x="226" y="158"/>
                </a:lnTo>
                <a:lnTo>
                  <a:pt x="225" y="153"/>
                </a:lnTo>
                <a:lnTo>
                  <a:pt x="222" y="148"/>
                </a:lnTo>
                <a:close/>
                <a:moveTo>
                  <a:pt x="131" y="146"/>
                </a:moveTo>
                <a:lnTo>
                  <a:pt x="131" y="148"/>
                </a:lnTo>
                <a:lnTo>
                  <a:pt x="131" y="148"/>
                </a:lnTo>
                <a:lnTo>
                  <a:pt x="131" y="146"/>
                </a:lnTo>
                <a:close/>
                <a:moveTo>
                  <a:pt x="273" y="137"/>
                </a:moveTo>
                <a:lnTo>
                  <a:pt x="280" y="146"/>
                </a:lnTo>
                <a:lnTo>
                  <a:pt x="286" y="157"/>
                </a:lnTo>
                <a:lnTo>
                  <a:pt x="289" y="165"/>
                </a:lnTo>
                <a:lnTo>
                  <a:pt x="290" y="154"/>
                </a:lnTo>
                <a:lnTo>
                  <a:pt x="290" y="144"/>
                </a:lnTo>
                <a:lnTo>
                  <a:pt x="286" y="138"/>
                </a:lnTo>
                <a:lnTo>
                  <a:pt x="280" y="137"/>
                </a:lnTo>
                <a:lnTo>
                  <a:pt x="273" y="137"/>
                </a:lnTo>
                <a:close/>
                <a:moveTo>
                  <a:pt x="195" y="135"/>
                </a:moveTo>
                <a:lnTo>
                  <a:pt x="189" y="141"/>
                </a:lnTo>
                <a:lnTo>
                  <a:pt x="197" y="138"/>
                </a:lnTo>
                <a:lnTo>
                  <a:pt x="196" y="135"/>
                </a:lnTo>
                <a:lnTo>
                  <a:pt x="195" y="135"/>
                </a:lnTo>
                <a:close/>
                <a:moveTo>
                  <a:pt x="212" y="135"/>
                </a:moveTo>
                <a:lnTo>
                  <a:pt x="212" y="135"/>
                </a:lnTo>
                <a:lnTo>
                  <a:pt x="213" y="135"/>
                </a:lnTo>
                <a:lnTo>
                  <a:pt x="212" y="135"/>
                </a:lnTo>
                <a:close/>
                <a:moveTo>
                  <a:pt x="377" y="129"/>
                </a:moveTo>
                <a:lnTo>
                  <a:pt x="386" y="154"/>
                </a:lnTo>
                <a:lnTo>
                  <a:pt x="395" y="190"/>
                </a:lnTo>
                <a:lnTo>
                  <a:pt x="396" y="191"/>
                </a:lnTo>
                <a:lnTo>
                  <a:pt x="396" y="193"/>
                </a:lnTo>
                <a:lnTo>
                  <a:pt x="398" y="204"/>
                </a:lnTo>
                <a:lnTo>
                  <a:pt x="398" y="208"/>
                </a:lnTo>
                <a:lnTo>
                  <a:pt x="399" y="207"/>
                </a:lnTo>
                <a:lnTo>
                  <a:pt x="402" y="205"/>
                </a:lnTo>
                <a:lnTo>
                  <a:pt x="402" y="199"/>
                </a:lnTo>
                <a:lnTo>
                  <a:pt x="402" y="193"/>
                </a:lnTo>
                <a:lnTo>
                  <a:pt x="400" y="187"/>
                </a:lnTo>
                <a:lnTo>
                  <a:pt x="391" y="157"/>
                </a:lnTo>
                <a:lnTo>
                  <a:pt x="377" y="129"/>
                </a:lnTo>
                <a:close/>
                <a:moveTo>
                  <a:pt x="176" y="120"/>
                </a:moveTo>
                <a:lnTo>
                  <a:pt x="175" y="121"/>
                </a:lnTo>
                <a:lnTo>
                  <a:pt x="170" y="125"/>
                </a:lnTo>
                <a:lnTo>
                  <a:pt x="171" y="129"/>
                </a:lnTo>
                <a:lnTo>
                  <a:pt x="175" y="125"/>
                </a:lnTo>
                <a:lnTo>
                  <a:pt x="180" y="121"/>
                </a:lnTo>
                <a:lnTo>
                  <a:pt x="176" y="120"/>
                </a:lnTo>
                <a:close/>
                <a:moveTo>
                  <a:pt x="123" y="119"/>
                </a:moveTo>
                <a:lnTo>
                  <a:pt x="117" y="123"/>
                </a:lnTo>
                <a:lnTo>
                  <a:pt x="114" y="127"/>
                </a:lnTo>
                <a:lnTo>
                  <a:pt x="112" y="128"/>
                </a:lnTo>
                <a:lnTo>
                  <a:pt x="112" y="131"/>
                </a:lnTo>
                <a:lnTo>
                  <a:pt x="108" y="149"/>
                </a:lnTo>
                <a:lnTo>
                  <a:pt x="110" y="166"/>
                </a:lnTo>
                <a:lnTo>
                  <a:pt x="121" y="121"/>
                </a:lnTo>
                <a:lnTo>
                  <a:pt x="121" y="120"/>
                </a:lnTo>
                <a:lnTo>
                  <a:pt x="123" y="119"/>
                </a:lnTo>
                <a:close/>
                <a:moveTo>
                  <a:pt x="154" y="118"/>
                </a:moveTo>
                <a:lnTo>
                  <a:pt x="148" y="119"/>
                </a:lnTo>
                <a:lnTo>
                  <a:pt x="142" y="123"/>
                </a:lnTo>
                <a:lnTo>
                  <a:pt x="138" y="127"/>
                </a:lnTo>
                <a:lnTo>
                  <a:pt x="142" y="136"/>
                </a:lnTo>
                <a:lnTo>
                  <a:pt x="144" y="133"/>
                </a:lnTo>
                <a:lnTo>
                  <a:pt x="148" y="125"/>
                </a:lnTo>
                <a:lnTo>
                  <a:pt x="153" y="120"/>
                </a:lnTo>
                <a:lnTo>
                  <a:pt x="154" y="118"/>
                </a:lnTo>
                <a:close/>
                <a:moveTo>
                  <a:pt x="93" y="116"/>
                </a:moveTo>
                <a:lnTo>
                  <a:pt x="81" y="123"/>
                </a:lnTo>
                <a:lnTo>
                  <a:pt x="69" y="129"/>
                </a:lnTo>
                <a:lnTo>
                  <a:pt x="68" y="137"/>
                </a:lnTo>
                <a:lnTo>
                  <a:pt x="68" y="146"/>
                </a:lnTo>
                <a:lnTo>
                  <a:pt x="81" y="132"/>
                </a:lnTo>
                <a:lnTo>
                  <a:pt x="93" y="116"/>
                </a:lnTo>
                <a:close/>
                <a:moveTo>
                  <a:pt x="218" y="115"/>
                </a:moveTo>
                <a:lnTo>
                  <a:pt x="226" y="119"/>
                </a:lnTo>
                <a:lnTo>
                  <a:pt x="234" y="123"/>
                </a:lnTo>
                <a:lnTo>
                  <a:pt x="234" y="121"/>
                </a:lnTo>
                <a:lnTo>
                  <a:pt x="226" y="118"/>
                </a:lnTo>
                <a:lnTo>
                  <a:pt x="218" y="115"/>
                </a:lnTo>
                <a:close/>
                <a:moveTo>
                  <a:pt x="319" y="114"/>
                </a:moveTo>
                <a:lnTo>
                  <a:pt x="327" y="140"/>
                </a:lnTo>
                <a:lnTo>
                  <a:pt x="340" y="167"/>
                </a:lnTo>
                <a:lnTo>
                  <a:pt x="345" y="178"/>
                </a:lnTo>
                <a:lnTo>
                  <a:pt x="344" y="167"/>
                </a:lnTo>
                <a:lnTo>
                  <a:pt x="343" y="159"/>
                </a:lnTo>
                <a:lnTo>
                  <a:pt x="340" y="138"/>
                </a:lnTo>
                <a:lnTo>
                  <a:pt x="336" y="128"/>
                </a:lnTo>
                <a:lnTo>
                  <a:pt x="328" y="120"/>
                </a:lnTo>
                <a:lnTo>
                  <a:pt x="319" y="114"/>
                </a:lnTo>
                <a:close/>
                <a:moveTo>
                  <a:pt x="132" y="112"/>
                </a:moveTo>
                <a:lnTo>
                  <a:pt x="125" y="116"/>
                </a:lnTo>
                <a:lnTo>
                  <a:pt x="128" y="116"/>
                </a:lnTo>
                <a:lnTo>
                  <a:pt x="129" y="116"/>
                </a:lnTo>
                <a:lnTo>
                  <a:pt x="133" y="112"/>
                </a:lnTo>
                <a:lnTo>
                  <a:pt x="132" y="112"/>
                </a:lnTo>
                <a:close/>
                <a:moveTo>
                  <a:pt x="255" y="107"/>
                </a:moveTo>
                <a:lnTo>
                  <a:pt x="259" y="120"/>
                </a:lnTo>
                <a:lnTo>
                  <a:pt x="261" y="123"/>
                </a:lnTo>
                <a:lnTo>
                  <a:pt x="271" y="121"/>
                </a:lnTo>
                <a:lnTo>
                  <a:pt x="263" y="114"/>
                </a:lnTo>
                <a:lnTo>
                  <a:pt x="255" y="107"/>
                </a:lnTo>
                <a:close/>
                <a:moveTo>
                  <a:pt x="78" y="104"/>
                </a:moveTo>
                <a:lnTo>
                  <a:pt x="76" y="107"/>
                </a:lnTo>
                <a:lnTo>
                  <a:pt x="74" y="108"/>
                </a:lnTo>
                <a:lnTo>
                  <a:pt x="82" y="104"/>
                </a:lnTo>
                <a:lnTo>
                  <a:pt x="78" y="104"/>
                </a:lnTo>
                <a:close/>
                <a:moveTo>
                  <a:pt x="235" y="102"/>
                </a:moveTo>
                <a:lnTo>
                  <a:pt x="231" y="103"/>
                </a:lnTo>
                <a:lnTo>
                  <a:pt x="235" y="104"/>
                </a:lnTo>
                <a:lnTo>
                  <a:pt x="235" y="102"/>
                </a:lnTo>
                <a:lnTo>
                  <a:pt x="235" y="102"/>
                </a:lnTo>
                <a:close/>
                <a:moveTo>
                  <a:pt x="161" y="101"/>
                </a:moveTo>
                <a:lnTo>
                  <a:pt x="159" y="101"/>
                </a:lnTo>
                <a:lnTo>
                  <a:pt x="161" y="101"/>
                </a:lnTo>
                <a:lnTo>
                  <a:pt x="161" y="101"/>
                </a:lnTo>
                <a:close/>
                <a:moveTo>
                  <a:pt x="268" y="98"/>
                </a:moveTo>
                <a:lnTo>
                  <a:pt x="273" y="103"/>
                </a:lnTo>
                <a:lnTo>
                  <a:pt x="271" y="99"/>
                </a:lnTo>
                <a:lnTo>
                  <a:pt x="268" y="98"/>
                </a:lnTo>
                <a:close/>
                <a:moveTo>
                  <a:pt x="208" y="90"/>
                </a:moveTo>
                <a:lnTo>
                  <a:pt x="193" y="91"/>
                </a:lnTo>
                <a:lnTo>
                  <a:pt x="192" y="93"/>
                </a:lnTo>
                <a:lnTo>
                  <a:pt x="187" y="97"/>
                </a:lnTo>
                <a:lnTo>
                  <a:pt x="180" y="102"/>
                </a:lnTo>
                <a:lnTo>
                  <a:pt x="196" y="99"/>
                </a:lnTo>
                <a:lnTo>
                  <a:pt x="210" y="98"/>
                </a:lnTo>
                <a:lnTo>
                  <a:pt x="221" y="91"/>
                </a:lnTo>
                <a:lnTo>
                  <a:pt x="208" y="90"/>
                </a:lnTo>
                <a:close/>
                <a:moveTo>
                  <a:pt x="333" y="86"/>
                </a:moveTo>
                <a:lnTo>
                  <a:pt x="341" y="102"/>
                </a:lnTo>
                <a:lnTo>
                  <a:pt x="347" y="110"/>
                </a:lnTo>
                <a:lnTo>
                  <a:pt x="352" y="118"/>
                </a:lnTo>
                <a:lnTo>
                  <a:pt x="354" y="124"/>
                </a:lnTo>
                <a:lnTo>
                  <a:pt x="360" y="129"/>
                </a:lnTo>
                <a:lnTo>
                  <a:pt x="348" y="107"/>
                </a:lnTo>
                <a:lnTo>
                  <a:pt x="333" y="86"/>
                </a:lnTo>
                <a:close/>
                <a:moveTo>
                  <a:pt x="193" y="73"/>
                </a:moveTo>
                <a:lnTo>
                  <a:pt x="176" y="77"/>
                </a:lnTo>
                <a:lnTo>
                  <a:pt x="159" y="83"/>
                </a:lnTo>
                <a:lnTo>
                  <a:pt x="188" y="76"/>
                </a:lnTo>
                <a:lnTo>
                  <a:pt x="193" y="73"/>
                </a:lnTo>
                <a:close/>
                <a:moveTo>
                  <a:pt x="144" y="70"/>
                </a:moveTo>
                <a:lnTo>
                  <a:pt x="127" y="74"/>
                </a:lnTo>
                <a:lnTo>
                  <a:pt x="110" y="81"/>
                </a:lnTo>
                <a:lnTo>
                  <a:pt x="94" y="90"/>
                </a:lnTo>
                <a:lnTo>
                  <a:pt x="116" y="94"/>
                </a:lnTo>
                <a:lnTo>
                  <a:pt x="144" y="70"/>
                </a:lnTo>
                <a:close/>
                <a:moveTo>
                  <a:pt x="226" y="43"/>
                </a:moveTo>
                <a:lnTo>
                  <a:pt x="214" y="47"/>
                </a:lnTo>
                <a:lnTo>
                  <a:pt x="201" y="53"/>
                </a:lnTo>
                <a:lnTo>
                  <a:pt x="217" y="55"/>
                </a:lnTo>
                <a:lnTo>
                  <a:pt x="242" y="56"/>
                </a:lnTo>
                <a:lnTo>
                  <a:pt x="231" y="44"/>
                </a:lnTo>
                <a:lnTo>
                  <a:pt x="226" y="43"/>
                </a:lnTo>
                <a:close/>
                <a:moveTo>
                  <a:pt x="193" y="39"/>
                </a:moveTo>
                <a:lnTo>
                  <a:pt x="186" y="40"/>
                </a:lnTo>
                <a:lnTo>
                  <a:pt x="179" y="42"/>
                </a:lnTo>
                <a:lnTo>
                  <a:pt x="154" y="48"/>
                </a:lnTo>
                <a:lnTo>
                  <a:pt x="128" y="59"/>
                </a:lnTo>
                <a:lnTo>
                  <a:pt x="148" y="55"/>
                </a:lnTo>
                <a:lnTo>
                  <a:pt x="168" y="53"/>
                </a:lnTo>
                <a:lnTo>
                  <a:pt x="193" y="39"/>
                </a:lnTo>
                <a:close/>
                <a:moveTo>
                  <a:pt x="258" y="32"/>
                </a:moveTo>
                <a:lnTo>
                  <a:pt x="251" y="34"/>
                </a:lnTo>
                <a:lnTo>
                  <a:pt x="269" y="48"/>
                </a:lnTo>
                <a:lnTo>
                  <a:pt x="284" y="65"/>
                </a:lnTo>
                <a:lnTo>
                  <a:pt x="293" y="69"/>
                </a:lnTo>
                <a:lnTo>
                  <a:pt x="302" y="73"/>
                </a:lnTo>
                <a:lnTo>
                  <a:pt x="303" y="66"/>
                </a:lnTo>
                <a:lnTo>
                  <a:pt x="282" y="46"/>
                </a:lnTo>
                <a:lnTo>
                  <a:pt x="258" y="32"/>
                </a:lnTo>
                <a:close/>
                <a:moveTo>
                  <a:pt x="116" y="30"/>
                </a:moveTo>
                <a:lnTo>
                  <a:pt x="98" y="36"/>
                </a:lnTo>
                <a:lnTo>
                  <a:pt x="81" y="46"/>
                </a:lnTo>
                <a:lnTo>
                  <a:pt x="65" y="57"/>
                </a:lnTo>
                <a:lnTo>
                  <a:pt x="49" y="76"/>
                </a:lnTo>
                <a:lnTo>
                  <a:pt x="35" y="98"/>
                </a:lnTo>
                <a:lnTo>
                  <a:pt x="55" y="73"/>
                </a:lnTo>
                <a:lnTo>
                  <a:pt x="79" y="52"/>
                </a:lnTo>
                <a:lnTo>
                  <a:pt x="106" y="35"/>
                </a:lnTo>
                <a:lnTo>
                  <a:pt x="116" y="30"/>
                </a:lnTo>
                <a:close/>
                <a:moveTo>
                  <a:pt x="225" y="0"/>
                </a:moveTo>
                <a:lnTo>
                  <a:pt x="244" y="1"/>
                </a:lnTo>
                <a:lnTo>
                  <a:pt x="265" y="9"/>
                </a:lnTo>
                <a:lnTo>
                  <a:pt x="286" y="18"/>
                </a:lnTo>
                <a:lnTo>
                  <a:pt x="301" y="23"/>
                </a:lnTo>
                <a:lnTo>
                  <a:pt x="311" y="30"/>
                </a:lnTo>
                <a:lnTo>
                  <a:pt x="319" y="40"/>
                </a:lnTo>
                <a:lnTo>
                  <a:pt x="348" y="66"/>
                </a:lnTo>
                <a:lnTo>
                  <a:pt x="371" y="95"/>
                </a:lnTo>
                <a:lnTo>
                  <a:pt x="383" y="111"/>
                </a:lnTo>
                <a:lnTo>
                  <a:pt x="394" y="129"/>
                </a:lnTo>
                <a:lnTo>
                  <a:pt x="404" y="148"/>
                </a:lnTo>
                <a:lnTo>
                  <a:pt x="412" y="169"/>
                </a:lnTo>
                <a:lnTo>
                  <a:pt x="417" y="188"/>
                </a:lnTo>
                <a:lnTo>
                  <a:pt x="417" y="209"/>
                </a:lnTo>
                <a:lnTo>
                  <a:pt x="412" y="227"/>
                </a:lnTo>
                <a:lnTo>
                  <a:pt x="407" y="235"/>
                </a:lnTo>
                <a:lnTo>
                  <a:pt x="403" y="242"/>
                </a:lnTo>
                <a:lnTo>
                  <a:pt x="396" y="248"/>
                </a:lnTo>
                <a:lnTo>
                  <a:pt x="392" y="263"/>
                </a:lnTo>
                <a:lnTo>
                  <a:pt x="387" y="277"/>
                </a:lnTo>
                <a:lnTo>
                  <a:pt x="379" y="289"/>
                </a:lnTo>
                <a:lnTo>
                  <a:pt x="369" y="299"/>
                </a:lnTo>
                <a:lnTo>
                  <a:pt x="357" y="307"/>
                </a:lnTo>
                <a:lnTo>
                  <a:pt x="353" y="317"/>
                </a:lnTo>
                <a:lnTo>
                  <a:pt x="348" y="324"/>
                </a:lnTo>
                <a:lnTo>
                  <a:pt x="333" y="340"/>
                </a:lnTo>
                <a:lnTo>
                  <a:pt x="315" y="352"/>
                </a:lnTo>
                <a:lnTo>
                  <a:pt x="314" y="354"/>
                </a:lnTo>
                <a:lnTo>
                  <a:pt x="312" y="356"/>
                </a:lnTo>
                <a:lnTo>
                  <a:pt x="310" y="357"/>
                </a:lnTo>
                <a:lnTo>
                  <a:pt x="276" y="366"/>
                </a:lnTo>
                <a:lnTo>
                  <a:pt x="240" y="373"/>
                </a:lnTo>
                <a:lnTo>
                  <a:pt x="239" y="373"/>
                </a:lnTo>
                <a:lnTo>
                  <a:pt x="223" y="379"/>
                </a:lnTo>
                <a:lnTo>
                  <a:pt x="208" y="382"/>
                </a:lnTo>
                <a:lnTo>
                  <a:pt x="191" y="381"/>
                </a:lnTo>
                <a:lnTo>
                  <a:pt x="188" y="382"/>
                </a:lnTo>
                <a:lnTo>
                  <a:pt x="171" y="387"/>
                </a:lnTo>
                <a:lnTo>
                  <a:pt x="153" y="387"/>
                </a:lnTo>
                <a:lnTo>
                  <a:pt x="129" y="381"/>
                </a:lnTo>
                <a:lnTo>
                  <a:pt x="108" y="369"/>
                </a:lnTo>
                <a:lnTo>
                  <a:pt x="90" y="353"/>
                </a:lnTo>
                <a:lnTo>
                  <a:pt x="74" y="334"/>
                </a:lnTo>
                <a:lnTo>
                  <a:pt x="57" y="318"/>
                </a:lnTo>
                <a:lnTo>
                  <a:pt x="43" y="298"/>
                </a:lnTo>
                <a:lnTo>
                  <a:pt x="26" y="268"/>
                </a:lnTo>
                <a:lnTo>
                  <a:pt x="14" y="237"/>
                </a:lnTo>
                <a:lnTo>
                  <a:pt x="7" y="204"/>
                </a:lnTo>
                <a:lnTo>
                  <a:pt x="2" y="191"/>
                </a:lnTo>
                <a:lnTo>
                  <a:pt x="0" y="175"/>
                </a:lnTo>
                <a:lnTo>
                  <a:pt x="1" y="148"/>
                </a:lnTo>
                <a:lnTo>
                  <a:pt x="9" y="121"/>
                </a:lnTo>
                <a:lnTo>
                  <a:pt x="21" y="97"/>
                </a:lnTo>
                <a:lnTo>
                  <a:pt x="34" y="73"/>
                </a:lnTo>
                <a:lnTo>
                  <a:pt x="52" y="49"/>
                </a:lnTo>
                <a:lnTo>
                  <a:pt x="74" y="32"/>
                </a:lnTo>
                <a:lnTo>
                  <a:pt x="98" y="21"/>
                </a:lnTo>
                <a:lnTo>
                  <a:pt x="127" y="11"/>
                </a:lnTo>
                <a:lnTo>
                  <a:pt x="166" y="4"/>
                </a:lnTo>
                <a:lnTo>
                  <a:pt x="206" y="0"/>
                </a:lnTo>
                <a:lnTo>
                  <a:pt x="225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201551" y="5075396"/>
            <a:ext cx="4190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andara" panose="020E0502030303020204" pitchFamily="34" charset="0"/>
              </a:rPr>
              <a:t>Разработка макетов</a:t>
            </a:r>
            <a:endParaRPr lang="en-US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00370" y="5075396"/>
            <a:ext cx="4190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andara" panose="020E0502030303020204" pitchFamily="34" charset="0"/>
              </a:rPr>
              <a:t>Прорисовка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 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36D01B8-3F2C-4034-9EA6-A564C952F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523" y="548680"/>
            <a:ext cx="5164745" cy="286481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82B6F9B-7368-4D9C-A600-5311E3B712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36" y="456058"/>
            <a:ext cx="5498708" cy="305006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53249E2-B728-43B3-A66C-9815FCB63E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109" y="3568879"/>
            <a:ext cx="5431949" cy="301303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869342-FAB2-4BF8-9512-F02396A099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860" y="4164192"/>
            <a:ext cx="3159140" cy="202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87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0"/>
            <a:ext cx="12192000" cy="146957"/>
            <a:chOff x="0" y="449035"/>
            <a:chExt cx="7935684" cy="1322614"/>
          </a:xfrm>
        </p:grpSpPr>
        <p:sp>
          <p:nvSpPr>
            <p:cNvPr id="13" name="Rectangle 12"/>
            <p:cNvSpPr/>
            <p:nvPr/>
          </p:nvSpPr>
          <p:spPr>
            <a:xfrm>
              <a:off x="0" y="449035"/>
              <a:ext cx="1322614" cy="13226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22614" y="449035"/>
              <a:ext cx="1322614" cy="13226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45228" y="449035"/>
              <a:ext cx="1322614" cy="13226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67842" y="449035"/>
              <a:ext cx="1322614" cy="13226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290456" y="449035"/>
              <a:ext cx="1322614" cy="132261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613070" y="449035"/>
              <a:ext cx="1322614" cy="13226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77"/>
          <p:cNvSpPr>
            <a:spLocks noEditPoints="1"/>
          </p:cNvSpPr>
          <p:nvPr/>
        </p:nvSpPr>
        <p:spPr bwMode="auto">
          <a:xfrm>
            <a:off x="-466292" y="456058"/>
            <a:ext cx="932584" cy="865492"/>
          </a:xfrm>
          <a:custGeom>
            <a:avLst/>
            <a:gdLst>
              <a:gd name="T0" fmla="*/ 307 w 417"/>
              <a:gd name="T1" fmla="*/ 337 h 387"/>
              <a:gd name="T2" fmla="*/ 174 w 417"/>
              <a:gd name="T3" fmla="*/ 335 h 387"/>
              <a:gd name="T4" fmla="*/ 131 w 417"/>
              <a:gd name="T5" fmla="*/ 302 h 387"/>
              <a:gd name="T6" fmla="*/ 83 w 417"/>
              <a:gd name="T7" fmla="*/ 292 h 387"/>
              <a:gd name="T8" fmla="*/ 180 w 417"/>
              <a:gd name="T9" fmla="*/ 276 h 387"/>
              <a:gd name="T10" fmla="*/ 148 w 417"/>
              <a:gd name="T11" fmla="*/ 280 h 387"/>
              <a:gd name="T12" fmla="*/ 222 w 417"/>
              <a:gd name="T13" fmla="*/ 252 h 387"/>
              <a:gd name="T14" fmla="*/ 36 w 417"/>
              <a:gd name="T15" fmla="*/ 242 h 387"/>
              <a:gd name="T16" fmla="*/ 36 w 417"/>
              <a:gd name="T17" fmla="*/ 242 h 387"/>
              <a:gd name="T18" fmla="*/ 286 w 417"/>
              <a:gd name="T19" fmla="*/ 258 h 387"/>
              <a:gd name="T20" fmla="*/ 123 w 417"/>
              <a:gd name="T21" fmla="*/ 251 h 387"/>
              <a:gd name="T22" fmla="*/ 171 w 417"/>
              <a:gd name="T23" fmla="*/ 227 h 387"/>
              <a:gd name="T24" fmla="*/ 191 w 417"/>
              <a:gd name="T25" fmla="*/ 241 h 387"/>
              <a:gd name="T26" fmla="*/ 201 w 417"/>
              <a:gd name="T27" fmla="*/ 227 h 387"/>
              <a:gd name="T28" fmla="*/ 331 w 417"/>
              <a:gd name="T29" fmla="*/ 262 h 387"/>
              <a:gd name="T30" fmla="*/ 57 w 417"/>
              <a:gd name="T31" fmla="*/ 196 h 387"/>
              <a:gd name="T32" fmla="*/ 120 w 417"/>
              <a:gd name="T33" fmla="*/ 195 h 387"/>
              <a:gd name="T34" fmla="*/ 272 w 417"/>
              <a:gd name="T35" fmla="*/ 188 h 387"/>
              <a:gd name="T36" fmla="*/ 297 w 417"/>
              <a:gd name="T37" fmla="*/ 188 h 387"/>
              <a:gd name="T38" fmla="*/ 306 w 417"/>
              <a:gd name="T39" fmla="*/ 174 h 387"/>
              <a:gd name="T40" fmla="*/ 39 w 417"/>
              <a:gd name="T41" fmla="*/ 224 h 387"/>
              <a:gd name="T42" fmla="*/ 183 w 417"/>
              <a:gd name="T43" fmla="*/ 163 h 387"/>
              <a:gd name="T44" fmla="*/ 197 w 417"/>
              <a:gd name="T45" fmla="*/ 171 h 387"/>
              <a:gd name="T46" fmla="*/ 183 w 417"/>
              <a:gd name="T47" fmla="*/ 163 h 387"/>
              <a:gd name="T48" fmla="*/ 370 w 417"/>
              <a:gd name="T49" fmla="*/ 225 h 387"/>
              <a:gd name="T50" fmla="*/ 238 w 417"/>
              <a:gd name="T51" fmla="*/ 210 h 387"/>
              <a:gd name="T52" fmla="*/ 250 w 417"/>
              <a:gd name="T53" fmla="*/ 166 h 387"/>
              <a:gd name="T54" fmla="*/ 53 w 417"/>
              <a:gd name="T55" fmla="*/ 150 h 387"/>
              <a:gd name="T56" fmla="*/ 225 w 417"/>
              <a:gd name="T57" fmla="*/ 153 h 387"/>
              <a:gd name="T58" fmla="*/ 280 w 417"/>
              <a:gd name="T59" fmla="*/ 146 h 387"/>
              <a:gd name="T60" fmla="*/ 273 w 417"/>
              <a:gd name="T61" fmla="*/ 137 h 387"/>
              <a:gd name="T62" fmla="*/ 212 w 417"/>
              <a:gd name="T63" fmla="*/ 135 h 387"/>
              <a:gd name="T64" fmla="*/ 396 w 417"/>
              <a:gd name="T65" fmla="*/ 193 h 387"/>
              <a:gd name="T66" fmla="*/ 400 w 417"/>
              <a:gd name="T67" fmla="*/ 187 h 387"/>
              <a:gd name="T68" fmla="*/ 175 w 417"/>
              <a:gd name="T69" fmla="*/ 125 h 387"/>
              <a:gd name="T70" fmla="*/ 112 w 417"/>
              <a:gd name="T71" fmla="*/ 131 h 387"/>
              <a:gd name="T72" fmla="*/ 148 w 417"/>
              <a:gd name="T73" fmla="*/ 119 h 387"/>
              <a:gd name="T74" fmla="*/ 154 w 417"/>
              <a:gd name="T75" fmla="*/ 118 h 387"/>
              <a:gd name="T76" fmla="*/ 93 w 417"/>
              <a:gd name="T77" fmla="*/ 116 h 387"/>
              <a:gd name="T78" fmla="*/ 319 w 417"/>
              <a:gd name="T79" fmla="*/ 114 h 387"/>
              <a:gd name="T80" fmla="*/ 336 w 417"/>
              <a:gd name="T81" fmla="*/ 128 h 387"/>
              <a:gd name="T82" fmla="*/ 133 w 417"/>
              <a:gd name="T83" fmla="*/ 112 h 387"/>
              <a:gd name="T84" fmla="*/ 255 w 417"/>
              <a:gd name="T85" fmla="*/ 107 h 387"/>
              <a:gd name="T86" fmla="*/ 231 w 417"/>
              <a:gd name="T87" fmla="*/ 103 h 387"/>
              <a:gd name="T88" fmla="*/ 161 w 417"/>
              <a:gd name="T89" fmla="*/ 101 h 387"/>
              <a:gd name="T90" fmla="*/ 192 w 417"/>
              <a:gd name="T91" fmla="*/ 93 h 387"/>
              <a:gd name="T92" fmla="*/ 333 w 417"/>
              <a:gd name="T93" fmla="*/ 86 h 387"/>
              <a:gd name="T94" fmla="*/ 333 w 417"/>
              <a:gd name="T95" fmla="*/ 86 h 387"/>
              <a:gd name="T96" fmla="*/ 127 w 417"/>
              <a:gd name="T97" fmla="*/ 74 h 387"/>
              <a:gd name="T98" fmla="*/ 201 w 417"/>
              <a:gd name="T99" fmla="*/ 53 h 387"/>
              <a:gd name="T100" fmla="*/ 179 w 417"/>
              <a:gd name="T101" fmla="*/ 42 h 387"/>
              <a:gd name="T102" fmla="*/ 251 w 417"/>
              <a:gd name="T103" fmla="*/ 34 h 387"/>
              <a:gd name="T104" fmla="*/ 258 w 417"/>
              <a:gd name="T105" fmla="*/ 32 h 387"/>
              <a:gd name="T106" fmla="*/ 55 w 417"/>
              <a:gd name="T107" fmla="*/ 73 h 387"/>
              <a:gd name="T108" fmla="*/ 286 w 417"/>
              <a:gd name="T109" fmla="*/ 18 h 387"/>
              <a:gd name="T110" fmla="*/ 394 w 417"/>
              <a:gd name="T111" fmla="*/ 129 h 387"/>
              <a:gd name="T112" fmla="*/ 403 w 417"/>
              <a:gd name="T113" fmla="*/ 242 h 387"/>
              <a:gd name="T114" fmla="*/ 353 w 417"/>
              <a:gd name="T115" fmla="*/ 317 h 387"/>
              <a:gd name="T116" fmla="*/ 276 w 417"/>
              <a:gd name="T117" fmla="*/ 366 h 387"/>
              <a:gd name="T118" fmla="*/ 171 w 417"/>
              <a:gd name="T119" fmla="*/ 387 h 387"/>
              <a:gd name="T120" fmla="*/ 43 w 417"/>
              <a:gd name="T121" fmla="*/ 298 h 387"/>
              <a:gd name="T122" fmla="*/ 9 w 417"/>
              <a:gd name="T123" fmla="*/ 121 h 387"/>
              <a:gd name="T124" fmla="*/ 166 w 417"/>
              <a:gd name="T125" fmla="*/ 4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17" h="387">
                <a:moveTo>
                  <a:pt x="214" y="339"/>
                </a:moveTo>
                <a:lnTo>
                  <a:pt x="213" y="340"/>
                </a:lnTo>
                <a:lnTo>
                  <a:pt x="214" y="340"/>
                </a:lnTo>
                <a:lnTo>
                  <a:pt x="214" y="339"/>
                </a:lnTo>
                <a:close/>
                <a:moveTo>
                  <a:pt x="320" y="330"/>
                </a:moveTo>
                <a:lnTo>
                  <a:pt x="292" y="344"/>
                </a:lnTo>
                <a:lnTo>
                  <a:pt x="307" y="337"/>
                </a:lnTo>
                <a:lnTo>
                  <a:pt x="320" y="330"/>
                </a:lnTo>
                <a:close/>
                <a:moveTo>
                  <a:pt x="125" y="318"/>
                </a:moveTo>
                <a:lnTo>
                  <a:pt x="124" y="319"/>
                </a:lnTo>
                <a:lnTo>
                  <a:pt x="142" y="330"/>
                </a:lnTo>
                <a:lnTo>
                  <a:pt x="162" y="336"/>
                </a:lnTo>
                <a:lnTo>
                  <a:pt x="172" y="335"/>
                </a:lnTo>
                <a:lnTo>
                  <a:pt x="174" y="335"/>
                </a:lnTo>
                <a:lnTo>
                  <a:pt x="142" y="326"/>
                </a:lnTo>
                <a:lnTo>
                  <a:pt x="133" y="323"/>
                </a:lnTo>
                <a:lnTo>
                  <a:pt x="125" y="318"/>
                </a:lnTo>
                <a:close/>
                <a:moveTo>
                  <a:pt x="120" y="294"/>
                </a:moveTo>
                <a:lnTo>
                  <a:pt x="123" y="298"/>
                </a:lnTo>
                <a:lnTo>
                  <a:pt x="127" y="299"/>
                </a:lnTo>
                <a:lnTo>
                  <a:pt x="131" y="302"/>
                </a:lnTo>
                <a:lnTo>
                  <a:pt x="134" y="302"/>
                </a:lnTo>
                <a:lnTo>
                  <a:pt x="120" y="294"/>
                </a:lnTo>
                <a:close/>
                <a:moveTo>
                  <a:pt x="85" y="282"/>
                </a:moveTo>
                <a:lnTo>
                  <a:pt x="86" y="282"/>
                </a:lnTo>
                <a:lnTo>
                  <a:pt x="86" y="286"/>
                </a:lnTo>
                <a:lnTo>
                  <a:pt x="86" y="289"/>
                </a:lnTo>
                <a:lnTo>
                  <a:pt x="83" y="292"/>
                </a:lnTo>
                <a:lnTo>
                  <a:pt x="81" y="293"/>
                </a:lnTo>
                <a:lnTo>
                  <a:pt x="82" y="296"/>
                </a:lnTo>
                <a:lnTo>
                  <a:pt x="90" y="298"/>
                </a:lnTo>
                <a:lnTo>
                  <a:pt x="87" y="290"/>
                </a:lnTo>
                <a:lnTo>
                  <a:pt x="86" y="282"/>
                </a:lnTo>
                <a:lnTo>
                  <a:pt x="85" y="282"/>
                </a:lnTo>
                <a:close/>
                <a:moveTo>
                  <a:pt x="180" y="276"/>
                </a:moveTo>
                <a:lnTo>
                  <a:pt x="180" y="277"/>
                </a:lnTo>
                <a:lnTo>
                  <a:pt x="182" y="277"/>
                </a:lnTo>
                <a:lnTo>
                  <a:pt x="180" y="276"/>
                </a:lnTo>
                <a:close/>
                <a:moveTo>
                  <a:pt x="138" y="265"/>
                </a:moveTo>
                <a:lnTo>
                  <a:pt x="136" y="271"/>
                </a:lnTo>
                <a:lnTo>
                  <a:pt x="141" y="276"/>
                </a:lnTo>
                <a:lnTo>
                  <a:pt x="148" y="280"/>
                </a:lnTo>
                <a:lnTo>
                  <a:pt x="149" y="280"/>
                </a:lnTo>
                <a:lnTo>
                  <a:pt x="145" y="276"/>
                </a:lnTo>
                <a:lnTo>
                  <a:pt x="141" y="272"/>
                </a:lnTo>
                <a:lnTo>
                  <a:pt x="138" y="265"/>
                </a:lnTo>
                <a:close/>
                <a:moveTo>
                  <a:pt x="218" y="252"/>
                </a:moveTo>
                <a:lnTo>
                  <a:pt x="217" y="254"/>
                </a:lnTo>
                <a:lnTo>
                  <a:pt x="222" y="252"/>
                </a:lnTo>
                <a:lnTo>
                  <a:pt x="218" y="252"/>
                </a:lnTo>
                <a:close/>
                <a:moveTo>
                  <a:pt x="267" y="243"/>
                </a:moveTo>
                <a:lnTo>
                  <a:pt x="260" y="248"/>
                </a:lnTo>
                <a:lnTo>
                  <a:pt x="252" y="255"/>
                </a:lnTo>
                <a:lnTo>
                  <a:pt x="260" y="250"/>
                </a:lnTo>
                <a:lnTo>
                  <a:pt x="267" y="243"/>
                </a:lnTo>
                <a:close/>
                <a:moveTo>
                  <a:pt x="36" y="242"/>
                </a:moveTo>
                <a:lnTo>
                  <a:pt x="42" y="255"/>
                </a:lnTo>
                <a:lnTo>
                  <a:pt x="48" y="268"/>
                </a:lnTo>
                <a:lnTo>
                  <a:pt x="52" y="273"/>
                </a:lnTo>
                <a:lnTo>
                  <a:pt x="56" y="279"/>
                </a:lnTo>
                <a:lnTo>
                  <a:pt x="49" y="263"/>
                </a:lnTo>
                <a:lnTo>
                  <a:pt x="45" y="248"/>
                </a:lnTo>
                <a:lnTo>
                  <a:pt x="36" y="242"/>
                </a:lnTo>
                <a:close/>
                <a:moveTo>
                  <a:pt x="306" y="235"/>
                </a:moveTo>
                <a:lnTo>
                  <a:pt x="289" y="251"/>
                </a:lnTo>
                <a:lnTo>
                  <a:pt x="268" y="264"/>
                </a:lnTo>
                <a:lnTo>
                  <a:pt x="260" y="269"/>
                </a:lnTo>
                <a:lnTo>
                  <a:pt x="268" y="268"/>
                </a:lnTo>
                <a:lnTo>
                  <a:pt x="276" y="267"/>
                </a:lnTo>
                <a:lnTo>
                  <a:pt x="286" y="258"/>
                </a:lnTo>
                <a:lnTo>
                  <a:pt x="295" y="251"/>
                </a:lnTo>
                <a:lnTo>
                  <a:pt x="306" y="235"/>
                </a:lnTo>
                <a:close/>
                <a:moveTo>
                  <a:pt x="131" y="235"/>
                </a:moveTo>
                <a:lnTo>
                  <a:pt x="128" y="246"/>
                </a:lnTo>
                <a:lnTo>
                  <a:pt x="128" y="248"/>
                </a:lnTo>
                <a:lnTo>
                  <a:pt x="125" y="251"/>
                </a:lnTo>
                <a:lnTo>
                  <a:pt x="123" y="251"/>
                </a:lnTo>
                <a:lnTo>
                  <a:pt x="120" y="251"/>
                </a:lnTo>
                <a:lnTo>
                  <a:pt x="125" y="259"/>
                </a:lnTo>
                <a:lnTo>
                  <a:pt x="129" y="254"/>
                </a:lnTo>
                <a:lnTo>
                  <a:pt x="134" y="247"/>
                </a:lnTo>
                <a:lnTo>
                  <a:pt x="134" y="239"/>
                </a:lnTo>
                <a:lnTo>
                  <a:pt x="131" y="235"/>
                </a:lnTo>
                <a:close/>
                <a:moveTo>
                  <a:pt x="171" y="227"/>
                </a:moveTo>
                <a:lnTo>
                  <a:pt x="174" y="246"/>
                </a:lnTo>
                <a:lnTo>
                  <a:pt x="191" y="258"/>
                </a:lnTo>
                <a:lnTo>
                  <a:pt x="195" y="258"/>
                </a:lnTo>
                <a:lnTo>
                  <a:pt x="195" y="255"/>
                </a:lnTo>
                <a:lnTo>
                  <a:pt x="195" y="254"/>
                </a:lnTo>
                <a:lnTo>
                  <a:pt x="197" y="245"/>
                </a:lnTo>
                <a:lnTo>
                  <a:pt x="191" y="241"/>
                </a:lnTo>
                <a:lnTo>
                  <a:pt x="187" y="235"/>
                </a:lnTo>
                <a:lnTo>
                  <a:pt x="182" y="230"/>
                </a:lnTo>
                <a:lnTo>
                  <a:pt x="176" y="229"/>
                </a:lnTo>
                <a:lnTo>
                  <a:pt x="171" y="227"/>
                </a:lnTo>
                <a:close/>
                <a:moveTo>
                  <a:pt x="201" y="227"/>
                </a:moveTo>
                <a:lnTo>
                  <a:pt x="201" y="227"/>
                </a:lnTo>
                <a:lnTo>
                  <a:pt x="201" y="227"/>
                </a:lnTo>
                <a:lnTo>
                  <a:pt x="201" y="227"/>
                </a:lnTo>
                <a:close/>
                <a:moveTo>
                  <a:pt x="345" y="222"/>
                </a:moveTo>
                <a:lnTo>
                  <a:pt x="345" y="222"/>
                </a:lnTo>
                <a:lnTo>
                  <a:pt x="341" y="229"/>
                </a:lnTo>
                <a:lnTo>
                  <a:pt x="337" y="235"/>
                </a:lnTo>
                <a:lnTo>
                  <a:pt x="332" y="241"/>
                </a:lnTo>
                <a:lnTo>
                  <a:pt x="331" y="262"/>
                </a:lnTo>
                <a:lnTo>
                  <a:pt x="339" y="258"/>
                </a:lnTo>
                <a:lnTo>
                  <a:pt x="345" y="254"/>
                </a:lnTo>
                <a:lnTo>
                  <a:pt x="348" y="247"/>
                </a:lnTo>
                <a:lnTo>
                  <a:pt x="349" y="239"/>
                </a:lnTo>
                <a:lnTo>
                  <a:pt x="345" y="222"/>
                </a:lnTo>
                <a:close/>
                <a:moveTo>
                  <a:pt x="61" y="187"/>
                </a:moveTo>
                <a:lnTo>
                  <a:pt x="57" y="196"/>
                </a:lnTo>
                <a:lnTo>
                  <a:pt x="59" y="200"/>
                </a:lnTo>
                <a:lnTo>
                  <a:pt x="72" y="224"/>
                </a:lnTo>
                <a:lnTo>
                  <a:pt x="77" y="231"/>
                </a:lnTo>
                <a:lnTo>
                  <a:pt x="76" y="221"/>
                </a:lnTo>
                <a:lnTo>
                  <a:pt x="61" y="187"/>
                </a:lnTo>
                <a:close/>
                <a:moveTo>
                  <a:pt x="123" y="182"/>
                </a:moveTo>
                <a:lnTo>
                  <a:pt x="120" y="195"/>
                </a:lnTo>
                <a:lnTo>
                  <a:pt x="121" y="197"/>
                </a:lnTo>
                <a:lnTo>
                  <a:pt x="123" y="186"/>
                </a:lnTo>
                <a:lnTo>
                  <a:pt x="123" y="182"/>
                </a:lnTo>
                <a:close/>
                <a:moveTo>
                  <a:pt x="267" y="176"/>
                </a:moveTo>
                <a:lnTo>
                  <a:pt x="267" y="203"/>
                </a:lnTo>
                <a:lnTo>
                  <a:pt x="273" y="193"/>
                </a:lnTo>
                <a:lnTo>
                  <a:pt x="272" y="188"/>
                </a:lnTo>
                <a:lnTo>
                  <a:pt x="269" y="183"/>
                </a:lnTo>
                <a:lnTo>
                  <a:pt x="267" y="176"/>
                </a:lnTo>
                <a:close/>
                <a:moveTo>
                  <a:pt x="306" y="165"/>
                </a:moveTo>
                <a:lnTo>
                  <a:pt x="305" y="170"/>
                </a:lnTo>
                <a:lnTo>
                  <a:pt x="302" y="176"/>
                </a:lnTo>
                <a:lnTo>
                  <a:pt x="299" y="182"/>
                </a:lnTo>
                <a:lnTo>
                  <a:pt x="297" y="188"/>
                </a:lnTo>
                <a:lnTo>
                  <a:pt x="298" y="205"/>
                </a:lnTo>
                <a:lnTo>
                  <a:pt x="297" y="222"/>
                </a:lnTo>
                <a:lnTo>
                  <a:pt x="305" y="210"/>
                </a:lnTo>
                <a:lnTo>
                  <a:pt x="310" y="197"/>
                </a:lnTo>
                <a:lnTo>
                  <a:pt x="305" y="180"/>
                </a:lnTo>
                <a:lnTo>
                  <a:pt x="305" y="176"/>
                </a:lnTo>
                <a:lnTo>
                  <a:pt x="306" y="174"/>
                </a:lnTo>
                <a:lnTo>
                  <a:pt x="307" y="173"/>
                </a:lnTo>
                <a:lnTo>
                  <a:pt x="306" y="165"/>
                </a:lnTo>
                <a:close/>
                <a:moveTo>
                  <a:pt x="31" y="163"/>
                </a:moveTo>
                <a:lnTo>
                  <a:pt x="28" y="188"/>
                </a:lnTo>
                <a:lnTo>
                  <a:pt x="30" y="212"/>
                </a:lnTo>
                <a:lnTo>
                  <a:pt x="34" y="218"/>
                </a:lnTo>
                <a:lnTo>
                  <a:pt x="39" y="224"/>
                </a:lnTo>
                <a:lnTo>
                  <a:pt x="39" y="213"/>
                </a:lnTo>
                <a:lnTo>
                  <a:pt x="39" y="203"/>
                </a:lnTo>
                <a:lnTo>
                  <a:pt x="38" y="191"/>
                </a:lnTo>
                <a:lnTo>
                  <a:pt x="34" y="180"/>
                </a:lnTo>
                <a:lnTo>
                  <a:pt x="32" y="171"/>
                </a:lnTo>
                <a:lnTo>
                  <a:pt x="31" y="163"/>
                </a:lnTo>
                <a:close/>
                <a:moveTo>
                  <a:pt x="183" y="163"/>
                </a:moveTo>
                <a:lnTo>
                  <a:pt x="186" y="192"/>
                </a:lnTo>
                <a:lnTo>
                  <a:pt x="186" y="193"/>
                </a:lnTo>
                <a:lnTo>
                  <a:pt x="188" y="191"/>
                </a:lnTo>
                <a:lnTo>
                  <a:pt x="192" y="187"/>
                </a:lnTo>
                <a:lnTo>
                  <a:pt x="196" y="182"/>
                </a:lnTo>
                <a:lnTo>
                  <a:pt x="199" y="176"/>
                </a:lnTo>
                <a:lnTo>
                  <a:pt x="197" y="171"/>
                </a:lnTo>
                <a:lnTo>
                  <a:pt x="196" y="173"/>
                </a:lnTo>
                <a:lnTo>
                  <a:pt x="193" y="174"/>
                </a:lnTo>
                <a:lnTo>
                  <a:pt x="189" y="174"/>
                </a:lnTo>
                <a:lnTo>
                  <a:pt x="187" y="173"/>
                </a:lnTo>
                <a:lnTo>
                  <a:pt x="186" y="171"/>
                </a:lnTo>
                <a:lnTo>
                  <a:pt x="184" y="167"/>
                </a:lnTo>
                <a:lnTo>
                  <a:pt x="183" y="163"/>
                </a:lnTo>
                <a:close/>
                <a:moveTo>
                  <a:pt x="78" y="158"/>
                </a:moveTo>
                <a:lnTo>
                  <a:pt x="74" y="165"/>
                </a:lnTo>
                <a:lnTo>
                  <a:pt x="77" y="170"/>
                </a:lnTo>
                <a:lnTo>
                  <a:pt x="78" y="158"/>
                </a:lnTo>
                <a:close/>
                <a:moveTo>
                  <a:pt x="362" y="158"/>
                </a:moveTo>
                <a:lnTo>
                  <a:pt x="369" y="191"/>
                </a:lnTo>
                <a:lnTo>
                  <a:pt x="370" y="225"/>
                </a:lnTo>
                <a:lnTo>
                  <a:pt x="375" y="208"/>
                </a:lnTo>
                <a:lnTo>
                  <a:pt x="374" y="190"/>
                </a:lnTo>
                <a:lnTo>
                  <a:pt x="370" y="174"/>
                </a:lnTo>
                <a:lnTo>
                  <a:pt x="362" y="158"/>
                </a:lnTo>
                <a:close/>
                <a:moveTo>
                  <a:pt x="247" y="153"/>
                </a:moveTo>
                <a:lnTo>
                  <a:pt x="244" y="182"/>
                </a:lnTo>
                <a:lnTo>
                  <a:pt x="238" y="210"/>
                </a:lnTo>
                <a:lnTo>
                  <a:pt x="227" y="237"/>
                </a:lnTo>
                <a:lnTo>
                  <a:pt x="235" y="231"/>
                </a:lnTo>
                <a:lnTo>
                  <a:pt x="242" y="222"/>
                </a:lnTo>
                <a:lnTo>
                  <a:pt x="246" y="209"/>
                </a:lnTo>
                <a:lnTo>
                  <a:pt x="248" y="195"/>
                </a:lnTo>
                <a:lnTo>
                  <a:pt x="250" y="180"/>
                </a:lnTo>
                <a:lnTo>
                  <a:pt x="250" y="166"/>
                </a:lnTo>
                <a:lnTo>
                  <a:pt x="250" y="155"/>
                </a:lnTo>
                <a:lnTo>
                  <a:pt x="247" y="153"/>
                </a:lnTo>
                <a:close/>
                <a:moveTo>
                  <a:pt x="53" y="150"/>
                </a:moveTo>
                <a:lnTo>
                  <a:pt x="52" y="158"/>
                </a:lnTo>
                <a:lnTo>
                  <a:pt x="52" y="167"/>
                </a:lnTo>
                <a:lnTo>
                  <a:pt x="55" y="162"/>
                </a:lnTo>
                <a:lnTo>
                  <a:pt x="53" y="150"/>
                </a:lnTo>
                <a:close/>
                <a:moveTo>
                  <a:pt x="222" y="148"/>
                </a:moveTo>
                <a:lnTo>
                  <a:pt x="222" y="148"/>
                </a:lnTo>
                <a:lnTo>
                  <a:pt x="221" y="158"/>
                </a:lnTo>
                <a:lnTo>
                  <a:pt x="218" y="169"/>
                </a:lnTo>
                <a:lnTo>
                  <a:pt x="218" y="175"/>
                </a:lnTo>
                <a:lnTo>
                  <a:pt x="226" y="158"/>
                </a:lnTo>
                <a:lnTo>
                  <a:pt x="225" y="153"/>
                </a:lnTo>
                <a:lnTo>
                  <a:pt x="222" y="148"/>
                </a:lnTo>
                <a:close/>
                <a:moveTo>
                  <a:pt x="131" y="146"/>
                </a:moveTo>
                <a:lnTo>
                  <a:pt x="131" y="148"/>
                </a:lnTo>
                <a:lnTo>
                  <a:pt x="131" y="148"/>
                </a:lnTo>
                <a:lnTo>
                  <a:pt x="131" y="146"/>
                </a:lnTo>
                <a:close/>
                <a:moveTo>
                  <a:pt x="273" y="137"/>
                </a:moveTo>
                <a:lnTo>
                  <a:pt x="280" y="146"/>
                </a:lnTo>
                <a:lnTo>
                  <a:pt x="286" y="157"/>
                </a:lnTo>
                <a:lnTo>
                  <a:pt x="289" y="165"/>
                </a:lnTo>
                <a:lnTo>
                  <a:pt x="290" y="154"/>
                </a:lnTo>
                <a:lnTo>
                  <a:pt x="290" y="144"/>
                </a:lnTo>
                <a:lnTo>
                  <a:pt x="286" y="138"/>
                </a:lnTo>
                <a:lnTo>
                  <a:pt x="280" y="137"/>
                </a:lnTo>
                <a:lnTo>
                  <a:pt x="273" y="137"/>
                </a:lnTo>
                <a:close/>
                <a:moveTo>
                  <a:pt x="195" y="135"/>
                </a:moveTo>
                <a:lnTo>
                  <a:pt x="189" y="141"/>
                </a:lnTo>
                <a:lnTo>
                  <a:pt x="197" y="138"/>
                </a:lnTo>
                <a:lnTo>
                  <a:pt x="196" y="135"/>
                </a:lnTo>
                <a:lnTo>
                  <a:pt x="195" y="135"/>
                </a:lnTo>
                <a:close/>
                <a:moveTo>
                  <a:pt x="212" y="135"/>
                </a:moveTo>
                <a:lnTo>
                  <a:pt x="212" y="135"/>
                </a:lnTo>
                <a:lnTo>
                  <a:pt x="213" y="135"/>
                </a:lnTo>
                <a:lnTo>
                  <a:pt x="212" y="135"/>
                </a:lnTo>
                <a:close/>
                <a:moveTo>
                  <a:pt x="377" y="129"/>
                </a:moveTo>
                <a:lnTo>
                  <a:pt x="386" y="154"/>
                </a:lnTo>
                <a:lnTo>
                  <a:pt x="395" y="190"/>
                </a:lnTo>
                <a:lnTo>
                  <a:pt x="396" y="191"/>
                </a:lnTo>
                <a:lnTo>
                  <a:pt x="396" y="193"/>
                </a:lnTo>
                <a:lnTo>
                  <a:pt x="398" y="204"/>
                </a:lnTo>
                <a:lnTo>
                  <a:pt x="398" y="208"/>
                </a:lnTo>
                <a:lnTo>
                  <a:pt x="399" y="207"/>
                </a:lnTo>
                <a:lnTo>
                  <a:pt x="402" y="205"/>
                </a:lnTo>
                <a:lnTo>
                  <a:pt x="402" y="199"/>
                </a:lnTo>
                <a:lnTo>
                  <a:pt x="402" y="193"/>
                </a:lnTo>
                <a:lnTo>
                  <a:pt x="400" y="187"/>
                </a:lnTo>
                <a:lnTo>
                  <a:pt x="391" y="157"/>
                </a:lnTo>
                <a:lnTo>
                  <a:pt x="377" y="129"/>
                </a:lnTo>
                <a:close/>
                <a:moveTo>
                  <a:pt x="176" y="120"/>
                </a:moveTo>
                <a:lnTo>
                  <a:pt x="175" y="121"/>
                </a:lnTo>
                <a:lnTo>
                  <a:pt x="170" y="125"/>
                </a:lnTo>
                <a:lnTo>
                  <a:pt x="171" y="129"/>
                </a:lnTo>
                <a:lnTo>
                  <a:pt x="175" y="125"/>
                </a:lnTo>
                <a:lnTo>
                  <a:pt x="180" y="121"/>
                </a:lnTo>
                <a:lnTo>
                  <a:pt x="176" y="120"/>
                </a:lnTo>
                <a:close/>
                <a:moveTo>
                  <a:pt x="123" y="119"/>
                </a:moveTo>
                <a:lnTo>
                  <a:pt x="117" y="123"/>
                </a:lnTo>
                <a:lnTo>
                  <a:pt x="114" y="127"/>
                </a:lnTo>
                <a:lnTo>
                  <a:pt x="112" y="128"/>
                </a:lnTo>
                <a:lnTo>
                  <a:pt x="112" y="131"/>
                </a:lnTo>
                <a:lnTo>
                  <a:pt x="108" y="149"/>
                </a:lnTo>
                <a:lnTo>
                  <a:pt x="110" y="166"/>
                </a:lnTo>
                <a:lnTo>
                  <a:pt x="121" y="121"/>
                </a:lnTo>
                <a:lnTo>
                  <a:pt x="121" y="120"/>
                </a:lnTo>
                <a:lnTo>
                  <a:pt x="123" y="119"/>
                </a:lnTo>
                <a:close/>
                <a:moveTo>
                  <a:pt x="154" y="118"/>
                </a:moveTo>
                <a:lnTo>
                  <a:pt x="148" y="119"/>
                </a:lnTo>
                <a:lnTo>
                  <a:pt x="142" y="123"/>
                </a:lnTo>
                <a:lnTo>
                  <a:pt x="138" y="127"/>
                </a:lnTo>
                <a:lnTo>
                  <a:pt x="142" y="136"/>
                </a:lnTo>
                <a:lnTo>
                  <a:pt x="144" y="133"/>
                </a:lnTo>
                <a:lnTo>
                  <a:pt x="148" y="125"/>
                </a:lnTo>
                <a:lnTo>
                  <a:pt x="153" y="120"/>
                </a:lnTo>
                <a:lnTo>
                  <a:pt x="154" y="118"/>
                </a:lnTo>
                <a:close/>
                <a:moveTo>
                  <a:pt x="93" y="116"/>
                </a:moveTo>
                <a:lnTo>
                  <a:pt x="81" y="123"/>
                </a:lnTo>
                <a:lnTo>
                  <a:pt x="69" y="129"/>
                </a:lnTo>
                <a:lnTo>
                  <a:pt x="68" y="137"/>
                </a:lnTo>
                <a:lnTo>
                  <a:pt x="68" y="146"/>
                </a:lnTo>
                <a:lnTo>
                  <a:pt x="81" y="132"/>
                </a:lnTo>
                <a:lnTo>
                  <a:pt x="93" y="116"/>
                </a:lnTo>
                <a:close/>
                <a:moveTo>
                  <a:pt x="218" y="115"/>
                </a:moveTo>
                <a:lnTo>
                  <a:pt x="226" y="119"/>
                </a:lnTo>
                <a:lnTo>
                  <a:pt x="234" y="123"/>
                </a:lnTo>
                <a:lnTo>
                  <a:pt x="234" y="121"/>
                </a:lnTo>
                <a:lnTo>
                  <a:pt x="226" y="118"/>
                </a:lnTo>
                <a:lnTo>
                  <a:pt x="218" y="115"/>
                </a:lnTo>
                <a:close/>
                <a:moveTo>
                  <a:pt x="319" y="114"/>
                </a:moveTo>
                <a:lnTo>
                  <a:pt x="327" y="140"/>
                </a:lnTo>
                <a:lnTo>
                  <a:pt x="340" y="167"/>
                </a:lnTo>
                <a:lnTo>
                  <a:pt x="345" y="178"/>
                </a:lnTo>
                <a:lnTo>
                  <a:pt x="344" y="167"/>
                </a:lnTo>
                <a:lnTo>
                  <a:pt x="343" y="159"/>
                </a:lnTo>
                <a:lnTo>
                  <a:pt x="340" y="138"/>
                </a:lnTo>
                <a:lnTo>
                  <a:pt x="336" y="128"/>
                </a:lnTo>
                <a:lnTo>
                  <a:pt x="328" y="120"/>
                </a:lnTo>
                <a:lnTo>
                  <a:pt x="319" y="114"/>
                </a:lnTo>
                <a:close/>
                <a:moveTo>
                  <a:pt x="132" y="112"/>
                </a:moveTo>
                <a:lnTo>
                  <a:pt x="125" y="116"/>
                </a:lnTo>
                <a:lnTo>
                  <a:pt x="128" y="116"/>
                </a:lnTo>
                <a:lnTo>
                  <a:pt x="129" y="116"/>
                </a:lnTo>
                <a:lnTo>
                  <a:pt x="133" y="112"/>
                </a:lnTo>
                <a:lnTo>
                  <a:pt x="132" y="112"/>
                </a:lnTo>
                <a:close/>
                <a:moveTo>
                  <a:pt x="255" y="107"/>
                </a:moveTo>
                <a:lnTo>
                  <a:pt x="259" y="120"/>
                </a:lnTo>
                <a:lnTo>
                  <a:pt x="261" y="123"/>
                </a:lnTo>
                <a:lnTo>
                  <a:pt x="271" y="121"/>
                </a:lnTo>
                <a:lnTo>
                  <a:pt x="263" y="114"/>
                </a:lnTo>
                <a:lnTo>
                  <a:pt x="255" y="107"/>
                </a:lnTo>
                <a:close/>
                <a:moveTo>
                  <a:pt x="78" y="104"/>
                </a:moveTo>
                <a:lnTo>
                  <a:pt x="76" y="107"/>
                </a:lnTo>
                <a:lnTo>
                  <a:pt x="74" y="108"/>
                </a:lnTo>
                <a:lnTo>
                  <a:pt x="82" y="104"/>
                </a:lnTo>
                <a:lnTo>
                  <a:pt x="78" y="104"/>
                </a:lnTo>
                <a:close/>
                <a:moveTo>
                  <a:pt x="235" y="102"/>
                </a:moveTo>
                <a:lnTo>
                  <a:pt x="231" y="103"/>
                </a:lnTo>
                <a:lnTo>
                  <a:pt x="235" y="104"/>
                </a:lnTo>
                <a:lnTo>
                  <a:pt x="235" y="102"/>
                </a:lnTo>
                <a:lnTo>
                  <a:pt x="235" y="102"/>
                </a:lnTo>
                <a:close/>
                <a:moveTo>
                  <a:pt x="161" y="101"/>
                </a:moveTo>
                <a:lnTo>
                  <a:pt x="159" y="101"/>
                </a:lnTo>
                <a:lnTo>
                  <a:pt x="161" y="101"/>
                </a:lnTo>
                <a:lnTo>
                  <a:pt x="161" y="101"/>
                </a:lnTo>
                <a:close/>
                <a:moveTo>
                  <a:pt x="268" y="98"/>
                </a:moveTo>
                <a:lnTo>
                  <a:pt x="273" y="103"/>
                </a:lnTo>
                <a:lnTo>
                  <a:pt x="271" y="99"/>
                </a:lnTo>
                <a:lnTo>
                  <a:pt x="268" y="98"/>
                </a:lnTo>
                <a:close/>
                <a:moveTo>
                  <a:pt x="208" y="90"/>
                </a:moveTo>
                <a:lnTo>
                  <a:pt x="193" y="91"/>
                </a:lnTo>
                <a:lnTo>
                  <a:pt x="192" y="93"/>
                </a:lnTo>
                <a:lnTo>
                  <a:pt x="187" y="97"/>
                </a:lnTo>
                <a:lnTo>
                  <a:pt x="180" y="102"/>
                </a:lnTo>
                <a:lnTo>
                  <a:pt x="196" y="99"/>
                </a:lnTo>
                <a:lnTo>
                  <a:pt x="210" y="98"/>
                </a:lnTo>
                <a:lnTo>
                  <a:pt x="221" y="91"/>
                </a:lnTo>
                <a:lnTo>
                  <a:pt x="208" y="90"/>
                </a:lnTo>
                <a:close/>
                <a:moveTo>
                  <a:pt x="333" y="86"/>
                </a:moveTo>
                <a:lnTo>
                  <a:pt x="341" y="102"/>
                </a:lnTo>
                <a:lnTo>
                  <a:pt x="347" y="110"/>
                </a:lnTo>
                <a:lnTo>
                  <a:pt x="352" y="118"/>
                </a:lnTo>
                <a:lnTo>
                  <a:pt x="354" y="124"/>
                </a:lnTo>
                <a:lnTo>
                  <a:pt x="360" y="129"/>
                </a:lnTo>
                <a:lnTo>
                  <a:pt x="348" y="107"/>
                </a:lnTo>
                <a:lnTo>
                  <a:pt x="333" y="86"/>
                </a:lnTo>
                <a:close/>
                <a:moveTo>
                  <a:pt x="193" y="73"/>
                </a:moveTo>
                <a:lnTo>
                  <a:pt x="176" y="77"/>
                </a:lnTo>
                <a:lnTo>
                  <a:pt x="159" y="83"/>
                </a:lnTo>
                <a:lnTo>
                  <a:pt x="188" y="76"/>
                </a:lnTo>
                <a:lnTo>
                  <a:pt x="193" y="73"/>
                </a:lnTo>
                <a:close/>
                <a:moveTo>
                  <a:pt x="144" y="70"/>
                </a:moveTo>
                <a:lnTo>
                  <a:pt x="127" y="74"/>
                </a:lnTo>
                <a:lnTo>
                  <a:pt x="110" y="81"/>
                </a:lnTo>
                <a:lnTo>
                  <a:pt x="94" y="90"/>
                </a:lnTo>
                <a:lnTo>
                  <a:pt x="116" y="94"/>
                </a:lnTo>
                <a:lnTo>
                  <a:pt x="144" y="70"/>
                </a:lnTo>
                <a:close/>
                <a:moveTo>
                  <a:pt x="226" y="43"/>
                </a:moveTo>
                <a:lnTo>
                  <a:pt x="214" y="47"/>
                </a:lnTo>
                <a:lnTo>
                  <a:pt x="201" y="53"/>
                </a:lnTo>
                <a:lnTo>
                  <a:pt x="217" y="55"/>
                </a:lnTo>
                <a:lnTo>
                  <a:pt x="242" y="56"/>
                </a:lnTo>
                <a:lnTo>
                  <a:pt x="231" y="44"/>
                </a:lnTo>
                <a:lnTo>
                  <a:pt x="226" y="43"/>
                </a:lnTo>
                <a:close/>
                <a:moveTo>
                  <a:pt x="193" y="39"/>
                </a:moveTo>
                <a:lnTo>
                  <a:pt x="186" y="40"/>
                </a:lnTo>
                <a:lnTo>
                  <a:pt x="179" y="42"/>
                </a:lnTo>
                <a:lnTo>
                  <a:pt x="154" y="48"/>
                </a:lnTo>
                <a:lnTo>
                  <a:pt x="128" y="59"/>
                </a:lnTo>
                <a:lnTo>
                  <a:pt x="148" y="55"/>
                </a:lnTo>
                <a:lnTo>
                  <a:pt x="168" y="53"/>
                </a:lnTo>
                <a:lnTo>
                  <a:pt x="193" y="39"/>
                </a:lnTo>
                <a:close/>
                <a:moveTo>
                  <a:pt x="258" y="32"/>
                </a:moveTo>
                <a:lnTo>
                  <a:pt x="251" y="34"/>
                </a:lnTo>
                <a:lnTo>
                  <a:pt x="269" y="48"/>
                </a:lnTo>
                <a:lnTo>
                  <a:pt x="284" y="65"/>
                </a:lnTo>
                <a:lnTo>
                  <a:pt x="293" y="69"/>
                </a:lnTo>
                <a:lnTo>
                  <a:pt x="302" y="73"/>
                </a:lnTo>
                <a:lnTo>
                  <a:pt x="303" y="66"/>
                </a:lnTo>
                <a:lnTo>
                  <a:pt x="282" y="46"/>
                </a:lnTo>
                <a:lnTo>
                  <a:pt x="258" y="32"/>
                </a:lnTo>
                <a:close/>
                <a:moveTo>
                  <a:pt x="116" y="30"/>
                </a:moveTo>
                <a:lnTo>
                  <a:pt x="98" y="36"/>
                </a:lnTo>
                <a:lnTo>
                  <a:pt x="81" y="46"/>
                </a:lnTo>
                <a:lnTo>
                  <a:pt x="65" y="57"/>
                </a:lnTo>
                <a:lnTo>
                  <a:pt x="49" y="76"/>
                </a:lnTo>
                <a:lnTo>
                  <a:pt x="35" y="98"/>
                </a:lnTo>
                <a:lnTo>
                  <a:pt x="55" y="73"/>
                </a:lnTo>
                <a:lnTo>
                  <a:pt x="79" y="52"/>
                </a:lnTo>
                <a:lnTo>
                  <a:pt x="106" y="35"/>
                </a:lnTo>
                <a:lnTo>
                  <a:pt x="116" y="30"/>
                </a:lnTo>
                <a:close/>
                <a:moveTo>
                  <a:pt x="225" y="0"/>
                </a:moveTo>
                <a:lnTo>
                  <a:pt x="244" y="1"/>
                </a:lnTo>
                <a:lnTo>
                  <a:pt x="265" y="9"/>
                </a:lnTo>
                <a:lnTo>
                  <a:pt x="286" y="18"/>
                </a:lnTo>
                <a:lnTo>
                  <a:pt x="301" y="23"/>
                </a:lnTo>
                <a:lnTo>
                  <a:pt x="311" y="30"/>
                </a:lnTo>
                <a:lnTo>
                  <a:pt x="319" y="40"/>
                </a:lnTo>
                <a:lnTo>
                  <a:pt x="348" y="66"/>
                </a:lnTo>
                <a:lnTo>
                  <a:pt x="371" y="95"/>
                </a:lnTo>
                <a:lnTo>
                  <a:pt x="383" y="111"/>
                </a:lnTo>
                <a:lnTo>
                  <a:pt x="394" y="129"/>
                </a:lnTo>
                <a:lnTo>
                  <a:pt x="404" y="148"/>
                </a:lnTo>
                <a:lnTo>
                  <a:pt x="412" y="169"/>
                </a:lnTo>
                <a:lnTo>
                  <a:pt x="417" y="188"/>
                </a:lnTo>
                <a:lnTo>
                  <a:pt x="417" y="209"/>
                </a:lnTo>
                <a:lnTo>
                  <a:pt x="412" y="227"/>
                </a:lnTo>
                <a:lnTo>
                  <a:pt x="407" y="235"/>
                </a:lnTo>
                <a:lnTo>
                  <a:pt x="403" y="242"/>
                </a:lnTo>
                <a:lnTo>
                  <a:pt x="396" y="248"/>
                </a:lnTo>
                <a:lnTo>
                  <a:pt x="392" y="263"/>
                </a:lnTo>
                <a:lnTo>
                  <a:pt x="387" y="277"/>
                </a:lnTo>
                <a:lnTo>
                  <a:pt x="379" y="289"/>
                </a:lnTo>
                <a:lnTo>
                  <a:pt x="369" y="299"/>
                </a:lnTo>
                <a:lnTo>
                  <a:pt x="357" y="307"/>
                </a:lnTo>
                <a:lnTo>
                  <a:pt x="353" y="317"/>
                </a:lnTo>
                <a:lnTo>
                  <a:pt x="348" y="324"/>
                </a:lnTo>
                <a:lnTo>
                  <a:pt x="333" y="340"/>
                </a:lnTo>
                <a:lnTo>
                  <a:pt x="315" y="352"/>
                </a:lnTo>
                <a:lnTo>
                  <a:pt x="314" y="354"/>
                </a:lnTo>
                <a:lnTo>
                  <a:pt x="312" y="356"/>
                </a:lnTo>
                <a:lnTo>
                  <a:pt x="310" y="357"/>
                </a:lnTo>
                <a:lnTo>
                  <a:pt x="276" y="366"/>
                </a:lnTo>
                <a:lnTo>
                  <a:pt x="240" y="373"/>
                </a:lnTo>
                <a:lnTo>
                  <a:pt x="239" y="373"/>
                </a:lnTo>
                <a:lnTo>
                  <a:pt x="223" y="379"/>
                </a:lnTo>
                <a:lnTo>
                  <a:pt x="208" y="382"/>
                </a:lnTo>
                <a:lnTo>
                  <a:pt x="191" y="381"/>
                </a:lnTo>
                <a:lnTo>
                  <a:pt x="188" y="382"/>
                </a:lnTo>
                <a:lnTo>
                  <a:pt x="171" y="387"/>
                </a:lnTo>
                <a:lnTo>
                  <a:pt x="153" y="387"/>
                </a:lnTo>
                <a:lnTo>
                  <a:pt x="129" y="381"/>
                </a:lnTo>
                <a:lnTo>
                  <a:pt x="108" y="369"/>
                </a:lnTo>
                <a:lnTo>
                  <a:pt x="90" y="353"/>
                </a:lnTo>
                <a:lnTo>
                  <a:pt x="74" y="334"/>
                </a:lnTo>
                <a:lnTo>
                  <a:pt x="57" y="318"/>
                </a:lnTo>
                <a:lnTo>
                  <a:pt x="43" y="298"/>
                </a:lnTo>
                <a:lnTo>
                  <a:pt x="26" y="268"/>
                </a:lnTo>
                <a:lnTo>
                  <a:pt x="14" y="237"/>
                </a:lnTo>
                <a:lnTo>
                  <a:pt x="7" y="204"/>
                </a:lnTo>
                <a:lnTo>
                  <a:pt x="2" y="191"/>
                </a:lnTo>
                <a:lnTo>
                  <a:pt x="0" y="175"/>
                </a:lnTo>
                <a:lnTo>
                  <a:pt x="1" y="148"/>
                </a:lnTo>
                <a:lnTo>
                  <a:pt x="9" y="121"/>
                </a:lnTo>
                <a:lnTo>
                  <a:pt x="21" y="97"/>
                </a:lnTo>
                <a:lnTo>
                  <a:pt x="34" y="73"/>
                </a:lnTo>
                <a:lnTo>
                  <a:pt x="52" y="49"/>
                </a:lnTo>
                <a:lnTo>
                  <a:pt x="74" y="32"/>
                </a:lnTo>
                <a:lnTo>
                  <a:pt x="98" y="21"/>
                </a:lnTo>
                <a:lnTo>
                  <a:pt x="127" y="11"/>
                </a:lnTo>
                <a:lnTo>
                  <a:pt x="166" y="4"/>
                </a:lnTo>
                <a:lnTo>
                  <a:pt x="206" y="0"/>
                </a:lnTo>
                <a:lnTo>
                  <a:pt x="225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201551" y="5075396"/>
            <a:ext cx="4190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andara" panose="020E0502030303020204" pitchFamily="34" charset="0"/>
              </a:rPr>
              <a:t>Разработка макетов</a:t>
            </a:r>
            <a:endParaRPr lang="en-US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00370" y="5075396"/>
            <a:ext cx="4190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andara" panose="020E0502030303020204" pitchFamily="34" charset="0"/>
              </a:rPr>
              <a:t>Прорисовка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 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4DDDAD4-B827-4250-9F31-90F547937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92" y="212131"/>
            <a:ext cx="5970225" cy="331160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96DA2E2-2AE2-4D02-BBA2-5669CCBE9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083" y="3038601"/>
            <a:ext cx="5970226" cy="329351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F8FFDC-36AF-4C25-A573-6C78CAC644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0" y="974785"/>
            <a:ext cx="3059710" cy="19582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8D4607-3011-468B-848E-393636257A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749" y="4088235"/>
            <a:ext cx="3084877" cy="197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54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42">
            <a:extLst>
              <a:ext uri="{FF2B5EF4-FFF2-40B4-BE49-F238E27FC236}">
                <a16:creationId xmlns:a16="http://schemas.microsoft.com/office/drawing/2014/main" id="{A2248A0B-0791-4D08-8F49-204B3E8C905D}"/>
              </a:ext>
            </a:extLst>
          </p:cNvPr>
          <p:cNvSpPr/>
          <p:nvPr/>
        </p:nvSpPr>
        <p:spPr>
          <a:xfrm>
            <a:off x="926234" y="1757776"/>
            <a:ext cx="8492192" cy="4021586"/>
          </a:xfrm>
          <a:custGeom>
            <a:avLst/>
            <a:gdLst>
              <a:gd name="connsiteX0" fmla="*/ 502412 w 6204065"/>
              <a:gd name="connsiteY0" fmla="*/ 0 h 4161453"/>
              <a:gd name="connsiteX1" fmla="*/ 6204065 w 6204065"/>
              <a:gd name="connsiteY1" fmla="*/ 0 h 4161453"/>
              <a:gd name="connsiteX2" fmla="*/ 6204065 w 6204065"/>
              <a:gd name="connsiteY2" fmla="*/ 4161453 h 4161453"/>
              <a:gd name="connsiteX3" fmla="*/ 502412 w 6204065"/>
              <a:gd name="connsiteY3" fmla="*/ 4161453 h 4161453"/>
              <a:gd name="connsiteX4" fmla="*/ 0 w 6204065"/>
              <a:gd name="connsiteY4" fmla="*/ 3659041 h 4161453"/>
              <a:gd name="connsiteX5" fmla="*/ 0 w 6204065"/>
              <a:gd name="connsiteY5" fmla="*/ 502412 h 4161453"/>
              <a:gd name="connsiteX6" fmla="*/ 502412 w 6204065"/>
              <a:gd name="connsiteY6" fmla="*/ 0 h 416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4065" h="4161453">
                <a:moveTo>
                  <a:pt x="502412" y="0"/>
                </a:moveTo>
                <a:lnTo>
                  <a:pt x="6204065" y="0"/>
                </a:lnTo>
                <a:lnTo>
                  <a:pt x="6204065" y="4161453"/>
                </a:lnTo>
                <a:lnTo>
                  <a:pt x="502412" y="4161453"/>
                </a:lnTo>
                <a:cubicBezTo>
                  <a:pt x="224938" y="4161453"/>
                  <a:pt x="0" y="3936515"/>
                  <a:pt x="0" y="3659041"/>
                </a:cubicBezTo>
                <a:lnTo>
                  <a:pt x="0" y="502412"/>
                </a:lnTo>
                <a:cubicBezTo>
                  <a:pt x="0" y="224938"/>
                  <a:pt x="224938" y="0"/>
                  <a:pt x="5024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42">
            <a:extLst>
              <a:ext uri="{FF2B5EF4-FFF2-40B4-BE49-F238E27FC236}">
                <a16:creationId xmlns:a16="http://schemas.microsoft.com/office/drawing/2014/main" id="{622673B5-FC10-44C5-BAD7-93A5A66F5DE7}"/>
              </a:ext>
            </a:extLst>
          </p:cNvPr>
          <p:cNvSpPr/>
          <p:nvPr/>
        </p:nvSpPr>
        <p:spPr>
          <a:xfrm rot="10800000">
            <a:off x="2773571" y="1757776"/>
            <a:ext cx="8492192" cy="4021585"/>
          </a:xfrm>
          <a:custGeom>
            <a:avLst/>
            <a:gdLst>
              <a:gd name="connsiteX0" fmla="*/ 502412 w 6204065"/>
              <a:gd name="connsiteY0" fmla="*/ 0 h 4161453"/>
              <a:gd name="connsiteX1" fmla="*/ 6204065 w 6204065"/>
              <a:gd name="connsiteY1" fmla="*/ 0 h 4161453"/>
              <a:gd name="connsiteX2" fmla="*/ 6204065 w 6204065"/>
              <a:gd name="connsiteY2" fmla="*/ 4161453 h 4161453"/>
              <a:gd name="connsiteX3" fmla="*/ 502412 w 6204065"/>
              <a:gd name="connsiteY3" fmla="*/ 4161453 h 4161453"/>
              <a:gd name="connsiteX4" fmla="*/ 0 w 6204065"/>
              <a:gd name="connsiteY4" fmla="*/ 3659041 h 4161453"/>
              <a:gd name="connsiteX5" fmla="*/ 0 w 6204065"/>
              <a:gd name="connsiteY5" fmla="*/ 502412 h 4161453"/>
              <a:gd name="connsiteX6" fmla="*/ 502412 w 6204065"/>
              <a:gd name="connsiteY6" fmla="*/ 0 h 416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4065" h="4161453">
                <a:moveTo>
                  <a:pt x="502412" y="0"/>
                </a:moveTo>
                <a:lnTo>
                  <a:pt x="6204065" y="0"/>
                </a:lnTo>
                <a:lnTo>
                  <a:pt x="6204065" y="4161453"/>
                </a:lnTo>
                <a:lnTo>
                  <a:pt x="502412" y="4161453"/>
                </a:lnTo>
                <a:cubicBezTo>
                  <a:pt x="224938" y="4161453"/>
                  <a:pt x="0" y="3936515"/>
                  <a:pt x="0" y="3659041"/>
                </a:cubicBezTo>
                <a:lnTo>
                  <a:pt x="0" y="502412"/>
                </a:lnTo>
                <a:cubicBezTo>
                  <a:pt x="0" y="224938"/>
                  <a:pt x="224938" y="0"/>
                  <a:pt x="5024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8">
            <a:extLst>
              <a:ext uri="{FF2B5EF4-FFF2-40B4-BE49-F238E27FC236}">
                <a16:creationId xmlns:a16="http://schemas.microsoft.com/office/drawing/2014/main" id="{93C30F60-F662-4E90-AF55-5E3AD4E12DB3}"/>
              </a:ext>
            </a:extLst>
          </p:cNvPr>
          <p:cNvGrpSpPr/>
          <p:nvPr/>
        </p:nvGrpSpPr>
        <p:grpSpPr>
          <a:xfrm>
            <a:off x="0" y="0"/>
            <a:ext cx="12192000" cy="146957"/>
            <a:chOff x="0" y="449035"/>
            <a:chExt cx="7935684" cy="1322614"/>
          </a:xfrm>
        </p:grpSpPr>
        <p:sp>
          <p:nvSpPr>
            <p:cNvPr id="5" name="Rectangle 12">
              <a:extLst>
                <a:ext uri="{FF2B5EF4-FFF2-40B4-BE49-F238E27FC236}">
                  <a16:creationId xmlns:a16="http://schemas.microsoft.com/office/drawing/2014/main" id="{95E80B1A-25CD-4F87-85B7-1A4700B6522F}"/>
                </a:ext>
              </a:extLst>
            </p:cNvPr>
            <p:cNvSpPr/>
            <p:nvPr/>
          </p:nvSpPr>
          <p:spPr>
            <a:xfrm>
              <a:off x="0" y="449035"/>
              <a:ext cx="1322614" cy="13226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3">
              <a:extLst>
                <a:ext uri="{FF2B5EF4-FFF2-40B4-BE49-F238E27FC236}">
                  <a16:creationId xmlns:a16="http://schemas.microsoft.com/office/drawing/2014/main" id="{2F72DE97-7ABB-44FD-BBE8-ADFCAC14F19C}"/>
                </a:ext>
              </a:extLst>
            </p:cNvPr>
            <p:cNvSpPr/>
            <p:nvPr/>
          </p:nvSpPr>
          <p:spPr>
            <a:xfrm>
              <a:off x="1322614" y="449035"/>
              <a:ext cx="1322614" cy="13226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14">
              <a:extLst>
                <a:ext uri="{FF2B5EF4-FFF2-40B4-BE49-F238E27FC236}">
                  <a16:creationId xmlns:a16="http://schemas.microsoft.com/office/drawing/2014/main" id="{38471309-F930-45BB-A137-DF89395B7E1C}"/>
                </a:ext>
              </a:extLst>
            </p:cNvPr>
            <p:cNvSpPr/>
            <p:nvPr/>
          </p:nvSpPr>
          <p:spPr>
            <a:xfrm>
              <a:off x="2645228" y="449035"/>
              <a:ext cx="1322614" cy="13226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15">
              <a:extLst>
                <a:ext uri="{FF2B5EF4-FFF2-40B4-BE49-F238E27FC236}">
                  <a16:creationId xmlns:a16="http://schemas.microsoft.com/office/drawing/2014/main" id="{F52FFDD9-7DE8-432C-A0A9-9E3AA7AD0B7F}"/>
                </a:ext>
              </a:extLst>
            </p:cNvPr>
            <p:cNvSpPr/>
            <p:nvPr/>
          </p:nvSpPr>
          <p:spPr>
            <a:xfrm>
              <a:off x="3967842" y="449035"/>
              <a:ext cx="1322614" cy="13226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6">
              <a:extLst>
                <a:ext uri="{FF2B5EF4-FFF2-40B4-BE49-F238E27FC236}">
                  <a16:creationId xmlns:a16="http://schemas.microsoft.com/office/drawing/2014/main" id="{AA00CE8B-C62E-42F1-A694-A513CD921456}"/>
                </a:ext>
              </a:extLst>
            </p:cNvPr>
            <p:cNvSpPr/>
            <p:nvPr/>
          </p:nvSpPr>
          <p:spPr>
            <a:xfrm>
              <a:off x="5290456" y="449035"/>
              <a:ext cx="1322614" cy="132261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17">
              <a:extLst>
                <a:ext uri="{FF2B5EF4-FFF2-40B4-BE49-F238E27FC236}">
                  <a16:creationId xmlns:a16="http://schemas.microsoft.com/office/drawing/2014/main" id="{DEECC89A-3643-46CE-9796-1A1DCABD2D51}"/>
                </a:ext>
              </a:extLst>
            </p:cNvPr>
            <p:cNvSpPr/>
            <p:nvPr/>
          </p:nvSpPr>
          <p:spPr>
            <a:xfrm>
              <a:off x="6613070" y="449035"/>
              <a:ext cx="1322614" cy="13226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77">
            <a:extLst>
              <a:ext uri="{FF2B5EF4-FFF2-40B4-BE49-F238E27FC236}">
                <a16:creationId xmlns:a16="http://schemas.microsoft.com/office/drawing/2014/main" id="{17AF393F-72EF-4A7D-8C38-9F63EECF0F94}"/>
              </a:ext>
            </a:extLst>
          </p:cNvPr>
          <p:cNvSpPr>
            <a:spLocks noEditPoints="1"/>
          </p:cNvSpPr>
          <p:nvPr/>
        </p:nvSpPr>
        <p:spPr bwMode="auto">
          <a:xfrm>
            <a:off x="-466292" y="456058"/>
            <a:ext cx="932584" cy="865492"/>
          </a:xfrm>
          <a:custGeom>
            <a:avLst/>
            <a:gdLst>
              <a:gd name="T0" fmla="*/ 307 w 417"/>
              <a:gd name="T1" fmla="*/ 337 h 387"/>
              <a:gd name="T2" fmla="*/ 174 w 417"/>
              <a:gd name="T3" fmla="*/ 335 h 387"/>
              <a:gd name="T4" fmla="*/ 131 w 417"/>
              <a:gd name="T5" fmla="*/ 302 h 387"/>
              <a:gd name="T6" fmla="*/ 83 w 417"/>
              <a:gd name="T7" fmla="*/ 292 h 387"/>
              <a:gd name="T8" fmla="*/ 180 w 417"/>
              <a:gd name="T9" fmla="*/ 276 h 387"/>
              <a:gd name="T10" fmla="*/ 148 w 417"/>
              <a:gd name="T11" fmla="*/ 280 h 387"/>
              <a:gd name="T12" fmla="*/ 222 w 417"/>
              <a:gd name="T13" fmla="*/ 252 h 387"/>
              <a:gd name="T14" fmla="*/ 36 w 417"/>
              <a:gd name="T15" fmla="*/ 242 h 387"/>
              <a:gd name="T16" fmla="*/ 36 w 417"/>
              <a:gd name="T17" fmla="*/ 242 h 387"/>
              <a:gd name="T18" fmla="*/ 286 w 417"/>
              <a:gd name="T19" fmla="*/ 258 h 387"/>
              <a:gd name="T20" fmla="*/ 123 w 417"/>
              <a:gd name="T21" fmla="*/ 251 h 387"/>
              <a:gd name="T22" fmla="*/ 171 w 417"/>
              <a:gd name="T23" fmla="*/ 227 h 387"/>
              <a:gd name="T24" fmla="*/ 191 w 417"/>
              <a:gd name="T25" fmla="*/ 241 h 387"/>
              <a:gd name="T26" fmla="*/ 201 w 417"/>
              <a:gd name="T27" fmla="*/ 227 h 387"/>
              <a:gd name="T28" fmla="*/ 331 w 417"/>
              <a:gd name="T29" fmla="*/ 262 h 387"/>
              <a:gd name="T30" fmla="*/ 57 w 417"/>
              <a:gd name="T31" fmla="*/ 196 h 387"/>
              <a:gd name="T32" fmla="*/ 120 w 417"/>
              <a:gd name="T33" fmla="*/ 195 h 387"/>
              <a:gd name="T34" fmla="*/ 272 w 417"/>
              <a:gd name="T35" fmla="*/ 188 h 387"/>
              <a:gd name="T36" fmla="*/ 297 w 417"/>
              <a:gd name="T37" fmla="*/ 188 h 387"/>
              <a:gd name="T38" fmla="*/ 306 w 417"/>
              <a:gd name="T39" fmla="*/ 174 h 387"/>
              <a:gd name="T40" fmla="*/ 39 w 417"/>
              <a:gd name="T41" fmla="*/ 224 h 387"/>
              <a:gd name="T42" fmla="*/ 183 w 417"/>
              <a:gd name="T43" fmla="*/ 163 h 387"/>
              <a:gd name="T44" fmla="*/ 197 w 417"/>
              <a:gd name="T45" fmla="*/ 171 h 387"/>
              <a:gd name="T46" fmla="*/ 183 w 417"/>
              <a:gd name="T47" fmla="*/ 163 h 387"/>
              <a:gd name="T48" fmla="*/ 370 w 417"/>
              <a:gd name="T49" fmla="*/ 225 h 387"/>
              <a:gd name="T50" fmla="*/ 238 w 417"/>
              <a:gd name="T51" fmla="*/ 210 h 387"/>
              <a:gd name="T52" fmla="*/ 250 w 417"/>
              <a:gd name="T53" fmla="*/ 166 h 387"/>
              <a:gd name="T54" fmla="*/ 53 w 417"/>
              <a:gd name="T55" fmla="*/ 150 h 387"/>
              <a:gd name="T56" fmla="*/ 225 w 417"/>
              <a:gd name="T57" fmla="*/ 153 h 387"/>
              <a:gd name="T58" fmla="*/ 280 w 417"/>
              <a:gd name="T59" fmla="*/ 146 h 387"/>
              <a:gd name="T60" fmla="*/ 273 w 417"/>
              <a:gd name="T61" fmla="*/ 137 h 387"/>
              <a:gd name="T62" fmla="*/ 212 w 417"/>
              <a:gd name="T63" fmla="*/ 135 h 387"/>
              <a:gd name="T64" fmla="*/ 396 w 417"/>
              <a:gd name="T65" fmla="*/ 193 h 387"/>
              <a:gd name="T66" fmla="*/ 400 w 417"/>
              <a:gd name="T67" fmla="*/ 187 h 387"/>
              <a:gd name="T68" fmla="*/ 175 w 417"/>
              <a:gd name="T69" fmla="*/ 125 h 387"/>
              <a:gd name="T70" fmla="*/ 112 w 417"/>
              <a:gd name="T71" fmla="*/ 131 h 387"/>
              <a:gd name="T72" fmla="*/ 148 w 417"/>
              <a:gd name="T73" fmla="*/ 119 h 387"/>
              <a:gd name="T74" fmla="*/ 154 w 417"/>
              <a:gd name="T75" fmla="*/ 118 h 387"/>
              <a:gd name="T76" fmla="*/ 93 w 417"/>
              <a:gd name="T77" fmla="*/ 116 h 387"/>
              <a:gd name="T78" fmla="*/ 319 w 417"/>
              <a:gd name="T79" fmla="*/ 114 h 387"/>
              <a:gd name="T80" fmla="*/ 336 w 417"/>
              <a:gd name="T81" fmla="*/ 128 h 387"/>
              <a:gd name="T82" fmla="*/ 133 w 417"/>
              <a:gd name="T83" fmla="*/ 112 h 387"/>
              <a:gd name="T84" fmla="*/ 255 w 417"/>
              <a:gd name="T85" fmla="*/ 107 h 387"/>
              <a:gd name="T86" fmla="*/ 231 w 417"/>
              <a:gd name="T87" fmla="*/ 103 h 387"/>
              <a:gd name="T88" fmla="*/ 161 w 417"/>
              <a:gd name="T89" fmla="*/ 101 h 387"/>
              <a:gd name="T90" fmla="*/ 192 w 417"/>
              <a:gd name="T91" fmla="*/ 93 h 387"/>
              <a:gd name="T92" fmla="*/ 333 w 417"/>
              <a:gd name="T93" fmla="*/ 86 h 387"/>
              <a:gd name="T94" fmla="*/ 333 w 417"/>
              <a:gd name="T95" fmla="*/ 86 h 387"/>
              <a:gd name="T96" fmla="*/ 127 w 417"/>
              <a:gd name="T97" fmla="*/ 74 h 387"/>
              <a:gd name="T98" fmla="*/ 201 w 417"/>
              <a:gd name="T99" fmla="*/ 53 h 387"/>
              <a:gd name="T100" fmla="*/ 179 w 417"/>
              <a:gd name="T101" fmla="*/ 42 h 387"/>
              <a:gd name="T102" fmla="*/ 251 w 417"/>
              <a:gd name="T103" fmla="*/ 34 h 387"/>
              <a:gd name="T104" fmla="*/ 258 w 417"/>
              <a:gd name="T105" fmla="*/ 32 h 387"/>
              <a:gd name="T106" fmla="*/ 55 w 417"/>
              <a:gd name="T107" fmla="*/ 73 h 387"/>
              <a:gd name="T108" fmla="*/ 286 w 417"/>
              <a:gd name="T109" fmla="*/ 18 h 387"/>
              <a:gd name="T110" fmla="*/ 394 w 417"/>
              <a:gd name="T111" fmla="*/ 129 h 387"/>
              <a:gd name="T112" fmla="*/ 403 w 417"/>
              <a:gd name="T113" fmla="*/ 242 h 387"/>
              <a:gd name="T114" fmla="*/ 353 w 417"/>
              <a:gd name="T115" fmla="*/ 317 h 387"/>
              <a:gd name="T116" fmla="*/ 276 w 417"/>
              <a:gd name="T117" fmla="*/ 366 h 387"/>
              <a:gd name="T118" fmla="*/ 171 w 417"/>
              <a:gd name="T119" fmla="*/ 387 h 387"/>
              <a:gd name="T120" fmla="*/ 43 w 417"/>
              <a:gd name="T121" fmla="*/ 298 h 387"/>
              <a:gd name="T122" fmla="*/ 9 w 417"/>
              <a:gd name="T123" fmla="*/ 121 h 387"/>
              <a:gd name="T124" fmla="*/ 166 w 417"/>
              <a:gd name="T125" fmla="*/ 4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17" h="387">
                <a:moveTo>
                  <a:pt x="214" y="339"/>
                </a:moveTo>
                <a:lnTo>
                  <a:pt x="213" y="340"/>
                </a:lnTo>
                <a:lnTo>
                  <a:pt x="214" y="340"/>
                </a:lnTo>
                <a:lnTo>
                  <a:pt x="214" y="339"/>
                </a:lnTo>
                <a:close/>
                <a:moveTo>
                  <a:pt x="320" y="330"/>
                </a:moveTo>
                <a:lnTo>
                  <a:pt x="292" y="344"/>
                </a:lnTo>
                <a:lnTo>
                  <a:pt x="307" y="337"/>
                </a:lnTo>
                <a:lnTo>
                  <a:pt x="320" y="330"/>
                </a:lnTo>
                <a:close/>
                <a:moveTo>
                  <a:pt x="125" y="318"/>
                </a:moveTo>
                <a:lnTo>
                  <a:pt x="124" y="319"/>
                </a:lnTo>
                <a:lnTo>
                  <a:pt x="142" y="330"/>
                </a:lnTo>
                <a:lnTo>
                  <a:pt x="162" y="336"/>
                </a:lnTo>
                <a:lnTo>
                  <a:pt x="172" y="335"/>
                </a:lnTo>
                <a:lnTo>
                  <a:pt x="174" y="335"/>
                </a:lnTo>
                <a:lnTo>
                  <a:pt x="142" y="326"/>
                </a:lnTo>
                <a:lnTo>
                  <a:pt x="133" y="323"/>
                </a:lnTo>
                <a:lnTo>
                  <a:pt x="125" y="318"/>
                </a:lnTo>
                <a:close/>
                <a:moveTo>
                  <a:pt x="120" y="294"/>
                </a:moveTo>
                <a:lnTo>
                  <a:pt x="123" y="298"/>
                </a:lnTo>
                <a:lnTo>
                  <a:pt x="127" y="299"/>
                </a:lnTo>
                <a:lnTo>
                  <a:pt x="131" y="302"/>
                </a:lnTo>
                <a:lnTo>
                  <a:pt x="134" y="302"/>
                </a:lnTo>
                <a:lnTo>
                  <a:pt x="120" y="294"/>
                </a:lnTo>
                <a:close/>
                <a:moveTo>
                  <a:pt x="85" y="282"/>
                </a:moveTo>
                <a:lnTo>
                  <a:pt x="86" y="282"/>
                </a:lnTo>
                <a:lnTo>
                  <a:pt x="86" y="286"/>
                </a:lnTo>
                <a:lnTo>
                  <a:pt x="86" y="289"/>
                </a:lnTo>
                <a:lnTo>
                  <a:pt x="83" y="292"/>
                </a:lnTo>
                <a:lnTo>
                  <a:pt x="81" y="293"/>
                </a:lnTo>
                <a:lnTo>
                  <a:pt x="82" y="296"/>
                </a:lnTo>
                <a:lnTo>
                  <a:pt x="90" y="298"/>
                </a:lnTo>
                <a:lnTo>
                  <a:pt x="87" y="290"/>
                </a:lnTo>
                <a:lnTo>
                  <a:pt x="86" y="282"/>
                </a:lnTo>
                <a:lnTo>
                  <a:pt x="85" y="282"/>
                </a:lnTo>
                <a:close/>
                <a:moveTo>
                  <a:pt x="180" y="276"/>
                </a:moveTo>
                <a:lnTo>
                  <a:pt x="180" y="277"/>
                </a:lnTo>
                <a:lnTo>
                  <a:pt x="182" y="277"/>
                </a:lnTo>
                <a:lnTo>
                  <a:pt x="180" y="276"/>
                </a:lnTo>
                <a:close/>
                <a:moveTo>
                  <a:pt x="138" y="265"/>
                </a:moveTo>
                <a:lnTo>
                  <a:pt x="136" y="271"/>
                </a:lnTo>
                <a:lnTo>
                  <a:pt x="141" y="276"/>
                </a:lnTo>
                <a:lnTo>
                  <a:pt x="148" y="280"/>
                </a:lnTo>
                <a:lnTo>
                  <a:pt x="149" y="280"/>
                </a:lnTo>
                <a:lnTo>
                  <a:pt x="145" y="276"/>
                </a:lnTo>
                <a:lnTo>
                  <a:pt x="141" y="272"/>
                </a:lnTo>
                <a:lnTo>
                  <a:pt x="138" y="265"/>
                </a:lnTo>
                <a:close/>
                <a:moveTo>
                  <a:pt x="218" y="252"/>
                </a:moveTo>
                <a:lnTo>
                  <a:pt x="217" y="254"/>
                </a:lnTo>
                <a:lnTo>
                  <a:pt x="222" y="252"/>
                </a:lnTo>
                <a:lnTo>
                  <a:pt x="218" y="252"/>
                </a:lnTo>
                <a:close/>
                <a:moveTo>
                  <a:pt x="267" y="243"/>
                </a:moveTo>
                <a:lnTo>
                  <a:pt x="260" y="248"/>
                </a:lnTo>
                <a:lnTo>
                  <a:pt x="252" y="255"/>
                </a:lnTo>
                <a:lnTo>
                  <a:pt x="260" y="250"/>
                </a:lnTo>
                <a:lnTo>
                  <a:pt x="267" y="243"/>
                </a:lnTo>
                <a:close/>
                <a:moveTo>
                  <a:pt x="36" y="242"/>
                </a:moveTo>
                <a:lnTo>
                  <a:pt x="42" y="255"/>
                </a:lnTo>
                <a:lnTo>
                  <a:pt x="48" y="268"/>
                </a:lnTo>
                <a:lnTo>
                  <a:pt x="52" y="273"/>
                </a:lnTo>
                <a:lnTo>
                  <a:pt x="56" y="279"/>
                </a:lnTo>
                <a:lnTo>
                  <a:pt x="49" y="263"/>
                </a:lnTo>
                <a:lnTo>
                  <a:pt x="45" y="248"/>
                </a:lnTo>
                <a:lnTo>
                  <a:pt x="36" y="242"/>
                </a:lnTo>
                <a:close/>
                <a:moveTo>
                  <a:pt x="306" y="235"/>
                </a:moveTo>
                <a:lnTo>
                  <a:pt x="289" y="251"/>
                </a:lnTo>
                <a:lnTo>
                  <a:pt x="268" y="264"/>
                </a:lnTo>
                <a:lnTo>
                  <a:pt x="260" y="269"/>
                </a:lnTo>
                <a:lnTo>
                  <a:pt x="268" y="268"/>
                </a:lnTo>
                <a:lnTo>
                  <a:pt x="276" y="267"/>
                </a:lnTo>
                <a:lnTo>
                  <a:pt x="286" y="258"/>
                </a:lnTo>
                <a:lnTo>
                  <a:pt x="295" y="251"/>
                </a:lnTo>
                <a:lnTo>
                  <a:pt x="306" y="235"/>
                </a:lnTo>
                <a:close/>
                <a:moveTo>
                  <a:pt x="131" y="235"/>
                </a:moveTo>
                <a:lnTo>
                  <a:pt x="128" y="246"/>
                </a:lnTo>
                <a:lnTo>
                  <a:pt x="128" y="248"/>
                </a:lnTo>
                <a:lnTo>
                  <a:pt x="125" y="251"/>
                </a:lnTo>
                <a:lnTo>
                  <a:pt x="123" y="251"/>
                </a:lnTo>
                <a:lnTo>
                  <a:pt x="120" y="251"/>
                </a:lnTo>
                <a:lnTo>
                  <a:pt x="125" y="259"/>
                </a:lnTo>
                <a:lnTo>
                  <a:pt x="129" y="254"/>
                </a:lnTo>
                <a:lnTo>
                  <a:pt x="134" y="247"/>
                </a:lnTo>
                <a:lnTo>
                  <a:pt x="134" y="239"/>
                </a:lnTo>
                <a:lnTo>
                  <a:pt x="131" y="235"/>
                </a:lnTo>
                <a:close/>
                <a:moveTo>
                  <a:pt x="171" y="227"/>
                </a:moveTo>
                <a:lnTo>
                  <a:pt x="174" y="246"/>
                </a:lnTo>
                <a:lnTo>
                  <a:pt x="191" y="258"/>
                </a:lnTo>
                <a:lnTo>
                  <a:pt x="195" y="258"/>
                </a:lnTo>
                <a:lnTo>
                  <a:pt x="195" y="255"/>
                </a:lnTo>
                <a:lnTo>
                  <a:pt x="195" y="254"/>
                </a:lnTo>
                <a:lnTo>
                  <a:pt x="197" y="245"/>
                </a:lnTo>
                <a:lnTo>
                  <a:pt x="191" y="241"/>
                </a:lnTo>
                <a:lnTo>
                  <a:pt x="187" y="235"/>
                </a:lnTo>
                <a:lnTo>
                  <a:pt x="182" y="230"/>
                </a:lnTo>
                <a:lnTo>
                  <a:pt x="176" y="229"/>
                </a:lnTo>
                <a:lnTo>
                  <a:pt x="171" y="227"/>
                </a:lnTo>
                <a:close/>
                <a:moveTo>
                  <a:pt x="201" y="227"/>
                </a:moveTo>
                <a:lnTo>
                  <a:pt x="201" y="227"/>
                </a:lnTo>
                <a:lnTo>
                  <a:pt x="201" y="227"/>
                </a:lnTo>
                <a:lnTo>
                  <a:pt x="201" y="227"/>
                </a:lnTo>
                <a:close/>
                <a:moveTo>
                  <a:pt x="345" y="222"/>
                </a:moveTo>
                <a:lnTo>
                  <a:pt x="345" y="222"/>
                </a:lnTo>
                <a:lnTo>
                  <a:pt x="341" y="229"/>
                </a:lnTo>
                <a:lnTo>
                  <a:pt x="337" y="235"/>
                </a:lnTo>
                <a:lnTo>
                  <a:pt x="332" y="241"/>
                </a:lnTo>
                <a:lnTo>
                  <a:pt x="331" y="262"/>
                </a:lnTo>
                <a:lnTo>
                  <a:pt x="339" y="258"/>
                </a:lnTo>
                <a:lnTo>
                  <a:pt x="345" y="254"/>
                </a:lnTo>
                <a:lnTo>
                  <a:pt x="348" y="247"/>
                </a:lnTo>
                <a:lnTo>
                  <a:pt x="349" y="239"/>
                </a:lnTo>
                <a:lnTo>
                  <a:pt x="345" y="222"/>
                </a:lnTo>
                <a:close/>
                <a:moveTo>
                  <a:pt x="61" y="187"/>
                </a:moveTo>
                <a:lnTo>
                  <a:pt x="57" y="196"/>
                </a:lnTo>
                <a:lnTo>
                  <a:pt x="59" y="200"/>
                </a:lnTo>
                <a:lnTo>
                  <a:pt x="72" y="224"/>
                </a:lnTo>
                <a:lnTo>
                  <a:pt x="77" y="231"/>
                </a:lnTo>
                <a:lnTo>
                  <a:pt x="76" y="221"/>
                </a:lnTo>
                <a:lnTo>
                  <a:pt x="61" y="187"/>
                </a:lnTo>
                <a:close/>
                <a:moveTo>
                  <a:pt x="123" y="182"/>
                </a:moveTo>
                <a:lnTo>
                  <a:pt x="120" y="195"/>
                </a:lnTo>
                <a:lnTo>
                  <a:pt x="121" y="197"/>
                </a:lnTo>
                <a:lnTo>
                  <a:pt x="123" y="186"/>
                </a:lnTo>
                <a:lnTo>
                  <a:pt x="123" y="182"/>
                </a:lnTo>
                <a:close/>
                <a:moveTo>
                  <a:pt x="267" y="176"/>
                </a:moveTo>
                <a:lnTo>
                  <a:pt x="267" y="203"/>
                </a:lnTo>
                <a:lnTo>
                  <a:pt x="273" y="193"/>
                </a:lnTo>
                <a:lnTo>
                  <a:pt x="272" y="188"/>
                </a:lnTo>
                <a:lnTo>
                  <a:pt x="269" y="183"/>
                </a:lnTo>
                <a:lnTo>
                  <a:pt x="267" y="176"/>
                </a:lnTo>
                <a:close/>
                <a:moveTo>
                  <a:pt x="306" y="165"/>
                </a:moveTo>
                <a:lnTo>
                  <a:pt x="305" y="170"/>
                </a:lnTo>
                <a:lnTo>
                  <a:pt x="302" y="176"/>
                </a:lnTo>
                <a:lnTo>
                  <a:pt x="299" y="182"/>
                </a:lnTo>
                <a:lnTo>
                  <a:pt x="297" y="188"/>
                </a:lnTo>
                <a:lnTo>
                  <a:pt x="298" y="205"/>
                </a:lnTo>
                <a:lnTo>
                  <a:pt x="297" y="222"/>
                </a:lnTo>
                <a:lnTo>
                  <a:pt x="305" y="210"/>
                </a:lnTo>
                <a:lnTo>
                  <a:pt x="310" y="197"/>
                </a:lnTo>
                <a:lnTo>
                  <a:pt x="305" y="180"/>
                </a:lnTo>
                <a:lnTo>
                  <a:pt x="305" y="176"/>
                </a:lnTo>
                <a:lnTo>
                  <a:pt x="306" y="174"/>
                </a:lnTo>
                <a:lnTo>
                  <a:pt x="307" y="173"/>
                </a:lnTo>
                <a:lnTo>
                  <a:pt x="306" y="165"/>
                </a:lnTo>
                <a:close/>
                <a:moveTo>
                  <a:pt x="31" y="163"/>
                </a:moveTo>
                <a:lnTo>
                  <a:pt x="28" y="188"/>
                </a:lnTo>
                <a:lnTo>
                  <a:pt x="30" y="212"/>
                </a:lnTo>
                <a:lnTo>
                  <a:pt x="34" y="218"/>
                </a:lnTo>
                <a:lnTo>
                  <a:pt x="39" y="224"/>
                </a:lnTo>
                <a:lnTo>
                  <a:pt x="39" y="213"/>
                </a:lnTo>
                <a:lnTo>
                  <a:pt x="39" y="203"/>
                </a:lnTo>
                <a:lnTo>
                  <a:pt x="38" y="191"/>
                </a:lnTo>
                <a:lnTo>
                  <a:pt x="34" y="180"/>
                </a:lnTo>
                <a:lnTo>
                  <a:pt x="32" y="171"/>
                </a:lnTo>
                <a:lnTo>
                  <a:pt x="31" y="163"/>
                </a:lnTo>
                <a:close/>
                <a:moveTo>
                  <a:pt x="183" y="163"/>
                </a:moveTo>
                <a:lnTo>
                  <a:pt x="186" y="192"/>
                </a:lnTo>
                <a:lnTo>
                  <a:pt x="186" y="193"/>
                </a:lnTo>
                <a:lnTo>
                  <a:pt x="188" y="191"/>
                </a:lnTo>
                <a:lnTo>
                  <a:pt x="192" y="187"/>
                </a:lnTo>
                <a:lnTo>
                  <a:pt x="196" y="182"/>
                </a:lnTo>
                <a:lnTo>
                  <a:pt x="199" y="176"/>
                </a:lnTo>
                <a:lnTo>
                  <a:pt x="197" y="171"/>
                </a:lnTo>
                <a:lnTo>
                  <a:pt x="196" y="173"/>
                </a:lnTo>
                <a:lnTo>
                  <a:pt x="193" y="174"/>
                </a:lnTo>
                <a:lnTo>
                  <a:pt x="189" y="174"/>
                </a:lnTo>
                <a:lnTo>
                  <a:pt x="187" y="173"/>
                </a:lnTo>
                <a:lnTo>
                  <a:pt x="186" y="171"/>
                </a:lnTo>
                <a:lnTo>
                  <a:pt x="184" y="167"/>
                </a:lnTo>
                <a:lnTo>
                  <a:pt x="183" y="163"/>
                </a:lnTo>
                <a:close/>
                <a:moveTo>
                  <a:pt x="78" y="158"/>
                </a:moveTo>
                <a:lnTo>
                  <a:pt x="74" y="165"/>
                </a:lnTo>
                <a:lnTo>
                  <a:pt x="77" y="170"/>
                </a:lnTo>
                <a:lnTo>
                  <a:pt x="78" y="158"/>
                </a:lnTo>
                <a:close/>
                <a:moveTo>
                  <a:pt x="362" y="158"/>
                </a:moveTo>
                <a:lnTo>
                  <a:pt x="369" y="191"/>
                </a:lnTo>
                <a:lnTo>
                  <a:pt x="370" y="225"/>
                </a:lnTo>
                <a:lnTo>
                  <a:pt x="375" y="208"/>
                </a:lnTo>
                <a:lnTo>
                  <a:pt x="374" y="190"/>
                </a:lnTo>
                <a:lnTo>
                  <a:pt x="370" y="174"/>
                </a:lnTo>
                <a:lnTo>
                  <a:pt x="362" y="158"/>
                </a:lnTo>
                <a:close/>
                <a:moveTo>
                  <a:pt x="247" y="153"/>
                </a:moveTo>
                <a:lnTo>
                  <a:pt x="244" y="182"/>
                </a:lnTo>
                <a:lnTo>
                  <a:pt x="238" y="210"/>
                </a:lnTo>
                <a:lnTo>
                  <a:pt x="227" y="237"/>
                </a:lnTo>
                <a:lnTo>
                  <a:pt x="235" y="231"/>
                </a:lnTo>
                <a:lnTo>
                  <a:pt x="242" y="222"/>
                </a:lnTo>
                <a:lnTo>
                  <a:pt x="246" y="209"/>
                </a:lnTo>
                <a:lnTo>
                  <a:pt x="248" y="195"/>
                </a:lnTo>
                <a:lnTo>
                  <a:pt x="250" y="180"/>
                </a:lnTo>
                <a:lnTo>
                  <a:pt x="250" y="166"/>
                </a:lnTo>
                <a:lnTo>
                  <a:pt x="250" y="155"/>
                </a:lnTo>
                <a:lnTo>
                  <a:pt x="247" y="153"/>
                </a:lnTo>
                <a:close/>
                <a:moveTo>
                  <a:pt x="53" y="150"/>
                </a:moveTo>
                <a:lnTo>
                  <a:pt x="52" y="158"/>
                </a:lnTo>
                <a:lnTo>
                  <a:pt x="52" y="167"/>
                </a:lnTo>
                <a:lnTo>
                  <a:pt x="55" y="162"/>
                </a:lnTo>
                <a:lnTo>
                  <a:pt x="53" y="150"/>
                </a:lnTo>
                <a:close/>
                <a:moveTo>
                  <a:pt x="222" y="148"/>
                </a:moveTo>
                <a:lnTo>
                  <a:pt x="222" y="148"/>
                </a:lnTo>
                <a:lnTo>
                  <a:pt x="221" y="158"/>
                </a:lnTo>
                <a:lnTo>
                  <a:pt x="218" y="169"/>
                </a:lnTo>
                <a:lnTo>
                  <a:pt x="218" y="175"/>
                </a:lnTo>
                <a:lnTo>
                  <a:pt x="226" y="158"/>
                </a:lnTo>
                <a:lnTo>
                  <a:pt x="225" y="153"/>
                </a:lnTo>
                <a:lnTo>
                  <a:pt x="222" y="148"/>
                </a:lnTo>
                <a:close/>
                <a:moveTo>
                  <a:pt x="131" y="146"/>
                </a:moveTo>
                <a:lnTo>
                  <a:pt x="131" y="148"/>
                </a:lnTo>
                <a:lnTo>
                  <a:pt x="131" y="148"/>
                </a:lnTo>
                <a:lnTo>
                  <a:pt x="131" y="146"/>
                </a:lnTo>
                <a:close/>
                <a:moveTo>
                  <a:pt x="273" y="137"/>
                </a:moveTo>
                <a:lnTo>
                  <a:pt x="280" y="146"/>
                </a:lnTo>
                <a:lnTo>
                  <a:pt x="286" y="157"/>
                </a:lnTo>
                <a:lnTo>
                  <a:pt x="289" y="165"/>
                </a:lnTo>
                <a:lnTo>
                  <a:pt x="290" y="154"/>
                </a:lnTo>
                <a:lnTo>
                  <a:pt x="290" y="144"/>
                </a:lnTo>
                <a:lnTo>
                  <a:pt x="286" y="138"/>
                </a:lnTo>
                <a:lnTo>
                  <a:pt x="280" y="137"/>
                </a:lnTo>
                <a:lnTo>
                  <a:pt x="273" y="137"/>
                </a:lnTo>
                <a:close/>
                <a:moveTo>
                  <a:pt x="195" y="135"/>
                </a:moveTo>
                <a:lnTo>
                  <a:pt x="189" y="141"/>
                </a:lnTo>
                <a:lnTo>
                  <a:pt x="197" y="138"/>
                </a:lnTo>
                <a:lnTo>
                  <a:pt x="196" y="135"/>
                </a:lnTo>
                <a:lnTo>
                  <a:pt x="195" y="135"/>
                </a:lnTo>
                <a:close/>
                <a:moveTo>
                  <a:pt x="212" y="135"/>
                </a:moveTo>
                <a:lnTo>
                  <a:pt x="212" y="135"/>
                </a:lnTo>
                <a:lnTo>
                  <a:pt x="213" y="135"/>
                </a:lnTo>
                <a:lnTo>
                  <a:pt x="212" y="135"/>
                </a:lnTo>
                <a:close/>
                <a:moveTo>
                  <a:pt x="377" y="129"/>
                </a:moveTo>
                <a:lnTo>
                  <a:pt x="386" y="154"/>
                </a:lnTo>
                <a:lnTo>
                  <a:pt x="395" y="190"/>
                </a:lnTo>
                <a:lnTo>
                  <a:pt x="396" y="191"/>
                </a:lnTo>
                <a:lnTo>
                  <a:pt x="396" y="193"/>
                </a:lnTo>
                <a:lnTo>
                  <a:pt x="398" y="204"/>
                </a:lnTo>
                <a:lnTo>
                  <a:pt x="398" y="208"/>
                </a:lnTo>
                <a:lnTo>
                  <a:pt x="399" y="207"/>
                </a:lnTo>
                <a:lnTo>
                  <a:pt x="402" y="205"/>
                </a:lnTo>
                <a:lnTo>
                  <a:pt x="402" y="199"/>
                </a:lnTo>
                <a:lnTo>
                  <a:pt x="402" y="193"/>
                </a:lnTo>
                <a:lnTo>
                  <a:pt x="400" y="187"/>
                </a:lnTo>
                <a:lnTo>
                  <a:pt x="391" y="157"/>
                </a:lnTo>
                <a:lnTo>
                  <a:pt x="377" y="129"/>
                </a:lnTo>
                <a:close/>
                <a:moveTo>
                  <a:pt x="176" y="120"/>
                </a:moveTo>
                <a:lnTo>
                  <a:pt x="175" y="121"/>
                </a:lnTo>
                <a:lnTo>
                  <a:pt x="170" y="125"/>
                </a:lnTo>
                <a:lnTo>
                  <a:pt x="171" y="129"/>
                </a:lnTo>
                <a:lnTo>
                  <a:pt x="175" y="125"/>
                </a:lnTo>
                <a:lnTo>
                  <a:pt x="180" y="121"/>
                </a:lnTo>
                <a:lnTo>
                  <a:pt x="176" y="120"/>
                </a:lnTo>
                <a:close/>
                <a:moveTo>
                  <a:pt x="123" y="119"/>
                </a:moveTo>
                <a:lnTo>
                  <a:pt x="117" y="123"/>
                </a:lnTo>
                <a:lnTo>
                  <a:pt x="114" y="127"/>
                </a:lnTo>
                <a:lnTo>
                  <a:pt x="112" y="128"/>
                </a:lnTo>
                <a:lnTo>
                  <a:pt x="112" y="131"/>
                </a:lnTo>
                <a:lnTo>
                  <a:pt x="108" y="149"/>
                </a:lnTo>
                <a:lnTo>
                  <a:pt x="110" y="166"/>
                </a:lnTo>
                <a:lnTo>
                  <a:pt x="121" y="121"/>
                </a:lnTo>
                <a:lnTo>
                  <a:pt x="121" y="120"/>
                </a:lnTo>
                <a:lnTo>
                  <a:pt x="123" y="119"/>
                </a:lnTo>
                <a:close/>
                <a:moveTo>
                  <a:pt x="154" y="118"/>
                </a:moveTo>
                <a:lnTo>
                  <a:pt x="148" y="119"/>
                </a:lnTo>
                <a:lnTo>
                  <a:pt x="142" y="123"/>
                </a:lnTo>
                <a:lnTo>
                  <a:pt x="138" y="127"/>
                </a:lnTo>
                <a:lnTo>
                  <a:pt x="142" y="136"/>
                </a:lnTo>
                <a:lnTo>
                  <a:pt x="144" y="133"/>
                </a:lnTo>
                <a:lnTo>
                  <a:pt x="148" y="125"/>
                </a:lnTo>
                <a:lnTo>
                  <a:pt x="153" y="120"/>
                </a:lnTo>
                <a:lnTo>
                  <a:pt x="154" y="118"/>
                </a:lnTo>
                <a:close/>
                <a:moveTo>
                  <a:pt x="93" y="116"/>
                </a:moveTo>
                <a:lnTo>
                  <a:pt x="81" y="123"/>
                </a:lnTo>
                <a:lnTo>
                  <a:pt x="69" y="129"/>
                </a:lnTo>
                <a:lnTo>
                  <a:pt x="68" y="137"/>
                </a:lnTo>
                <a:lnTo>
                  <a:pt x="68" y="146"/>
                </a:lnTo>
                <a:lnTo>
                  <a:pt x="81" y="132"/>
                </a:lnTo>
                <a:lnTo>
                  <a:pt x="93" y="116"/>
                </a:lnTo>
                <a:close/>
                <a:moveTo>
                  <a:pt x="218" y="115"/>
                </a:moveTo>
                <a:lnTo>
                  <a:pt x="226" y="119"/>
                </a:lnTo>
                <a:lnTo>
                  <a:pt x="234" y="123"/>
                </a:lnTo>
                <a:lnTo>
                  <a:pt x="234" y="121"/>
                </a:lnTo>
                <a:lnTo>
                  <a:pt x="226" y="118"/>
                </a:lnTo>
                <a:lnTo>
                  <a:pt x="218" y="115"/>
                </a:lnTo>
                <a:close/>
                <a:moveTo>
                  <a:pt x="319" y="114"/>
                </a:moveTo>
                <a:lnTo>
                  <a:pt x="327" y="140"/>
                </a:lnTo>
                <a:lnTo>
                  <a:pt x="340" y="167"/>
                </a:lnTo>
                <a:lnTo>
                  <a:pt x="345" y="178"/>
                </a:lnTo>
                <a:lnTo>
                  <a:pt x="344" y="167"/>
                </a:lnTo>
                <a:lnTo>
                  <a:pt x="343" y="159"/>
                </a:lnTo>
                <a:lnTo>
                  <a:pt x="340" y="138"/>
                </a:lnTo>
                <a:lnTo>
                  <a:pt x="336" y="128"/>
                </a:lnTo>
                <a:lnTo>
                  <a:pt x="328" y="120"/>
                </a:lnTo>
                <a:lnTo>
                  <a:pt x="319" y="114"/>
                </a:lnTo>
                <a:close/>
                <a:moveTo>
                  <a:pt x="132" y="112"/>
                </a:moveTo>
                <a:lnTo>
                  <a:pt x="125" y="116"/>
                </a:lnTo>
                <a:lnTo>
                  <a:pt x="128" y="116"/>
                </a:lnTo>
                <a:lnTo>
                  <a:pt x="129" y="116"/>
                </a:lnTo>
                <a:lnTo>
                  <a:pt x="133" y="112"/>
                </a:lnTo>
                <a:lnTo>
                  <a:pt x="132" y="112"/>
                </a:lnTo>
                <a:close/>
                <a:moveTo>
                  <a:pt x="255" y="107"/>
                </a:moveTo>
                <a:lnTo>
                  <a:pt x="259" y="120"/>
                </a:lnTo>
                <a:lnTo>
                  <a:pt x="261" y="123"/>
                </a:lnTo>
                <a:lnTo>
                  <a:pt x="271" y="121"/>
                </a:lnTo>
                <a:lnTo>
                  <a:pt x="263" y="114"/>
                </a:lnTo>
                <a:lnTo>
                  <a:pt x="255" y="107"/>
                </a:lnTo>
                <a:close/>
                <a:moveTo>
                  <a:pt x="78" y="104"/>
                </a:moveTo>
                <a:lnTo>
                  <a:pt x="76" y="107"/>
                </a:lnTo>
                <a:lnTo>
                  <a:pt x="74" y="108"/>
                </a:lnTo>
                <a:lnTo>
                  <a:pt x="82" y="104"/>
                </a:lnTo>
                <a:lnTo>
                  <a:pt x="78" y="104"/>
                </a:lnTo>
                <a:close/>
                <a:moveTo>
                  <a:pt x="235" y="102"/>
                </a:moveTo>
                <a:lnTo>
                  <a:pt x="231" y="103"/>
                </a:lnTo>
                <a:lnTo>
                  <a:pt x="235" y="104"/>
                </a:lnTo>
                <a:lnTo>
                  <a:pt x="235" y="102"/>
                </a:lnTo>
                <a:lnTo>
                  <a:pt x="235" y="102"/>
                </a:lnTo>
                <a:close/>
                <a:moveTo>
                  <a:pt x="161" y="101"/>
                </a:moveTo>
                <a:lnTo>
                  <a:pt x="159" y="101"/>
                </a:lnTo>
                <a:lnTo>
                  <a:pt x="161" y="101"/>
                </a:lnTo>
                <a:lnTo>
                  <a:pt x="161" y="101"/>
                </a:lnTo>
                <a:close/>
                <a:moveTo>
                  <a:pt x="268" y="98"/>
                </a:moveTo>
                <a:lnTo>
                  <a:pt x="273" y="103"/>
                </a:lnTo>
                <a:lnTo>
                  <a:pt x="271" y="99"/>
                </a:lnTo>
                <a:lnTo>
                  <a:pt x="268" y="98"/>
                </a:lnTo>
                <a:close/>
                <a:moveTo>
                  <a:pt x="208" y="90"/>
                </a:moveTo>
                <a:lnTo>
                  <a:pt x="193" y="91"/>
                </a:lnTo>
                <a:lnTo>
                  <a:pt x="192" y="93"/>
                </a:lnTo>
                <a:lnTo>
                  <a:pt x="187" y="97"/>
                </a:lnTo>
                <a:lnTo>
                  <a:pt x="180" y="102"/>
                </a:lnTo>
                <a:lnTo>
                  <a:pt x="196" y="99"/>
                </a:lnTo>
                <a:lnTo>
                  <a:pt x="210" y="98"/>
                </a:lnTo>
                <a:lnTo>
                  <a:pt x="221" y="91"/>
                </a:lnTo>
                <a:lnTo>
                  <a:pt x="208" y="90"/>
                </a:lnTo>
                <a:close/>
                <a:moveTo>
                  <a:pt x="333" y="86"/>
                </a:moveTo>
                <a:lnTo>
                  <a:pt x="341" y="102"/>
                </a:lnTo>
                <a:lnTo>
                  <a:pt x="347" y="110"/>
                </a:lnTo>
                <a:lnTo>
                  <a:pt x="352" y="118"/>
                </a:lnTo>
                <a:lnTo>
                  <a:pt x="354" y="124"/>
                </a:lnTo>
                <a:lnTo>
                  <a:pt x="360" y="129"/>
                </a:lnTo>
                <a:lnTo>
                  <a:pt x="348" y="107"/>
                </a:lnTo>
                <a:lnTo>
                  <a:pt x="333" y="86"/>
                </a:lnTo>
                <a:close/>
                <a:moveTo>
                  <a:pt x="193" y="73"/>
                </a:moveTo>
                <a:lnTo>
                  <a:pt x="176" y="77"/>
                </a:lnTo>
                <a:lnTo>
                  <a:pt x="159" y="83"/>
                </a:lnTo>
                <a:lnTo>
                  <a:pt x="188" y="76"/>
                </a:lnTo>
                <a:lnTo>
                  <a:pt x="193" y="73"/>
                </a:lnTo>
                <a:close/>
                <a:moveTo>
                  <a:pt x="144" y="70"/>
                </a:moveTo>
                <a:lnTo>
                  <a:pt x="127" y="74"/>
                </a:lnTo>
                <a:lnTo>
                  <a:pt x="110" y="81"/>
                </a:lnTo>
                <a:lnTo>
                  <a:pt x="94" y="90"/>
                </a:lnTo>
                <a:lnTo>
                  <a:pt x="116" y="94"/>
                </a:lnTo>
                <a:lnTo>
                  <a:pt x="144" y="70"/>
                </a:lnTo>
                <a:close/>
                <a:moveTo>
                  <a:pt x="226" y="43"/>
                </a:moveTo>
                <a:lnTo>
                  <a:pt x="214" y="47"/>
                </a:lnTo>
                <a:lnTo>
                  <a:pt x="201" y="53"/>
                </a:lnTo>
                <a:lnTo>
                  <a:pt x="217" y="55"/>
                </a:lnTo>
                <a:lnTo>
                  <a:pt x="242" y="56"/>
                </a:lnTo>
                <a:lnTo>
                  <a:pt x="231" y="44"/>
                </a:lnTo>
                <a:lnTo>
                  <a:pt x="226" y="43"/>
                </a:lnTo>
                <a:close/>
                <a:moveTo>
                  <a:pt x="193" y="39"/>
                </a:moveTo>
                <a:lnTo>
                  <a:pt x="186" y="40"/>
                </a:lnTo>
                <a:lnTo>
                  <a:pt x="179" y="42"/>
                </a:lnTo>
                <a:lnTo>
                  <a:pt x="154" y="48"/>
                </a:lnTo>
                <a:lnTo>
                  <a:pt x="128" y="59"/>
                </a:lnTo>
                <a:lnTo>
                  <a:pt x="148" y="55"/>
                </a:lnTo>
                <a:lnTo>
                  <a:pt x="168" y="53"/>
                </a:lnTo>
                <a:lnTo>
                  <a:pt x="193" y="39"/>
                </a:lnTo>
                <a:close/>
                <a:moveTo>
                  <a:pt x="258" y="32"/>
                </a:moveTo>
                <a:lnTo>
                  <a:pt x="251" y="34"/>
                </a:lnTo>
                <a:lnTo>
                  <a:pt x="269" y="48"/>
                </a:lnTo>
                <a:lnTo>
                  <a:pt x="284" y="65"/>
                </a:lnTo>
                <a:lnTo>
                  <a:pt x="293" y="69"/>
                </a:lnTo>
                <a:lnTo>
                  <a:pt x="302" y="73"/>
                </a:lnTo>
                <a:lnTo>
                  <a:pt x="303" y="66"/>
                </a:lnTo>
                <a:lnTo>
                  <a:pt x="282" y="46"/>
                </a:lnTo>
                <a:lnTo>
                  <a:pt x="258" y="32"/>
                </a:lnTo>
                <a:close/>
                <a:moveTo>
                  <a:pt x="116" y="30"/>
                </a:moveTo>
                <a:lnTo>
                  <a:pt x="98" y="36"/>
                </a:lnTo>
                <a:lnTo>
                  <a:pt x="81" y="46"/>
                </a:lnTo>
                <a:lnTo>
                  <a:pt x="65" y="57"/>
                </a:lnTo>
                <a:lnTo>
                  <a:pt x="49" y="76"/>
                </a:lnTo>
                <a:lnTo>
                  <a:pt x="35" y="98"/>
                </a:lnTo>
                <a:lnTo>
                  <a:pt x="55" y="73"/>
                </a:lnTo>
                <a:lnTo>
                  <a:pt x="79" y="52"/>
                </a:lnTo>
                <a:lnTo>
                  <a:pt x="106" y="35"/>
                </a:lnTo>
                <a:lnTo>
                  <a:pt x="116" y="30"/>
                </a:lnTo>
                <a:close/>
                <a:moveTo>
                  <a:pt x="225" y="0"/>
                </a:moveTo>
                <a:lnTo>
                  <a:pt x="244" y="1"/>
                </a:lnTo>
                <a:lnTo>
                  <a:pt x="265" y="9"/>
                </a:lnTo>
                <a:lnTo>
                  <a:pt x="286" y="18"/>
                </a:lnTo>
                <a:lnTo>
                  <a:pt x="301" y="23"/>
                </a:lnTo>
                <a:lnTo>
                  <a:pt x="311" y="30"/>
                </a:lnTo>
                <a:lnTo>
                  <a:pt x="319" y="40"/>
                </a:lnTo>
                <a:lnTo>
                  <a:pt x="348" y="66"/>
                </a:lnTo>
                <a:lnTo>
                  <a:pt x="371" y="95"/>
                </a:lnTo>
                <a:lnTo>
                  <a:pt x="383" y="111"/>
                </a:lnTo>
                <a:lnTo>
                  <a:pt x="394" y="129"/>
                </a:lnTo>
                <a:lnTo>
                  <a:pt x="404" y="148"/>
                </a:lnTo>
                <a:lnTo>
                  <a:pt x="412" y="169"/>
                </a:lnTo>
                <a:lnTo>
                  <a:pt x="417" y="188"/>
                </a:lnTo>
                <a:lnTo>
                  <a:pt x="417" y="209"/>
                </a:lnTo>
                <a:lnTo>
                  <a:pt x="412" y="227"/>
                </a:lnTo>
                <a:lnTo>
                  <a:pt x="407" y="235"/>
                </a:lnTo>
                <a:lnTo>
                  <a:pt x="403" y="242"/>
                </a:lnTo>
                <a:lnTo>
                  <a:pt x="396" y="248"/>
                </a:lnTo>
                <a:lnTo>
                  <a:pt x="392" y="263"/>
                </a:lnTo>
                <a:lnTo>
                  <a:pt x="387" y="277"/>
                </a:lnTo>
                <a:lnTo>
                  <a:pt x="379" y="289"/>
                </a:lnTo>
                <a:lnTo>
                  <a:pt x="369" y="299"/>
                </a:lnTo>
                <a:lnTo>
                  <a:pt x="357" y="307"/>
                </a:lnTo>
                <a:lnTo>
                  <a:pt x="353" y="317"/>
                </a:lnTo>
                <a:lnTo>
                  <a:pt x="348" y="324"/>
                </a:lnTo>
                <a:lnTo>
                  <a:pt x="333" y="340"/>
                </a:lnTo>
                <a:lnTo>
                  <a:pt x="315" y="352"/>
                </a:lnTo>
                <a:lnTo>
                  <a:pt x="314" y="354"/>
                </a:lnTo>
                <a:lnTo>
                  <a:pt x="312" y="356"/>
                </a:lnTo>
                <a:lnTo>
                  <a:pt x="310" y="357"/>
                </a:lnTo>
                <a:lnTo>
                  <a:pt x="276" y="366"/>
                </a:lnTo>
                <a:lnTo>
                  <a:pt x="240" y="373"/>
                </a:lnTo>
                <a:lnTo>
                  <a:pt x="239" y="373"/>
                </a:lnTo>
                <a:lnTo>
                  <a:pt x="223" y="379"/>
                </a:lnTo>
                <a:lnTo>
                  <a:pt x="208" y="382"/>
                </a:lnTo>
                <a:lnTo>
                  <a:pt x="191" y="381"/>
                </a:lnTo>
                <a:lnTo>
                  <a:pt x="188" y="382"/>
                </a:lnTo>
                <a:lnTo>
                  <a:pt x="171" y="387"/>
                </a:lnTo>
                <a:lnTo>
                  <a:pt x="153" y="387"/>
                </a:lnTo>
                <a:lnTo>
                  <a:pt x="129" y="381"/>
                </a:lnTo>
                <a:lnTo>
                  <a:pt x="108" y="369"/>
                </a:lnTo>
                <a:lnTo>
                  <a:pt x="90" y="353"/>
                </a:lnTo>
                <a:lnTo>
                  <a:pt x="74" y="334"/>
                </a:lnTo>
                <a:lnTo>
                  <a:pt x="57" y="318"/>
                </a:lnTo>
                <a:lnTo>
                  <a:pt x="43" y="298"/>
                </a:lnTo>
                <a:lnTo>
                  <a:pt x="26" y="268"/>
                </a:lnTo>
                <a:lnTo>
                  <a:pt x="14" y="237"/>
                </a:lnTo>
                <a:lnTo>
                  <a:pt x="7" y="204"/>
                </a:lnTo>
                <a:lnTo>
                  <a:pt x="2" y="191"/>
                </a:lnTo>
                <a:lnTo>
                  <a:pt x="0" y="175"/>
                </a:lnTo>
                <a:lnTo>
                  <a:pt x="1" y="148"/>
                </a:lnTo>
                <a:lnTo>
                  <a:pt x="9" y="121"/>
                </a:lnTo>
                <a:lnTo>
                  <a:pt x="21" y="97"/>
                </a:lnTo>
                <a:lnTo>
                  <a:pt x="34" y="73"/>
                </a:lnTo>
                <a:lnTo>
                  <a:pt x="52" y="49"/>
                </a:lnTo>
                <a:lnTo>
                  <a:pt x="74" y="32"/>
                </a:lnTo>
                <a:lnTo>
                  <a:pt x="98" y="21"/>
                </a:lnTo>
                <a:lnTo>
                  <a:pt x="127" y="11"/>
                </a:lnTo>
                <a:lnTo>
                  <a:pt x="166" y="4"/>
                </a:lnTo>
                <a:lnTo>
                  <a:pt x="206" y="0"/>
                </a:lnTo>
                <a:lnTo>
                  <a:pt x="225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CBE963B-9B72-4637-847F-3ED5586AF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282" y="2053514"/>
            <a:ext cx="9765435" cy="34622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C19A21E-0496-408F-8112-488770AA0843}"/>
              </a:ext>
            </a:extLst>
          </p:cNvPr>
          <p:cNvSpPr txBox="1"/>
          <p:nvPr/>
        </p:nvSpPr>
        <p:spPr>
          <a:xfrm>
            <a:off x="838199" y="603613"/>
            <a:ext cx="1051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accent5"/>
                </a:solidFill>
                <a:latin typeface="Candara" panose="020E0502030303020204" pitchFamily="34" charset="0"/>
              </a:rPr>
              <a:t>ДИАГРАММА</a:t>
            </a:r>
            <a:endParaRPr lang="en-US" sz="4400" dirty="0">
              <a:solidFill>
                <a:schemeClr val="accent5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165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0"/>
            <a:ext cx="12192000" cy="146957"/>
            <a:chOff x="0" y="449035"/>
            <a:chExt cx="7935684" cy="1322614"/>
          </a:xfrm>
        </p:grpSpPr>
        <p:sp>
          <p:nvSpPr>
            <p:cNvPr id="13" name="Rectangle 12"/>
            <p:cNvSpPr/>
            <p:nvPr/>
          </p:nvSpPr>
          <p:spPr>
            <a:xfrm>
              <a:off x="0" y="449035"/>
              <a:ext cx="1322614" cy="13226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22614" y="449035"/>
              <a:ext cx="1322614" cy="13226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45228" y="449035"/>
              <a:ext cx="1322614" cy="13226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67842" y="449035"/>
              <a:ext cx="1322614" cy="13226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290456" y="449035"/>
              <a:ext cx="1322614" cy="132261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613070" y="449035"/>
              <a:ext cx="1322614" cy="13226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38200" y="504084"/>
            <a:ext cx="1051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accent5"/>
                </a:solidFill>
                <a:latin typeface="Candara" panose="020E0502030303020204" pitchFamily="34" charset="0"/>
              </a:rPr>
              <a:t>ПЛАНЫ НА БУДУЩЕЕ</a:t>
            </a:r>
            <a:endParaRPr lang="en-US" sz="4400" dirty="0">
              <a:solidFill>
                <a:schemeClr val="accent5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Freeform 77"/>
          <p:cNvSpPr>
            <a:spLocks noEditPoints="1"/>
          </p:cNvSpPr>
          <p:nvPr/>
        </p:nvSpPr>
        <p:spPr bwMode="auto">
          <a:xfrm>
            <a:off x="-466292" y="456058"/>
            <a:ext cx="932584" cy="865492"/>
          </a:xfrm>
          <a:custGeom>
            <a:avLst/>
            <a:gdLst>
              <a:gd name="T0" fmla="*/ 307 w 417"/>
              <a:gd name="T1" fmla="*/ 337 h 387"/>
              <a:gd name="T2" fmla="*/ 174 w 417"/>
              <a:gd name="T3" fmla="*/ 335 h 387"/>
              <a:gd name="T4" fmla="*/ 131 w 417"/>
              <a:gd name="T5" fmla="*/ 302 h 387"/>
              <a:gd name="T6" fmla="*/ 83 w 417"/>
              <a:gd name="T7" fmla="*/ 292 h 387"/>
              <a:gd name="T8" fmla="*/ 180 w 417"/>
              <a:gd name="T9" fmla="*/ 276 h 387"/>
              <a:gd name="T10" fmla="*/ 148 w 417"/>
              <a:gd name="T11" fmla="*/ 280 h 387"/>
              <a:gd name="T12" fmla="*/ 222 w 417"/>
              <a:gd name="T13" fmla="*/ 252 h 387"/>
              <a:gd name="T14" fmla="*/ 36 w 417"/>
              <a:gd name="T15" fmla="*/ 242 h 387"/>
              <a:gd name="T16" fmla="*/ 36 w 417"/>
              <a:gd name="T17" fmla="*/ 242 h 387"/>
              <a:gd name="T18" fmla="*/ 286 w 417"/>
              <a:gd name="T19" fmla="*/ 258 h 387"/>
              <a:gd name="T20" fmla="*/ 123 w 417"/>
              <a:gd name="T21" fmla="*/ 251 h 387"/>
              <a:gd name="T22" fmla="*/ 171 w 417"/>
              <a:gd name="T23" fmla="*/ 227 h 387"/>
              <a:gd name="T24" fmla="*/ 191 w 417"/>
              <a:gd name="T25" fmla="*/ 241 h 387"/>
              <a:gd name="T26" fmla="*/ 201 w 417"/>
              <a:gd name="T27" fmla="*/ 227 h 387"/>
              <a:gd name="T28" fmla="*/ 331 w 417"/>
              <a:gd name="T29" fmla="*/ 262 h 387"/>
              <a:gd name="T30" fmla="*/ 57 w 417"/>
              <a:gd name="T31" fmla="*/ 196 h 387"/>
              <a:gd name="T32" fmla="*/ 120 w 417"/>
              <a:gd name="T33" fmla="*/ 195 h 387"/>
              <a:gd name="T34" fmla="*/ 272 w 417"/>
              <a:gd name="T35" fmla="*/ 188 h 387"/>
              <a:gd name="T36" fmla="*/ 297 w 417"/>
              <a:gd name="T37" fmla="*/ 188 h 387"/>
              <a:gd name="T38" fmla="*/ 306 w 417"/>
              <a:gd name="T39" fmla="*/ 174 h 387"/>
              <a:gd name="T40" fmla="*/ 39 w 417"/>
              <a:gd name="T41" fmla="*/ 224 h 387"/>
              <a:gd name="T42" fmla="*/ 183 w 417"/>
              <a:gd name="T43" fmla="*/ 163 h 387"/>
              <a:gd name="T44" fmla="*/ 197 w 417"/>
              <a:gd name="T45" fmla="*/ 171 h 387"/>
              <a:gd name="T46" fmla="*/ 183 w 417"/>
              <a:gd name="T47" fmla="*/ 163 h 387"/>
              <a:gd name="T48" fmla="*/ 370 w 417"/>
              <a:gd name="T49" fmla="*/ 225 h 387"/>
              <a:gd name="T50" fmla="*/ 238 w 417"/>
              <a:gd name="T51" fmla="*/ 210 h 387"/>
              <a:gd name="T52" fmla="*/ 250 w 417"/>
              <a:gd name="T53" fmla="*/ 166 h 387"/>
              <a:gd name="T54" fmla="*/ 53 w 417"/>
              <a:gd name="T55" fmla="*/ 150 h 387"/>
              <a:gd name="T56" fmla="*/ 225 w 417"/>
              <a:gd name="T57" fmla="*/ 153 h 387"/>
              <a:gd name="T58" fmla="*/ 280 w 417"/>
              <a:gd name="T59" fmla="*/ 146 h 387"/>
              <a:gd name="T60" fmla="*/ 273 w 417"/>
              <a:gd name="T61" fmla="*/ 137 h 387"/>
              <a:gd name="T62" fmla="*/ 212 w 417"/>
              <a:gd name="T63" fmla="*/ 135 h 387"/>
              <a:gd name="T64" fmla="*/ 396 w 417"/>
              <a:gd name="T65" fmla="*/ 193 h 387"/>
              <a:gd name="T66" fmla="*/ 400 w 417"/>
              <a:gd name="T67" fmla="*/ 187 h 387"/>
              <a:gd name="T68" fmla="*/ 175 w 417"/>
              <a:gd name="T69" fmla="*/ 125 h 387"/>
              <a:gd name="T70" fmla="*/ 112 w 417"/>
              <a:gd name="T71" fmla="*/ 131 h 387"/>
              <a:gd name="T72" fmla="*/ 148 w 417"/>
              <a:gd name="T73" fmla="*/ 119 h 387"/>
              <a:gd name="T74" fmla="*/ 154 w 417"/>
              <a:gd name="T75" fmla="*/ 118 h 387"/>
              <a:gd name="T76" fmla="*/ 93 w 417"/>
              <a:gd name="T77" fmla="*/ 116 h 387"/>
              <a:gd name="T78" fmla="*/ 319 w 417"/>
              <a:gd name="T79" fmla="*/ 114 h 387"/>
              <a:gd name="T80" fmla="*/ 336 w 417"/>
              <a:gd name="T81" fmla="*/ 128 h 387"/>
              <a:gd name="T82" fmla="*/ 133 w 417"/>
              <a:gd name="T83" fmla="*/ 112 h 387"/>
              <a:gd name="T84" fmla="*/ 255 w 417"/>
              <a:gd name="T85" fmla="*/ 107 h 387"/>
              <a:gd name="T86" fmla="*/ 231 w 417"/>
              <a:gd name="T87" fmla="*/ 103 h 387"/>
              <a:gd name="T88" fmla="*/ 161 w 417"/>
              <a:gd name="T89" fmla="*/ 101 h 387"/>
              <a:gd name="T90" fmla="*/ 192 w 417"/>
              <a:gd name="T91" fmla="*/ 93 h 387"/>
              <a:gd name="T92" fmla="*/ 333 w 417"/>
              <a:gd name="T93" fmla="*/ 86 h 387"/>
              <a:gd name="T94" fmla="*/ 333 w 417"/>
              <a:gd name="T95" fmla="*/ 86 h 387"/>
              <a:gd name="T96" fmla="*/ 127 w 417"/>
              <a:gd name="T97" fmla="*/ 74 h 387"/>
              <a:gd name="T98" fmla="*/ 201 w 417"/>
              <a:gd name="T99" fmla="*/ 53 h 387"/>
              <a:gd name="T100" fmla="*/ 179 w 417"/>
              <a:gd name="T101" fmla="*/ 42 h 387"/>
              <a:gd name="T102" fmla="*/ 251 w 417"/>
              <a:gd name="T103" fmla="*/ 34 h 387"/>
              <a:gd name="T104" fmla="*/ 258 w 417"/>
              <a:gd name="T105" fmla="*/ 32 h 387"/>
              <a:gd name="T106" fmla="*/ 55 w 417"/>
              <a:gd name="T107" fmla="*/ 73 h 387"/>
              <a:gd name="T108" fmla="*/ 286 w 417"/>
              <a:gd name="T109" fmla="*/ 18 h 387"/>
              <a:gd name="T110" fmla="*/ 394 w 417"/>
              <a:gd name="T111" fmla="*/ 129 h 387"/>
              <a:gd name="T112" fmla="*/ 403 w 417"/>
              <a:gd name="T113" fmla="*/ 242 h 387"/>
              <a:gd name="T114" fmla="*/ 353 w 417"/>
              <a:gd name="T115" fmla="*/ 317 h 387"/>
              <a:gd name="T116" fmla="*/ 276 w 417"/>
              <a:gd name="T117" fmla="*/ 366 h 387"/>
              <a:gd name="T118" fmla="*/ 171 w 417"/>
              <a:gd name="T119" fmla="*/ 387 h 387"/>
              <a:gd name="T120" fmla="*/ 43 w 417"/>
              <a:gd name="T121" fmla="*/ 298 h 387"/>
              <a:gd name="T122" fmla="*/ 9 w 417"/>
              <a:gd name="T123" fmla="*/ 121 h 387"/>
              <a:gd name="T124" fmla="*/ 166 w 417"/>
              <a:gd name="T125" fmla="*/ 4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17" h="387">
                <a:moveTo>
                  <a:pt x="214" y="339"/>
                </a:moveTo>
                <a:lnTo>
                  <a:pt x="213" y="340"/>
                </a:lnTo>
                <a:lnTo>
                  <a:pt x="214" y="340"/>
                </a:lnTo>
                <a:lnTo>
                  <a:pt x="214" y="339"/>
                </a:lnTo>
                <a:close/>
                <a:moveTo>
                  <a:pt x="320" y="330"/>
                </a:moveTo>
                <a:lnTo>
                  <a:pt x="292" y="344"/>
                </a:lnTo>
                <a:lnTo>
                  <a:pt x="307" y="337"/>
                </a:lnTo>
                <a:lnTo>
                  <a:pt x="320" y="330"/>
                </a:lnTo>
                <a:close/>
                <a:moveTo>
                  <a:pt x="125" y="318"/>
                </a:moveTo>
                <a:lnTo>
                  <a:pt x="124" y="319"/>
                </a:lnTo>
                <a:lnTo>
                  <a:pt x="142" y="330"/>
                </a:lnTo>
                <a:lnTo>
                  <a:pt x="162" y="336"/>
                </a:lnTo>
                <a:lnTo>
                  <a:pt x="172" y="335"/>
                </a:lnTo>
                <a:lnTo>
                  <a:pt x="174" y="335"/>
                </a:lnTo>
                <a:lnTo>
                  <a:pt x="142" y="326"/>
                </a:lnTo>
                <a:lnTo>
                  <a:pt x="133" y="323"/>
                </a:lnTo>
                <a:lnTo>
                  <a:pt x="125" y="318"/>
                </a:lnTo>
                <a:close/>
                <a:moveTo>
                  <a:pt x="120" y="294"/>
                </a:moveTo>
                <a:lnTo>
                  <a:pt x="123" y="298"/>
                </a:lnTo>
                <a:lnTo>
                  <a:pt x="127" y="299"/>
                </a:lnTo>
                <a:lnTo>
                  <a:pt x="131" y="302"/>
                </a:lnTo>
                <a:lnTo>
                  <a:pt x="134" y="302"/>
                </a:lnTo>
                <a:lnTo>
                  <a:pt x="120" y="294"/>
                </a:lnTo>
                <a:close/>
                <a:moveTo>
                  <a:pt x="85" y="282"/>
                </a:moveTo>
                <a:lnTo>
                  <a:pt x="86" y="282"/>
                </a:lnTo>
                <a:lnTo>
                  <a:pt x="86" y="286"/>
                </a:lnTo>
                <a:lnTo>
                  <a:pt x="86" y="289"/>
                </a:lnTo>
                <a:lnTo>
                  <a:pt x="83" y="292"/>
                </a:lnTo>
                <a:lnTo>
                  <a:pt x="81" y="293"/>
                </a:lnTo>
                <a:lnTo>
                  <a:pt x="82" y="296"/>
                </a:lnTo>
                <a:lnTo>
                  <a:pt x="90" y="298"/>
                </a:lnTo>
                <a:lnTo>
                  <a:pt x="87" y="290"/>
                </a:lnTo>
                <a:lnTo>
                  <a:pt x="86" y="282"/>
                </a:lnTo>
                <a:lnTo>
                  <a:pt x="85" y="282"/>
                </a:lnTo>
                <a:close/>
                <a:moveTo>
                  <a:pt x="180" y="276"/>
                </a:moveTo>
                <a:lnTo>
                  <a:pt x="180" y="277"/>
                </a:lnTo>
                <a:lnTo>
                  <a:pt x="182" y="277"/>
                </a:lnTo>
                <a:lnTo>
                  <a:pt x="180" y="276"/>
                </a:lnTo>
                <a:close/>
                <a:moveTo>
                  <a:pt x="138" y="265"/>
                </a:moveTo>
                <a:lnTo>
                  <a:pt x="136" y="271"/>
                </a:lnTo>
                <a:lnTo>
                  <a:pt x="141" y="276"/>
                </a:lnTo>
                <a:lnTo>
                  <a:pt x="148" y="280"/>
                </a:lnTo>
                <a:lnTo>
                  <a:pt x="149" y="280"/>
                </a:lnTo>
                <a:lnTo>
                  <a:pt x="145" y="276"/>
                </a:lnTo>
                <a:lnTo>
                  <a:pt x="141" y="272"/>
                </a:lnTo>
                <a:lnTo>
                  <a:pt x="138" y="265"/>
                </a:lnTo>
                <a:close/>
                <a:moveTo>
                  <a:pt x="218" y="252"/>
                </a:moveTo>
                <a:lnTo>
                  <a:pt x="217" y="254"/>
                </a:lnTo>
                <a:lnTo>
                  <a:pt x="222" y="252"/>
                </a:lnTo>
                <a:lnTo>
                  <a:pt x="218" y="252"/>
                </a:lnTo>
                <a:close/>
                <a:moveTo>
                  <a:pt x="267" y="243"/>
                </a:moveTo>
                <a:lnTo>
                  <a:pt x="260" y="248"/>
                </a:lnTo>
                <a:lnTo>
                  <a:pt x="252" y="255"/>
                </a:lnTo>
                <a:lnTo>
                  <a:pt x="260" y="250"/>
                </a:lnTo>
                <a:lnTo>
                  <a:pt x="267" y="243"/>
                </a:lnTo>
                <a:close/>
                <a:moveTo>
                  <a:pt x="36" y="242"/>
                </a:moveTo>
                <a:lnTo>
                  <a:pt x="42" y="255"/>
                </a:lnTo>
                <a:lnTo>
                  <a:pt x="48" y="268"/>
                </a:lnTo>
                <a:lnTo>
                  <a:pt x="52" y="273"/>
                </a:lnTo>
                <a:lnTo>
                  <a:pt x="56" y="279"/>
                </a:lnTo>
                <a:lnTo>
                  <a:pt x="49" y="263"/>
                </a:lnTo>
                <a:lnTo>
                  <a:pt x="45" y="248"/>
                </a:lnTo>
                <a:lnTo>
                  <a:pt x="36" y="242"/>
                </a:lnTo>
                <a:close/>
                <a:moveTo>
                  <a:pt x="306" y="235"/>
                </a:moveTo>
                <a:lnTo>
                  <a:pt x="289" y="251"/>
                </a:lnTo>
                <a:lnTo>
                  <a:pt x="268" y="264"/>
                </a:lnTo>
                <a:lnTo>
                  <a:pt x="260" y="269"/>
                </a:lnTo>
                <a:lnTo>
                  <a:pt x="268" y="268"/>
                </a:lnTo>
                <a:lnTo>
                  <a:pt x="276" y="267"/>
                </a:lnTo>
                <a:lnTo>
                  <a:pt x="286" y="258"/>
                </a:lnTo>
                <a:lnTo>
                  <a:pt x="295" y="251"/>
                </a:lnTo>
                <a:lnTo>
                  <a:pt x="306" y="235"/>
                </a:lnTo>
                <a:close/>
                <a:moveTo>
                  <a:pt x="131" y="235"/>
                </a:moveTo>
                <a:lnTo>
                  <a:pt x="128" y="246"/>
                </a:lnTo>
                <a:lnTo>
                  <a:pt x="128" y="248"/>
                </a:lnTo>
                <a:lnTo>
                  <a:pt x="125" y="251"/>
                </a:lnTo>
                <a:lnTo>
                  <a:pt x="123" y="251"/>
                </a:lnTo>
                <a:lnTo>
                  <a:pt x="120" y="251"/>
                </a:lnTo>
                <a:lnTo>
                  <a:pt x="125" y="259"/>
                </a:lnTo>
                <a:lnTo>
                  <a:pt x="129" y="254"/>
                </a:lnTo>
                <a:lnTo>
                  <a:pt x="134" y="247"/>
                </a:lnTo>
                <a:lnTo>
                  <a:pt x="134" y="239"/>
                </a:lnTo>
                <a:lnTo>
                  <a:pt x="131" y="235"/>
                </a:lnTo>
                <a:close/>
                <a:moveTo>
                  <a:pt x="171" y="227"/>
                </a:moveTo>
                <a:lnTo>
                  <a:pt x="174" y="246"/>
                </a:lnTo>
                <a:lnTo>
                  <a:pt x="191" y="258"/>
                </a:lnTo>
                <a:lnTo>
                  <a:pt x="195" y="258"/>
                </a:lnTo>
                <a:lnTo>
                  <a:pt x="195" y="255"/>
                </a:lnTo>
                <a:lnTo>
                  <a:pt x="195" y="254"/>
                </a:lnTo>
                <a:lnTo>
                  <a:pt x="197" y="245"/>
                </a:lnTo>
                <a:lnTo>
                  <a:pt x="191" y="241"/>
                </a:lnTo>
                <a:lnTo>
                  <a:pt x="187" y="235"/>
                </a:lnTo>
                <a:lnTo>
                  <a:pt x="182" y="230"/>
                </a:lnTo>
                <a:lnTo>
                  <a:pt x="176" y="229"/>
                </a:lnTo>
                <a:lnTo>
                  <a:pt x="171" y="227"/>
                </a:lnTo>
                <a:close/>
                <a:moveTo>
                  <a:pt x="201" y="227"/>
                </a:moveTo>
                <a:lnTo>
                  <a:pt x="201" y="227"/>
                </a:lnTo>
                <a:lnTo>
                  <a:pt x="201" y="227"/>
                </a:lnTo>
                <a:lnTo>
                  <a:pt x="201" y="227"/>
                </a:lnTo>
                <a:close/>
                <a:moveTo>
                  <a:pt x="345" y="222"/>
                </a:moveTo>
                <a:lnTo>
                  <a:pt x="345" y="222"/>
                </a:lnTo>
                <a:lnTo>
                  <a:pt x="341" y="229"/>
                </a:lnTo>
                <a:lnTo>
                  <a:pt x="337" y="235"/>
                </a:lnTo>
                <a:lnTo>
                  <a:pt x="332" y="241"/>
                </a:lnTo>
                <a:lnTo>
                  <a:pt x="331" y="262"/>
                </a:lnTo>
                <a:lnTo>
                  <a:pt x="339" y="258"/>
                </a:lnTo>
                <a:lnTo>
                  <a:pt x="345" y="254"/>
                </a:lnTo>
                <a:lnTo>
                  <a:pt x="348" y="247"/>
                </a:lnTo>
                <a:lnTo>
                  <a:pt x="349" y="239"/>
                </a:lnTo>
                <a:lnTo>
                  <a:pt x="345" y="222"/>
                </a:lnTo>
                <a:close/>
                <a:moveTo>
                  <a:pt x="61" y="187"/>
                </a:moveTo>
                <a:lnTo>
                  <a:pt x="57" y="196"/>
                </a:lnTo>
                <a:lnTo>
                  <a:pt x="59" y="200"/>
                </a:lnTo>
                <a:lnTo>
                  <a:pt x="72" y="224"/>
                </a:lnTo>
                <a:lnTo>
                  <a:pt x="77" y="231"/>
                </a:lnTo>
                <a:lnTo>
                  <a:pt x="76" y="221"/>
                </a:lnTo>
                <a:lnTo>
                  <a:pt x="61" y="187"/>
                </a:lnTo>
                <a:close/>
                <a:moveTo>
                  <a:pt x="123" y="182"/>
                </a:moveTo>
                <a:lnTo>
                  <a:pt x="120" y="195"/>
                </a:lnTo>
                <a:lnTo>
                  <a:pt x="121" y="197"/>
                </a:lnTo>
                <a:lnTo>
                  <a:pt x="123" y="186"/>
                </a:lnTo>
                <a:lnTo>
                  <a:pt x="123" y="182"/>
                </a:lnTo>
                <a:close/>
                <a:moveTo>
                  <a:pt x="267" y="176"/>
                </a:moveTo>
                <a:lnTo>
                  <a:pt x="267" y="203"/>
                </a:lnTo>
                <a:lnTo>
                  <a:pt x="273" y="193"/>
                </a:lnTo>
                <a:lnTo>
                  <a:pt x="272" y="188"/>
                </a:lnTo>
                <a:lnTo>
                  <a:pt x="269" y="183"/>
                </a:lnTo>
                <a:lnTo>
                  <a:pt x="267" y="176"/>
                </a:lnTo>
                <a:close/>
                <a:moveTo>
                  <a:pt x="306" y="165"/>
                </a:moveTo>
                <a:lnTo>
                  <a:pt x="305" y="170"/>
                </a:lnTo>
                <a:lnTo>
                  <a:pt x="302" y="176"/>
                </a:lnTo>
                <a:lnTo>
                  <a:pt x="299" y="182"/>
                </a:lnTo>
                <a:lnTo>
                  <a:pt x="297" y="188"/>
                </a:lnTo>
                <a:lnTo>
                  <a:pt x="298" y="205"/>
                </a:lnTo>
                <a:lnTo>
                  <a:pt x="297" y="222"/>
                </a:lnTo>
                <a:lnTo>
                  <a:pt x="305" y="210"/>
                </a:lnTo>
                <a:lnTo>
                  <a:pt x="310" y="197"/>
                </a:lnTo>
                <a:lnTo>
                  <a:pt x="305" y="180"/>
                </a:lnTo>
                <a:lnTo>
                  <a:pt x="305" y="176"/>
                </a:lnTo>
                <a:lnTo>
                  <a:pt x="306" y="174"/>
                </a:lnTo>
                <a:lnTo>
                  <a:pt x="307" y="173"/>
                </a:lnTo>
                <a:lnTo>
                  <a:pt x="306" y="165"/>
                </a:lnTo>
                <a:close/>
                <a:moveTo>
                  <a:pt x="31" y="163"/>
                </a:moveTo>
                <a:lnTo>
                  <a:pt x="28" y="188"/>
                </a:lnTo>
                <a:lnTo>
                  <a:pt x="30" y="212"/>
                </a:lnTo>
                <a:lnTo>
                  <a:pt x="34" y="218"/>
                </a:lnTo>
                <a:lnTo>
                  <a:pt x="39" y="224"/>
                </a:lnTo>
                <a:lnTo>
                  <a:pt x="39" y="213"/>
                </a:lnTo>
                <a:lnTo>
                  <a:pt x="39" y="203"/>
                </a:lnTo>
                <a:lnTo>
                  <a:pt x="38" y="191"/>
                </a:lnTo>
                <a:lnTo>
                  <a:pt x="34" y="180"/>
                </a:lnTo>
                <a:lnTo>
                  <a:pt x="32" y="171"/>
                </a:lnTo>
                <a:lnTo>
                  <a:pt x="31" y="163"/>
                </a:lnTo>
                <a:close/>
                <a:moveTo>
                  <a:pt x="183" y="163"/>
                </a:moveTo>
                <a:lnTo>
                  <a:pt x="186" y="192"/>
                </a:lnTo>
                <a:lnTo>
                  <a:pt x="186" y="193"/>
                </a:lnTo>
                <a:lnTo>
                  <a:pt x="188" y="191"/>
                </a:lnTo>
                <a:lnTo>
                  <a:pt x="192" y="187"/>
                </a:lnTo>
                <a:lnTo>
                  <a:pt x="196" y="182"/>
                </a:lnTo>
                <a:lnTo>
                  <a:pt x="199" y="176"/>
                </a:lnTo>
                <a:lnTo>
                  <a:pt x="197" y="171"/>
                </a:lnTo>
                <a:lnTo>
                  <a:pt x="196" y="173"/>
                </a:lnTo>
                <a:lnTo>
                  <a:pt x="193" y="174"/>
                </a:lnTo>
                <a:lnTo>
                  <a:pt x="189" y="174"/>
                </a:lnTo>
                <a:lnTo>
                  <a:pt x="187" y="173"/>
                </a:lnTo>
                <a:lnTo>
                  <a:pt x="186" y="171"/>
                </a:lnTo>
                <a:lnTo>
                  <a:pt x="184" y="167"/>
                </a:lnTo>
                <a:lnTo>
                  <a:pt x="183" y="163"/>
                </a:lnTo>
                <a:close/>
                <a:moveTo>
                  <a:pt x="78" y="158"/>
                </a:moveTo>
                <a:lnTo>
                  <a:pt x="74" y="165"/>
                </a:lnTo>
                <a:lnTo>
                  <a:pt x="77" y="170"/>
                </a:lnTo>
                <a:lnTo>
                  <a:pt x="78" y="158"/>
                </a:lnTo>
                <a:close/>
                <a:moveTo>
                  <a:pt x="362" y="158"/>
                </a:moveTo>
                <a:lnTo>
                  <a:pt x="369" y="191"/>
                </a:lnTo>
                <a:lnTo>
                  <a:pt x="370" y="225"/>
                </a:lnTo>
                <a:lnTo>
                  <a:pt x="375" y="208"/>
                </a:lnTo>
                <a:lnTo>
                  <a:pt x="374" y="190"/>
                </a:lnTo>
                <a:lnTo>
                  <a:pt x="370" y="174"/>
                </a:lnTo>
                <a:lnTo>
                  <a:pt x="362" y="158"/>
                </a:lnTo>
                <a:close/>
                <a:moveTo>
                  <a:pt x="247" y="153"/>
                </a:moveTo>
                <a:lnTo>
                  <a:pt x="244" y="182"/>
                </a:lnTo>
                <a:lnTo>
                  <a:pt x="238" y="210"/>
                </a:lnTo>
                <a:lnTo>
                  <a:pt x="227" y="237"/>
                </a:lnTo>
                <a:lnTo>
                  <a:pt x="235" y="231"/>
                </a:lnTo>
                <a:lnTo>
                  <a:pt x="242" y="222"/>
                </a:lnTo>
                <a:lnTo>
                  <a:pt x="246" y="209"/>
                </a:lnTo>
                <a:lnTo>
                  <a:pt x="248" y="195"/>
                </a:lnTo>
                <a:lnTo>
                  <a:pt x="250" y="180"/>
                </a:lnTo>
                <a:lnTo>
                  <a:pt x="250" y="166"/>
                </a:lnTo>
                <a:lnTo>
                  <a:pt x="250" y="155"/>
                </a:lnTo>
                <a:lnTo>
                  <a:pt x="247" y="153"/>
                </a:lnTo>
                <a:close/>
                <a:moveTo>
                  <a:pt x="53" y="150"/>
                </a:moveTo>
                <a:lnTo>
                  <a:pt x="52" y="158"/>
                </a:lnTo>
                <a:lnTo>
                  <a:pt x="52" y="167"/>
                </a:lnTo>
                <a:lnTo>
                  <a:pt x="55" y="162"/>
                </a:lnTo>
                <a:lnTo>
                  <a:pt x="53" y="150"/>
                </a:lnTo>
                <a:close/>
                <a:moveTo>
                  <a:pt x="222" y="148"/>
                </a:moveTo>
                <a:lnTo>
                  <a:pt x="222" y="148"/>
                </a:lnTo>
                <a:lnTo>
                  <a:pt x="221" y="158"/>
                </a:lnTo>
                <a:lnTo>
                  <a:pt x="218" y="169"/>
                </a:lnTo>
                <a:lnTo>
                  <a:pt x="218" y="175"/>
                </a:lnTo>
                <a:lnTo>
                  <a:pt x="226" y="158"/>
                </a:lnTo>
                <a:lnTo>
                  <a:pt x="225" y="153"/>
                </a:lnTo>
                <a:lnTo>
                  <a:pt x="222" y="148"/>
                </a:lnTo>
                <a:close/>
                <a:moveTo>
                  <a:pt x="131" y="146"/>
                </a:moveTo>
                <a:lnTo>
                  <a:pt x="131" y="148"/>
                </a:lnTo>
                <a:lnTo>
                  <a:pt x="131" y="148"/>
                </a:lnTo>
                <a:lnTo>
                  <a:pt x="131" y="146"/>
                </a:lnTo>
                <a:close/>
                <a:moveTo>
                  <a:pt x="273" y="137"/>
                </a:moveTo>
                <a:lnTo>
                  <a:pt x="280" y="146"/>
                </a:lnTo>
                <a:lnTo>
                  <a:pt x="286" y="157"/>
                </a:lnTo>
                <a:lnTo>
                  <a:pt x="289" y="165"/>
                </a:lnTo>
                <a:lnTo>
                  <a:pt x="290" y="154"/>
                </a:lnTo>
                <a:lnTo>
                  <a:pt x="290" y="144"/>
                </a:lnTo>
                <a:lnTo>
                  <a:pt x="286" y="138"/>
                </a:lnTo>
                <a:lnTo>
                  <a:pt x="280" y="137"/>
                </a:lnTo>
                <a:lnTo>
                  <a:pt x="273" y="137"/>
                </a:lnTo>
                <a:close/>
                <a:moveTo>
                  <a:pt x="195" y="135"/>
                </a:moveTo>
                <a:lnTo>
                  <a:pt x="189" y="141"/>
                </a:lnTo>
                <a:lnTo>
                  <a:pt x="197" y="138"/>
                </a:lnTo>
                <a:lnTo>
                  <a:pt x="196" y="135"/>
                </a:lnTo>
                <a:lnTo>
                  <a:pt x="195" y="135"/>
                </a:lnTo>
                <a:close/>
                <a:moveTo>
                  <a:pt x="212" y="135"/>
                </a:moveTo>
                <a:lnTo>
                  <a:pt x="212" y="135"/>
                </a:lnTo>
                <a:lnTo>
                  <a:pt x="213" y="135"/>
                </a:lnTo>
                <a:lnTo>
                  <a:pt x="212" y="135"/>
                </a:lnTo>
                <a:close/>
                <a:moveTo>
                  <a:pt x="377" y="129"/>
                </a:moveTo>
                <a:lnTo>
                  <a:pt x="386" y="154"/>
                </a:lnTo>
                <a:lnTo>
                  <a:pt x="395" y="190"/>
                </a:lnTo>
                <a:lnTo>
                  <a:pt x="396" y="191"/>
                </a:lnTo>
                <a:lnTo>
                  <a:pt x="396" y="193"/>
                </a:lnTo>
                <a:lnTo>
                  <a:pt x="398" y="204"/>
                </a:lnTo>
                <a:lnTo>
                  <a:pt x="398" y="208"/>
                </a:lnTo>
                <a:lnTo>
                  <a:pt x="399" y="207"/>
                </a:lnTo>
                <a:lnTo>
                  <a:pt x="402" y="205"/>
                </a:lnTo>
                <a:lnTo>
                  <a:pt x="402" y="199"/>
                </a:lnTo>
                <a:lnTo>
                  <a:pt x="402" y="193"/>
                </a:lnTo>
                <a:lnTo>
                  <a:pt x="400" y="187"/>
                </a:lnTo>
                <a:lnTo>
                  <a:pt x="391" y="157"/>
                </a:lnTo>
                <a:lnTo>
                  <a:pt x="377" y="129"/>
                </a:lnTo>
                <a:close/>
                <a:moveTo>
                  <a:pt x="176" y="120"/>
                </a:moveTo>
                <a:lnTo>
                  <a:pt x="175" y="121"/>
                </a:lnTo>
                <a:lnTo>
                  <a:pt x="170" y="125"/>
                </a:lnTo>
                <a:lnTo>
                  <a:pt x="171" y="129"/>
                </a:lnTo>
                <a:lnTo>
                  <a:pt x="175" y="125"/>
                </a:lnTo>
                <a:lnTo>
                  <a:pt x="180" y="121"/>
                </a:lnTo>
                <a:lnTo>
                  <a:pt x="176" y="120"/>
                </a:lnTo>
                <a:close/>
                <a:moveTo>
                  <a:pt x="123" y="119"/>
                </a:moveTo>
                <a:lnTo>
                  <a:pt x="117" y="123"/>
                </a:lnTo>
                <a:lnTo>
                  <a:pt x="114" y="127"/>
                </a:lnTo>
                <a:lnTo>
                  <a:pt x="112" y="128"/>
                </a:lnTo>
                <a:lnTo>
                  <a:pt x="112" y="131"/>
                </a:lnTo>
                <a:lnTo>
                  <a:pt x="108" y="149"/>
                </a:lnTo>
                <a:lnTo>
                  <a:pt x="110" y="166"/>
                </a:lnTo>
                <a:lnTo>
                  <a:pt x="121" y="121"/>
                </a:lnTo>
                <a:lnTo>
                  <a:pt x="121" y="120"/>
                </a:lnTo>
                <a:lnTo>
                  <a:pt x="123" y="119"/>
                </a:lnTo>
                <a:close/>
                <a:moveTo>
                  <a:pt x="154" y="118"/>
                </a:moveTo>
                <a:lnTo>
                  <a:pt x="148" y="119"/>
                </a:lnTo>
                <a:lnTo>
                  <a:pt x="142" y="123"/>
                </a:lnTo>
                <a:lnTo>
                  <a:pt x="138" y="127"/>
                </a:lnTo>
                <a:lnTo>
                  <a:pt x="142" y="136"/>
                </a:lnTo>
                <a:lnTo>
                  <a:pt x="144" y="133"/>
                </a:lnTo>
                <a:lnTo>
                  <a:pt x="148" y="125"/>
                </a:lnTo>
                <a:lnTo>
                  <a:pt x="153" y="120"/>
                </a:lnTo>
                <a:lnTo>
                  <a:pt x="154" y="118"/>
                </a:lnTo>
                <a:close/>
                <a:moveTo>
                  <a:pt x="93" y="116"/>
                </a:moveTo>
                <a:lnTo>
                  <a:pt x="81" y="123"/>
                </a:lnTo>
                <a:lnTo>
                  <a:pt x="69" y="129"/>
                </a:lnTo>
                <a:lnTo>
                  <a:pt x="68" y="137"/>
                </a:lnTo>
                <a:lnTo>
                  <a:pt x="68" y="146"/>
                </a:lnTo>
                <a:lnTo>
                  <a:pt x="81" y="132"/>
                </a:lnTo>
                <a:lnTo>
                  <a:pt x="93" y="116"/>
                </a:lnTo>
                <a:close/>
                <a:moveTo>
                  <a:pt x="218" y="115"/>
                </a:moveTo>
                <a:lnTo>
                  <a:pt x="226" y="119"/>
                </a:lnTo>
                <a:lnTo>
                  <a:pt x="234" y="123"/>
                </a:lnTo>
                <a:lnTo>
                  <a:pt x="234" y="121"/>
                </a:lnTo>
                <a:lnTo>
                  <a:pt x="226" y="118"/>
                </a:lnTo>
                <a:lnTo>
                  <a:pt x="218" y="115"/>
                </a:lnTo>
                <a:close/>
                <a:moveTo>
                  <a:pt x="319" y="114"/>
                </a:moveTo>
                <a:lnTo>
                  <a:pt x="327" y="140"/>
                </a:lnTo>
                <a:lnTo>
                  <a:pt x="340" y="167"/>
                </a:lnTo>
                <a:lnTo>
                  <a:pt x="345" y="178"/>
                </a:lnTo>
                <a:lnTo>
                  <a:pt x="344" y="167"/>
                </a:lnTo>
                <a:lnTo>
                  <a:pt x="343" y="159"/>
                </a:lnTo>
                <a:lnTo>
                  <a:pt x="340" y="138"/>
                </a:lnTo>
                <a:lnTo>
                  <a:pt x="336" y="128"/>
                </a:lnTo>
                <a:lnTo>
                  <a:pt x="328" y="120"/>
                </a:lnTo>
                <a:lnTo>
                  <a:pt x="319" y="114"/>
                </a:lnTo>
                <a:close/>
                <a:moveTo>
                  <a:pt x="132" y="112"/>
                </a:moveTo>
                <a:lnTo>
                  <a:pt x="125" y="116"/>
                </a:lnTo>
                <a:lnTo>
                  <a:pt x="128" y="116"/>
                </a:lnTo>
                <a:lnTo>
                  <a:pt x="129" y="116"/>
                </a:lnTo>
                <a:lnTo>
                  <a:pt x="133" y="112"/>
                </a:lnTo>
                <a:lnTo>
                  <a:pt x="132" y="112"/>
                </a:lnTo>
                <a:close/>
                <a:moveTo>
                  <a:pt x="255" y="107"/>
                </a:moveTo>
                <a:lnTo>
                  <a:pt x="259" y="120"/>
                </a:lnTo>
                <a:lnTo>
                  <a:pt x="261" y="123"/>
                </a:lnTo>
                <a:lnTo>
                  <a:pt x="271" y="121"/>
                </a:lnTo>
                <a:lnTo>
                  <a:pt x="263" y="114"/>
                </a:lnTo>
                <a:lnTo>
                  <a:pt x="255" y="107"/>
                </a:lnTo>
                <a:close/>
                <a:moveTo>
                  <a:pt x="78" y="104"/>
                </a:moveTo>
                <a:lnTo>
                  <a:pt x="76" y="107"/>
                </a:lnTo>
                <a:lnTo>
                  <a:pt x="74" y="108"/>
                </a:lnTo>
                <a:lnTo>
                  <a:pt x="82" y="104"/>
                </a:lnTo>
                <a:lnTo>
                  <a:pt x="78" y="104"/>
                </a:lnTo>
                <a:close/>
                <a:moveTo>
                  <a:pt x="235" y="102"/>
                </a:moveTo>
                <a:lnTo>
                  <a:pt x="231" y="103"/>
                </a:lnTo>
                <a:lnTo>
                  <a:pt x="235" y="104"/>
                </a:lnTo>
                <a:lnTo>
                  <a:pt x="235" y="102"/>
                </a:lnTo>
                <a:lnTo>
                  <a:pt x="235" y="102"/>
                </a:lnTo>
                <a:close/>
                <a:moveTo>
                  <a:pt x="161" y="101"/>
                </a:moveTo>
                <a:lnTo>
                  <a:pt x="159" y="101"/>
                </a:lnTo>
                <a:lnTo>
                  <a:pt x="161" y="101"/>
                </a:lnTo>
                <a:lnTo>
                  <a:pt x="161" y="101"/>
                </a:lnTo>
                <a:close/>
                <a:moveTo>
                  <a:pt x="268" y="98"/>
                </a:moveTo>
                <a:lnTo>
                  <a:pt x="273" y="103"/>
                </a:lnTo>
                <a:lnTo>
                  <a:pt x="271" y="99"/>
                </a:lnTo>
                <a:lnTo>
                  <a:pt x="268" y="98"/>
                </a:lnTo>
                <a:close/>
                <a:moveTo>
                  <a:pt x="208" y="90"/>
                </a:moveTo>
                <a:lnTo>
                  <a:pt x="193" y="91"/>
                </a:lnTo>
                <a:lnTo>
                  <a:pt x="192" y="93"/>
                </a:lnTo>
                <a:lnTo>
                  <a:pt x="187" y="97"/>
                </a:lnTo>
                <a:lnTo>
                  <a:pt x="180" y="102"/>
                </a:lnTo>
                <a:lnTo>
                  <a:pt x="196" y="99"/>
                </a:lnTo>
                <a:lnTo>
                  <a:pt x="210" y="98"/>
                </a:lnTo>
                <a:lnTo>
                  <a:pt x="221" y="91"/>
                </a:lnTo>
                <a:lnTo>
                  <a:pt x="208" y="90"/>
                </a:lnTo>
                <a:close/>
                <a:moveTo>
                  <a:pt x="333" y="86"/>
                </a:moveTo>
                <a:lnTo>
                  <a:pt x="341" y="102"/>
                </a:lnTo>
                <a:lnTo>
                  <a:pt x="347" y="110"/>
                </a:lnTo>
                <a:lnTo>
                  <a:pt x="352" y="118"/>
                </a:lnTo>
                <a:lnTo>
                  <a:pt x="354" y="124"/>
                </a:lnTo>
                <a:lnTo>
                  <a:pt x="360" y="129"/>
                </a:lnTo>
                <a:lnTo>
                  <a:pt x="348" y="107"/>
                </a:lnTo>
                <a:lnTo>
                  <a:pt x="333" y="86"/>
                </a:lnTo>
                <a:close/>
                <a:moveTo>
                  <a:pt x="193" y="73"/>
                </a:moveTo>
                <a:lnTo>
                  <a:pt x="176" y="77"/>
                </a:lnTo>
                <a:lnTo>
                  <a:pt x="159" y="83"/>
                </a:lnTo>
                <a:lnTo>
                  <a:pt x="188" y="76"/>
                </a:lnTo>
                <a:lnTo>
                  <a:pt x="193" y="73"/>
                </a:lnTo>
                <a:close/>
                <a:moveTo>
                  <a:pt x="144" y="70"/>
                </a:moveTo>
                <a:lnTo>
                  <a:pt x="127" y="74"/>
                </a:lnTo>
                <a:lnTo>
                  <a:pt x="110" y="81"/>
                </a:lnTo>
                <a:lnTo>
                  <a:pt x="94" y="90"/>
                </a:lnTo>
                <a:lnTo>
                  <a:pt x="116" y="94"/>
                </a:lnTo>
                <a:lnTo>
                  <a:pt x="144" y="70"/>
                </a:lnTo>
                <a:close/>
                <a:moveTo>
                  <a:pt x="226" y="43"/>
                </a:moveTo>
                <a:lnTo>
                  <a:pt x="214" y="47"/>
                </a:lnTo>
                <a:lnTo>
                  <a:pt x="201" y="53"/>
                </a:lnTo>
                <a:lnTo>
                  <a:pt x="217" y="55"/>
                </a:lnTo>
                <a:lnTo>
                  <a:pt x="242" y="56"/>
                </a:lnTo>
                <a:lnTo>
                  <a:pt x="231" y="44"/>
                </a:lnTo>
                <a:lnTo>
                  <a:pt x="226" y="43"/>
                </a:lnTo>
                <a:close/>
                <a:moveTo>
                  <a:pt x="193" y="39"/>
                </a:moveTo>
                <a:lnTo>
                  <a:pt x="186" y="40"/>
                </a:lnTo>
                <a:lnTo>
                  <a:pt x="179" y="42"/>
                </a:lnTo>
                <a:lnTo>
                  <a:pt x="154" y="48"/>
                </a:lnTo>
                <a:lnTo>
                  <a:pt x="128" y="59"/>
                </a:lnTo>
                <a:lnTo>
                  <a:pt x="148" y="55"/>
                </a:lnTo>
                <a:lnTo>
                  <a:pt x="168" y="53"/>
                </a:lnTo>
                <a:lnTo>
                  <a:pt x="193" y="39"/>
                </a:lnTo>
                <a:close/>
                <a:moveTo>
                  <a:pt x="258" y="32"/>
                </a:moveTo>
                <a:lnTo>
                  <a:pt x="251" y="34"/>
                </a:lnTo>
                <a:lnTo>
                  <a:pt x="269" y="48"/>
                </a:lnTo>
                <a:lnTo>
                  <a:pt x="284" y="65"/>
                </a:lnTo>
                <a:lnTo>
                  <a:pt x="293" y="69"/>
                </a:lnTo>
                <a:lnTo>
                  <a:pt x="302" y="73"/>
                </a:lnTo>
                <a:lnTo>
                  <a:pt x="303" y="66"/>
                </a:lnTo>
                <a:lnTo>
                  <a:pt x="282" y="46"/>
                </a:lnTo>
                <a:lnTo>
                  <a:pt x="258" y="32"/>
                </a:lnTo>
                <a:close/>
                <a:moveTo>
                  <a:pt x="116" y="30"/>
                </a:moveTo>
                <a:lnTo>
                  <a:pt x="98" y="36"/>
                </a:lnTo>
                <a:lnTo>
                  <a:pt x="81" y="46"/>
                </a:lnTo>
                <a:lnTo>
                  <a:pt x="65" y="57"/>
                </a:lnTo>
                <a:lnTo>
                  <a:pt x="49" y="76"/>
                </a:lnTo>
                <a:lnTo>
                  <a:pt x="35" y="98"/>
                </a:lnTo>
                <a:lnTo>
                  <a:pt x="55" y="73"/>
                </a:lnTo>
                <a:lnTo>
                  <a:pt x="79" y="52"/>
                </a:lnTo>
                <a:lnTo>
                  <a:pt x="106" y="35"/>
                </a:lnTo>
                <a:lnTo>
                  <a:pt x="116" y="30"/>
                </a:lnTo>
                <a:close/>
                <a:moveTo>
                  <a:pt x="225" y="0"/>
                </a:moveTo>
                <a:lnTo>
                  <a:pt x="244" y="1"/>
                </a:lnTo>
                <a:lnTo>
                  <a:pt x="265" y="9"/>
                </a:lnTo>
                <a:lnTo>
                  <a:pt x="286" y="18"/>
                </a:lnTo>
                <a:lnTo>
                  <a:pt x="301" y="23"/>
                </a:lnTo>
                <a:lnTo>
                  <a:pt x="311" y="30"/>
                </a:lnTo>
                <a:lnTo>
                  <a:pt x="319" y="40"/>
                </a:lnTo>
                <a:lnTo>
                  <a:pt x="348" y="66"/>
                </a:lnTo>
                <a:lnTo>
                  <a:pt x="371" y="95"/>
                </a:lnTo>
                <a:lnTo>
                  <a:pt x="383" y="111"/>
                </a:lnTo>
                <a:lnTo>
                  <a:pt x="394" y="129"/>
                </a:lnTo>
                <a:lnTo>
                  <a:pt x="404" y="148"/>
                </a:lnTo>
                <a:lnTo>
                  <a:pt x="412" y="169"/>
                </a:lnTo>
                <a:lnTo>
                  <a:pt x="417" y="188"/>
                </a:lnTo>
                <a:lnTo>
                  <a:pt x="417" y="209"/>
                </a:lnTo>
                <a:lnTo>
                  <a:pt x="412" y="227"/>
                </a:lnTo>
                <a:lnTo>
                  <a:pt x="407" y="235"/>
                </a:lnTo>
                <a:lnTo>
                  <a:pt x="403" y="242"/>
                </a:lnTo>
                <a:lnTo>
                  <a:pt x="396" y="248"/>
                </a:lnTo>
                <a:lnTo>
                  <a:pt x="392" y="263"/>
                </a:lnTo>
                <a:lnTo>
                  <a:pt x="387" y="277"/>
                </a:lnTo>
                <a:lnTo>
                  <a:pt x="379" y="289"/>
                </a:lnTo>
                <a:lnTo>
                  <a:pt x="369" y="299"/>
                </a:lnTo>
                <a:lnTo>
                  <a:pt x="357" y="307"/>
                </a:lnTo>
                <a:lnTo>
                  <a:pt x="353" y="317"/>
                </a:lnTo>
                <a:lnTo>
                  <a:pt x="348" y="324"/>
                </a:lnTo>
                <a:lnTo>
                  <a:pt x="333" y="340"/>
                </a:lnTo>
                <a:lnTo>
                  <a:pt x="315" y="352"/>
                </a:lnTo>
                <a:lnTo>
                  <a:pt x="314" y="354"/>
                </a:lnTo>
                <a:lnTo>
                  <a:pt x="312" y="356"/>
                </a:lnTo>
                <a:lnTo>
                  <a:pt x="310" y="357"/>
                </a:lnTo>
                <a:lnTo>
                  <a:pt x="276" y="366"/>
                </a:lnTo>
                <a:lnTo>
                  <a:pt x="240" y="373"/>
                </a:lnTo>
                <a:lnTo>
                  <a:pt x="239" y="373"/>
                </a:lnTo>
                <a:lnTo>
                  <a:pt x="223" y="379"/>
                </a:lnTo>
                <a:lnTo>
                  <a:pt x="208" y="382"/>
                </a:lnTo>
                <a:lnTo>
                  <a:pt x="191" y="381"/>
                </a:lnTo>
                <a:lnTo>
                  <a:pt x="188" y="382"/>
                </a:lnTo>
                <a:lnTo>
                  <a:pt x="171" y="387"/>
                </a:lnTo>
                <a:lnTo>
                  <a:pt x="153" y="387"/>
                </a:lnTo>
                <a:lnTo>
                  <a:pt x="129" y="381"/>
                </a:lnTo>
                <a:lnTo>
                  <a:pt x="108" y="369"/>
                </a:lnTo>
                <a:lnTo>
                  <a:pt x="90" y="353"/>
                </a:lnTo>
                <a:lnTo>
                  <a:pt x="74" y="334"/>
                </a:lnTo>
                <a:lnTo>
                  <a:pt x="57" y="318"/>
                </a:lnTo>
                <a:lnTo>
                  <a:pt x="43" y="298"/>
                </a:lnTo>
                <a:lnTo>
                  <a:pt x="26" y="268"/>
                </a:lnTo>
                <a:lnTo>
                  <a:pt x="14" y="237"/>
                </a:lnTo>
                <a:lnTo>
                  <a:pt x="7" y="204"/>
                </a:lnTo>
                <a:lnTo>
                  <a:pt x="2" y="191"/>
                </a:lnTo>
                <a:lnTo>
                  <a:pt x="0" y="175"/>
                </a:lnTo>
                <a:lnTo>
                  <a:pt x="1" y="148"/>
                </a:lnTo>
                <a:lnTo>
                  <a:pt x="9" y="121"/>
                </a:lnTo>
                <a:lnTo>
                  <a:pt x="21" y="97"/>
                </a:lnTo>
                <a:lnTo>
                  <a:pt x="34" y="73"/>
                </a:lnTo>
                <a:lnTo>
                  <a:pt x="52" y="49"/>
                </a:lnTo>
                <a:lnTo>
                  <a:pt x="74" y="32"/>
                </a:lnTo>
                <a:lnTo>
                  <a:pt x="98" y="21"/>
                </a:lnTo>
                <a:lnTo>
                  <a:pt x="127" y="11"/>
                </a:lnTo>
                <a:lnTo>
                  <a:pt x="166" y="4"/>
                </a:lnTo>
                <a:lnTo>
                  <a:pt x="206" y="0"/>
                </a:lnTo>
                <a:lnTo>
                  <a:pt x="225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831676" y="1918676"/>
            <a:ext cx="4522123" cy="844034"/>
            <a:chOff x="6831676" y="1918676"/>
            <a:chExt cx="4522123" cy="844034"/>
          </a:xfrm>
        </p:grpSpPr>
        <p:sp>
          <p:nvSpPr>
            <p:cNvPr id="39" name="TextBox 38"/>
            <p:cNvSpPr txBox="1"/>
            <p:nvPr/>
          </p:nvSpPr>
          <p:spPr>
            <a:xfrm>
              <a:off x="7057943" y="1918676"/>
              <a:ext cx="4295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solidFill>
                    <a:srgbClr val="81C9AC"/>
                  </a:solidFill>
                  <a:latin typeface="Candara" panose="020E0502030303020204" pitchFamily="34" charset="0"/>
                </a:rPr>
                <a:t>КОШКИ</a:t>
              </a:r>
              <a:endParaRPr lang="en-US" sz="2800" dirty="0">
                <a:solidFill>
                  <a:srgbClr val="81C9AC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831676" y="2297839"/>
              <a:ext cx="4522123" cy="4648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dirty="0">
                  <a:solidFill>
                    <a:schemeClr val="tx2"/>
                  </a:solidFill>
                  <a:latin typeface="Candara" panose="020E0502030303020204" pitchFamily="34" charset="0"/>
                </a:rPr>
                <a:t>Добавление новых пород кошек</a:t>
              </a:r>
              <a:endParaRPr lang="en-US" dirty="0">
                <a:solidFill>
                  <a:schemeClr val="tx2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3" name="Freeform 62"/>
            <p:cNvSpPr>
              <a:spLocks noEditPoints="1"/>
            </p:cNvSpPr>
            <p:nvPr/>
          </p:nvSpPr>
          <p:spPr bwMode="auto">
            <a:xfrm>
              <a:off x="6910338" y="2028026"/>
              <a:ext cx="147605" cy="150633"/>
            </a:xfrm>
            <a:custGeom>
              <a:avLst/>
              <a:gdLst>
                <a:gd name="T0" fmla="*/ 131 w 390"/>
                <a:gd name="T1" fmla="*/ 337 h 398"/>
                <a:gd name="T2" fmla="*/ 278 w 390"/>
                <a:gd name="T3" fmla="*/ 316 h 398"/>
                <a:gd name="T4" fmla="*/ 262 w 390"/>
                <a:gd name="T5" fmla="*/ 290 h 398"/>
                <a:gd name="T6" fmla="*/ 262 w 390"/>
                <a:gd name="T7" fmla="*/ 290 h 398"/>
                <a:gd name="T8" fmla="*/ 73 w 390"/>
                <a:gd name="T9" fmla="*/ 293 h 398"/>
                <a:gd name="T10" fmla="*/ 62 w 390"/>
                <a:gd name="T11" fmla="*/ 275 h 398"/>
                <a:gd name="T12" fmla="*/ 181 w 390"/>
                <a:gd name="T13" fmla="*/ 263 h 398"/>
                <a:gd name="T14" fmla="*/ 69 w 390"/>
                <a:gd name="T15" fmla="*/ 253 h 398"/>
                <a:gd name="T16" fmla="*/ 347 w 390"/>
                <a:gd name="T17" fmla="*/ 265 h 398"/>
                <a:gd name="T18" fmla="*/ 100 w 390"/>
                <a:gd name="T19" fmla="*/ 245 h 398"/>
                <a:gd name="T20" fmla="*/ 371 w 390"/>
                <a:gd name="T21" fmla="*/ 256 h 398"/>
                <a:gd name="T22" fmla="*/ 363 w 390"/>
                <a:gd name="T23" fmla="*/ 303 h 398"/>
                <a:gd name="T24" fmla="*/ 291 w 390"/>
                <a:gd name="T25" fmla="*/ 231 h 398"/>
                <a:gd name="T26" fmla="*/ 283 w 390"/>
                <a:gd name="T27" fmla="*/ 258 h 398"/>
                <a:gd name="T28" fmla="*/ 46 w 390"/>
                <a:gd name="T29" fmla="*/ 225 h 398"/>
                <a:gd name="T30" fmla="*/ 42 w 390"/>
                <a:gd name="T31" fmla="*/ 242 h 398"/>
                <a:gd name="T32" fmla="*/ 254 w 390"/>
                <a:gd name="T33" fmla="*/ 232 h 398"/>
                <a:gd name="T34" fmla="*/ 155 w 390"/>
                <a:gd name="T35" fmla="*/ 254 h 398"/>
                <a:gd name="T36" fmla="*/ 147 w 390"/>
                <a:gd name="T37" fmla="*/ 218 h 398"/>
                <a:gd name="T38" fmla="*/ 92 w 390"/>
                <a:gd name="T39" fmla="*/ 223 h 398"/>
                <a:gd name="T40" fmla="*/ 323 w 390"/>
                <a:gd name="T41" fmla="*/ 246 h 398"/>
                <a:gd name="T42" fmla="*/ 335 w 390"/>
                <a:gd name="T43" fmla="*/ 199 h 398"/>
                <a:gd name="T44" fmla="*/ 215 w 390"/>
                <a:gd name="T45" fmla="*/ 244 h 398"/>
                <a:gd name="T46" fmla="*/ 282 w 390"/>
                <a:gd name="T47" fmla="*/ 211 h 398"/>
                <a:gd name="T48" fmla="*/ 280 w 390"/>
                <a:gd name="T49" fmla="*/ 187 h 398"/>
                <a:gd name="T50" fmla="*/ 229 w 390"/>
                <a:gd name="T51" fmla="*/ 178 h 398"/>
                <a:gd name="T52" fmla="*/ 359 w 390"/>
                <a:gd name="T53" fmla="*/ 221 h 398"/>
                <a:gd name="T54" fmla="*/ 179 w 390"/>
                <a:gd name="T55" fmla="*/ 194 h 398"/>
                <a:gd name="T56" fmla="*/ 189 w 390"/>
                <a:gd name="T57" fmla="*/ 178 h 398"/>
                <a:gd name="T58" fmla="*/ 20 w 390"/>
                <a:gd name="T59" fmla="*/ 201 h 398"/>
                <a:gd name="T60" fmla="*/ 228 w 390"/>
                <a:gd name="T61" fmla="*/ 156 h 398"/>
                <a:gd name="T62" fmla="*/ 278 w 390"/>
                <a:gd name="T63" fmla="*/ 152 h 398"/>
                <a:gd name="T64" fmla="*/ 296 w 390"/>
                <a:gd name="T65" fmla="*/ 152 h 398"/>
                <a:gd name="T66" fmla="*/ 242 w 390"/>
                <a:gd name="T67" fmla="*/ 142 h 398"/>
                <a:gd name="T68" fmla="*/ 262 w 390"/>
                <a:gd name="T69" fmla="*/ 140 h 398"/>
                <a:gd name="T70" fmla="*/ 62 w 390"/>
                <a:gd name="T71" fmla="*/ 166 h 398"/>
                <a:gd name="T72" fmla="*/ 149 w 390"/>
                <a:gd name="T73" fmla="*/ 127 h 398"/>
                <a:gd name="T74" fmla="*/ 203 w 390"/>
                <a:gd name="T75" fmla="*/ 126 h 398"/>
                <a:gd name="T76" fmla="*/ 166 w 390"/>
                <a:gd name="T77" fmla="*/ 114 h 398"/>
                <a:gd name="T78" fmla="*/ 230 w 390"/>
                <a:gd name="T79" fmla="*/ 109 h 398"/>
                <a:gd name="T80" fmla="*/ 230 w 390"/>
                <a:gd name="T81" fmla="*/ 109 h 398"/>
                <a:gd name="T82" fmla="*/ 149 w 390"/>
                <a:gd name="T83" fmla="*/ 100 h 398"/>
                <a:gd name="T84" fmla="*/ 155 w 390"/>
                <a:gd name="T85" fmla="*/ 100 h 398"/>
                <a:gd name="T86" fmla="*/ 54 w 390"/>
                <a:gd name="T87" fmla="*/ 94 h 398"/>
                <a:gd name="T88" fmla="*/ 46 w 390"/>
                <a:gd name="T89" fmla="*/ 122 h 398"/>
                <a:gd name="T90" fmla="*/ 76 w 390"/>
                <a:gd name="T91" fmla="*/ 105 h 398"/>
                <a:gd name="T92" fmla="*/ 318 w 390"/>
                <a:gd name="T93" fmla="*/ 106 h 398"/>
                <a:gd name="T94" fmla="*/ 309 w 390"/>
                <a:gd name="T95" fmla="*/ 85 h 398"/>
                <a:gd name="T96" fmla="*/ 117 w 390"/>
                <a:gd name="T97" fmla="*/ 83 h 398"/>
                <a:gd name="T98" fmla="*/ 257 w 390"/>
                <a:gd name="T99" fmla="*/ 79 h 398"/>
                <a:gd name="T100" fmla="*/ 144 w 390"/>
                <a:gd name="T101" fmla="*/ 60 h 398"/>
                <a:gd name="T102" fmla="*/ 228 w 390"/>
                <a:gd name="T103" fmla="*/ 63 h 398"/>
                <a:gd name="T104" fmla="*/ 135 w 390"/>
                <a:gd name="T105" fmla="*/ 19 h 398"/>
                <a:gd name="T106" fmla="*/ 173 w 390"/>
                <a:gd name="T107" fmla="*/ 15 h 398"/>
                <a:gd name="T108" fmla="*/ 287 w 390"/>
                <a:gd name="T109" fmla="*/ 36 h 398"/>
                <a:gd name="T110" fmla="*/ 367 w 390"/>
                <a:gd name="T111" fmla="*/ 125 h 398"/>
                <a:gd name="T112" fmla="*/ 381 w 390"/>
                <a:gd name="T113" fmla="*/ 301 h 398"/>
                <a:gd name="T114" fmla="*/ 300 w 390"/>
                <a:gd name="T115" fmla="*/ 371 h 398"/>
                <a:gd name="T116" fmla="*/ 212 w 390"/>
                <a:gd name="T117" fmla="*/ 397 h 398"/>
                <a:gd name="T118" fmla="*/ 105 w 390"/>
                <a:gd name="T119" fmla="*/ 371 h 398"/>
                <a:gd name="T120" fmla="*/ 16 w 390"/>
                <a:gd name="T121" fmla="*/ 290 h 398"/>
                <a:gd name="T122" fmla="*/ 16 w 390"/>
                <a:gd name="T123" fmla="*/ 105 h 398"/>
                <a:gd name="T124" fmla="*/ 127 w 390"/>
                <a:gd name="T125" fmla="*/ 5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0" h="398">
                  <a:moveTo>
                    <a:pt x="198" y="377"/>
                  </a:moveTo>
                  <a:lnTo>
                    <a:pt x="213" y="380"/>
                  </a:lnTo>
                  <a:lnTo>
                    <a:pt x="230" y="379"/>
                  </a:lnTo>
                  <a:lnTo>
                    <a:pt x="198" y="377"/>
                  </a:lnTo>
                  <a:close/>
                  <a:moveTo>
                    <a:pt x="132" y="337"/>
                  </a:moveTo>
                  <a:lnTo>
                    <a:pt x="130" y="337"/>
                  </a:lnTo>
                  <a:lnTo>
                    <a:pt x="131" y="337"/>
                  </a:lnTo>
                  <a:lnTo>
                    <a:pt x="132" y="337"/>
                  </a:lnTo>
                  <a:close/>
                  <a:moveTo>
                    <a:pt x="302" y="296"/>
                  </a:moveTo>
                  <a:lnTo>
                    <a:pt x="302" y="296"/>
                  </a:lnTo>
                  <a:lnTo>
                    <a:pt x="296" y="300"/>
                  </a:lnTo>
                  <a:lnTo>
                    <a:pt x="289" y="304"/>
                  </a:lnTo>
                  <a:lnTo>
                    <a:pt x="283" y="307"/>
                  </a:lnTo>
                  <a:lnTo>
                    <a:pt x="278" y="316"/>
                  </a:lnTo>
                  <a:lnTo>
                    <a:pt x="271" y="325"/>
                  </a:lnTo>
                  <a:lnTo>
                    <a:pt x="279" y="325"/>
                  </a:lnTo>
                  <a:lnTo>
                    <a:pt x="287" y="324"/>
                  </a:lnTo>
                  <a:lnTo>
                    <a:pt x="292" y="318"/>
                  </a:lnTo>
                  <a:lnTo>
                    <a:pt x="297" y="313"/>
                  </a:lnTo>
                  <a:lnTo>
                    <a:pt x="302" y="296"/>
                  </a:lnTo>
                  <a:close/>
                  <a:moveTo>
                    <a:pt x="262" y="290"/>
                  </a:moveTo>
                  <a:lnTo>
                    <a:pt x="238" y="295"/>
                  </a:lnTo>
                  <a:lnTo>
                    <a:pt x="213" y="296"/>
                  </a:lnTo>
                  <a:lnTo>
                    <a:pt x="206" y="297"/>
                  </a:lnTo>
                  <a:lnTo>
                    <a:pt x="213" y="300"/>
                  </a:lnTo>
                  <a:lnTo>
                    <a:pt x="221" y="303"/>
                  </a:lnTo>
                  <a:lnTo>
                    <a:pt x="246" y="297"/>
                  </a:lnTo>
                  <a:lnTo>
                    <a:pt x="262" y="290"/>
                  </a:lnTo>
                  <a:close/>
                  <a:moveTo>
                    <a:pt x="223" y="278"/>
                  </a:moveTo>
                  <a:lnTo>
                    <a:pt x="215" y="279"/>
                  </a:lnTo>
                  <a:lnTo>
                    <a:pt x="206" y="280"/>
                  </a:lnTo>
                  <a:lnTo>
                    <a:pt x="213" y="280"/>
                  </a:lnTo>
                  <a:lnTo>
                    <a:pt x="223" y="278"/>
                  </a:lnTo>
                  <a:close/>
                  <a:moveTo>
                    <a:pt x="62" y="275"/>
                  </a:moveTo>
                  <a:lnTo>
                    <a:pt x="73" y="293"/>
                  </a:lnTo>
                  <a:lnTo>
                    <a:pt x="86" y="309"/>
                  </a:lnTo>
                  <a:lnTo>
                    <a:pt x="97" y="313"/>
                  </a:lnTo>
                  <a:lnTo>
                    <a:pt x="98" y="313"/>
                  </a:lnTo>
                  <a:lnTo>
                    <a:pt x="75" y="291"/>
                  </a:lnTo>
                  <a:lnTo>
                    <a:pt x="68" y="284"/>
                  </a:lnTo>
                  <a:lnTo>
                    <a:pt x="63" y="276"/>
                  </a:lnTo>
                  <a:lnTo>
                    <a:pt x="62" y="275"/>
                  </a:lnTo>
                  <a:close/>
                  <a:moveTo>
                    <a:pt x="131" y="265"/>
                  </a:moveTo>
                  <a:lnTo>
                    <a:pt x="131" y="266"/>
                  </a:lnTo>
                  <a:lnTo>
                    <a:pt x="132" y="266"/>
                  </a:lnTo>
                  <a:lnTo>
                    <a:pt x="131" y="265"/>
                  </a:lnTo>
                  <a:close/>
                  <a:moveTo>
                    <a:pt x="177" y="262"/>
                  </a:moveTo>
                  <a:lnTo>
                    <a:pt x="174" y="263"/>
                  </a:lnTo>
                  <a:lnTo>
                    <a:pt x="181" y="263"/>
                  </a:lnTo>
                  <a:lnTo>
                    <a:pt x="177" y="262"/>
                  </a:lnTo>
                  <a:close/>
                  <a:moveTo>
                    <a:pt x="69" y="253"/>
                  </a:moveTo>
                  <a:lnTo>
                    <a:pt x="71" y="257"/>
                  </a:lnTo>
                  <a:lnTo>
                    <a:pt x="73" y="261"/>
                  </a:lnTo>
                  <a:lnTo>
                    <a:pt x="75" y="265"/>
                  </a:lnTo>
                  <a:lnTo>
                    <a:pt x="79" y="266"/>
                  </a:lnTo>
                  <a:lnTo>
                    <a:pt x="69" y="253"/>
                  </a:lnTo>
                  <a:close/>
                  <a:moveTo>
                    <a:pt x="347" y="248"/>
                  </a:moveTo>
                  <a:lnTo>
                    <a:pt x="342" y="270"/>
                  </a:lnTo>
                  <a:lnTo>
                    <a:pt x="334" y="291"/>
                  </a:lnTo>
                  <a:lnTo>
                    <a:pt x="323" y="310"/>
                  </a:lnTo>
                  <a:lnTo>
                    <a:pt x="335" y="299"/>
                  </a:lnTo>
                  <a:lnTo>
                    <a:pt x="343" y="282"/>
                  </a:lnTo>
                  <a:lnTo>
                    <a:pt x="347" y="265"/>
                  </a:lnTo>
                  <a:lnTo>
                    <a:pt x="347" y="248"/>
                  </a:lnTo>
                  <a:close/>
                  <a:moveTo>
                    <a:pt x="100" y="236"/>
                  </a:moveTo>
                  <a:lnTo>
                    <a:pt x="94" y="238"/>
                  </a:lnTo>
                  <a:lnTo>
                    <a:pt x="98" y="246"/>
                  </a:lnTo>
                  <a:lnTo>
                    <a:pt x="101" y="253"/>
                  </a:lnTo>
                  <a:lnTo>
                    <a:pt x="102" y="254"/>
                  </a:lnTo>
                  <a:lnTo>
                    <a:pt x="100" y="245"/>
                  </a:lnTo>
                  <a:lnTo>
                    <a:pt x="100" y="236"/>
                  </a:lnTo>
                  <a:close/>
                  <a:moveTo>
                    <a:pt x="173" y="232"/>
                  </a:moveTo>
                  <a:lnTo>
                    <a:pt x="173" y="232"/>
                  </a:lnTo>
                  <a:lnTo>
                    <a:pt x="173" y="232"/>
                  </a:lnTo>
                  <a:lnTo>
                    <a:pt x="173" y="232"/>
                  </a:lnTo>
                  <a:close/>
                  <a:moveTo>
                    <a:pt x="373" y="229"/>
                  </a:moveTo>
                  <a:lnTo>
                    <a:pt x="371" y="256"/>
                  </a:lnTo>
                  <a:lnTo>
                    <a:pt x="361" y="291"/>
                  </a:lnTo>
                  <a:lnTo>
                    <a:pt x="363" y="293"/>
                  </a:lnTo>
                  <a:lnTo>
                    <a:pt x="361" y="296"/>
                  </a:lnTo>
                  <a:lnTo>
                    <a:pt x="357" y="305"/>
                  </a:lnTo>
                  <a:lnTo>
                    <a:pt x="356" y="309"/>
                  </a:lnTo>
                  <a:lnTo>
                    <a:pt x="360" y="308"/>
                  </a:lnTo>
                  <a:lnTo>
                    <a:pt x="363" y="303"/>
                  </a:lnTo>
                  <a:lnTo>
                    <a:pt x="365" y="297"/>
                  </a:lnTo>
                  <a:lnTo>
                    <a:pt x="368" y="291"/>
                  </a:lnTo>
                  <a:lnTo>
                    <a:pt x="372" y="271"/>
                  </a:lnTo>
                  <a:lnTo>
                    <a:pt x="373" y="250"/>
                  </a:lnTo>
                  <a:lnTo>
                    <a:pt x="373" y="229"/>
                  </a:lnTo>
                  <a:close/>
                  <a:moveTo>
                    <a:pt x="295" y="227"/>
                  </a:moveTo>
                  <a:lnTo>
                    <a:pt x="291" y="231"/>
                  </a:lnTo>
                  <a:lnTo>
                    <a:pt x="287" y="236"/>
                  </a:lnTo>
                  <a:lnTo>
                    <a:pt x="282" y="240"/>
                  </a:lnTo>
                  <a:lnTo>
                    <a:pt x="276" y="244"/>
                  </a:lnTo>
                  <a:lnTo>
                    <a:pt x="270" y="259"/>
                  </a:lnTo>
                  <a:lnTo>
                    <a:pt x="261" y="273"/>
                  </a:lnTo>
                  <a:lnTo>
                    <a:pt x="272" y="267"/>
                  </a:lnTo>
                  <a:lnTo>
                    <a:pt x="283" y="258"/>
                  </a:lnTo>
                  <a:lnTo>
                    <a:pt x="287" y="240"/>
                  </a:lnTo>
                  <a:lnTo>
                    <a:pt x="288" y="237"/>
                  </a:lnTo>
                  <a:lnTo>
                    <a:pt x="291" y="235"/>
                  </a:lnTo>
                  <a:lnTo>
                    <a:pt x="293" y="235"/>
                  </a:lnTo>
                  <a:lnTo>
                    <a:pt x="295" y="227"/>
                  </a:lnTo>
                  <a:close/>
                  <a:moveTo>
                    <a:pt x="46" y="224"/>
                  </a:moveTo>
                  <a:lnTo>
                    <a:pt x="46" y="225"/>
                  </a:lnTo>
                  <a:lnTo>
                    <a:pt x="45" y="228"/>
                  </a:lnTo>
                  <a:lnTo>
                    <a:pt x="43" y="231"/>
                  </a:lnTo>
                  <a:lnTo>
                    <a:pt x="41" y="232"/>
                  </a:lnTo>
                  <a:lnTo>
                    <a:pt x="38" y="233"/>
                  </a:lnTo>
                  <a:lnTo>
                    <a:pt x="37" y="233"/>
                  </a:lnTo>
                  <a:lnTo>
                    <a:pt x="37" y="236"/>
                  </a:lnTo>
                  <a:lnTo>
                    <a:pt x="42" y="242"/>
                  </a:lnTo>
                  <a:lnTo>
                    <a:pt x="43" y="233"/>
                  </a:lnTo>
                  <a:lnTo>
                    <a:pt x="46" y="225"/>
                  </a:lnTo>
                  <a:lnTo>
                    <a:pt x="46" y="224"/>
                  </a:lnTo>
                  <a:close/>
                  <a:moveTo>
                    <a:pt x="255" y="219"/>
                  </a:moveTo>
                  <a:lnTo>
                    <a:pt x="242" y="242"/>
                  </a:lnTo>
                  <a:lnTo>
                    <a:pt x="253" y="237"/>
                  </a:lnTo>
                  <a:lnTo>
                    <a:pt x="254" y="232"/>
                  </a:lnTo>
                  <a:lnTo>
                    <a:pt x="255" y="225"/>
                  </a:lnTo>
                  <a:lnTo>
                    <a:pt x="255" y="219"/>
                  </a:lnTo>
                  <a:close/>
                  <a:moveTo>
                    <a:pt x="147" y="218"/>
                  </a:moveTo>
                  <a:lnTo>
                    <a:pt x="140" y="235"/>
                  </a:lnTo>
                  <a:lnTo>
                    <a:pt x="151" y="253"/>
                  </a:lnTo>
                  <a:lnTo>
                    <a:pt x="153" y="256"/>
                  </a:lnTo>
                  <a:lnTo>
                    <a:pt x="155" y="254"/>
                  </a:lnTo>
                  <a:lnTo>
                    <a:pt x="156" y="252"/>
                  </a:lnTo>
                  <a:lnTo>
                    <a:pt x="161" y="245"/>
                  </a:lnTo>
                  <a:lnTo>
                    <a:pt x="158" y="238"/>
                  </a:lnTo>
                  <a:lnTo>
                    <a:pt x="156" y="232"/>
                  </a:lnTo>
                  <a:lnTo>
                    <a:pt x="155" y="225"/>
                  </a:lnTo>
                  <a:lnTo>
                    <a:pt x="151" y="221"/>
                  </a:lnTo>
                  <a:lnTo>
                    <a:pt x="147" y="218"/>
                  </a:lnTo>
                  <a:close/>
                  <a:moveTo>
                    <a:pt x="107" y="206"/>
                  </a:moveTo>
                  <a:lnTo>
                    <a:pt x="101" y="214"/>
                  </a:lnTo>
                  <a:lnTo>
                    <a:pt x="98" y="216"/>
                  </a:lnTo>
                  <a:lnTo>
                    <a:pt x="96" y="216"/>
                  </a:lnTo>
                  <a:lnTo>
                    <a:pt x="93" y="216"/>
                  </a:lnTo>
                  <a:lnTo>
                    <a:pt x="90" y="215"/>
                  </a:lnTo>
                  <a:lnTo>
                    <a:pt x="92" y="223"/>
                  </a:lnTo>
                  <a:lnTo>
                    <a:pt x="98" y="220"/>
                  </a:lnTo>
                  <a:lnTo>
                    <a:pt x="105" y="218"/>
                  </a:lnTo>
                  <a:lnTo>
                    <a:pt x="109" y="210"/>
                  </a:lnTo>
                  <a:lnTo>
                    <a:pt x="107" y="206"/>
                  </a:lnTo>
                  <a:close/>
                  <a:moveTo>
                    <a:pt x="331" y="189"/>
                  </a:moveTo>
                  <a:lnTo>
                    <a:pt x="326" y="215"/>
                  </a:lnTo>
                  <a:lnTo>
                    <a:pt x="323" y="246"/>
                  </a:lnTo>
                  <a:lnTo>
                    <a:pt x="323" y="257"/>
                  </a:lnTo>
                  <a:lnTo>
                    <a:pt x="327" y="248"/>
                  </a:lnTo>
                  <a:lnTo>
                    <a:pt x="330" y="240"/>
                  </a:lnTo>
                  <a:lnTo>
                    <a:pt x="335" y="229"/>
                  </a:lnTo>
                  <a:lnTo>
                    <a:pt x="338" y="220"/>
                  </a:lnTo>
                  <a:lnTo>
                    <a:pt x="339" y="208"/>
                  </a:lnTo>
                  <a:lnTo>
                    <a:pt x="335" y="199"/>
                  </a:lnTo>
                  <a:lnTo>
                    <a:pt x="331" y="189"/>
                  </a:lnTo>
                  <a:close/>
                  <a:moveTo>
                    <a:pt x="249" y="189"/>
                  </a:moveTo>
                  <a:lnTo>
                    <a:pt x="233" y="214"/>
                  </a:lnTo>
                  <a:lnTo>
                    <a:pt x="213" y="235"/>
                  </a:lnTo>
                  <a:lnTo>
                    <a:pt x="191" y="253"/>
                  </a:lnTo>
                  <a:lnTo>
                    <a:pt x="203" y="252"/>
                  </a:lnTo>
                  <a:lnTo>
                    <a:pt x="215" y="244"/>
                  </a:lnTo>
                  <a:lnTo>
                    <a:pt x="227" y="232"/>
                  </a:lnTo>
                  <a:lnTo>
                    <a:pt x="236" y="218"/>
                  </a:lnTo>
                  <a:lnTo>
                    <a:pt x="245" y="203"/>
                  </a:lnTo>
                  <a:lnTo>
                    <a:pt x="250" y="191"/>
                  </a:lnTo>
                  <a:lnTo>
                    <a:pt x="249" y="189"/>
                  </a:lnTo>
                  <a:close/>
                  <a:moveTo>
                    <a:pt x="280" y="187"/>
                  </a:moveTo>
                  <a:lnTo>
                    <a:pt x="282" y="211"/>
                  </a:lnTo>
                  <a:lnTo>
                    <a:pt x="280" y="219"/>
                  </a:lnTo>
                  <a:lnTo>
                    <a:pt x="285" y="214"/>
                  </a:lnTo>
                  <a:lnTo>
                    <a:pt x="288" y="207"/>
                  </a:lnTo>
                  <a:lnTo>
                    <a:pt x="292" y="201"/>
                  </a:lnTo>
                  <a:lnTo>
                    <a:pt x="291" y="195"/>
                  </a:lnTo>
                  <a:lnTo>
                    <a:pt x="285" y="191"/>
                  </a:lnTo>
                  <a:lnTo>
                    <a:pt x="280" y="187"/>
                  </a:lnTo>
                  <a:close/>
                  <a:moveTo>
                    <a:pt x="230" y="172"/>
                  </a:moveTo>
                  <a:lnTo>
                    <a:pt x="230" y="172"/>
                  </a:lnTo>
                  <a:lnTo>
                    <a:pt x="224" y="181"/>
                  </a:lnTo>
                  <a:lnTo>
                    <a:pt x="216" y="187"/>
                  </a:lnTo>
                  <a:lnTo>
                    <a:pt x="213" y="195"/>
                  </a:lnTo>
                  <a:lnTo>
                    <a:pt x="228" y="184"/>
                  </a:lnTo>
                  <a:lnTo>
                    <a:pt x="229" y="178"/>
                  </a:lnTo>
                  <a:lnTo>
                    <a:pt x="230" y="172"/>
                  </a:lnTo>
                  <a:close/>
                  <a:moveTo>
                    <a:pt x="357" y="172"/>
                  </a:moveTo>
                  <a:lnTo>
                    <a:pt x="356" y="189"/>
                  </a:lnTo>
                  <a:lnTo>
                    <a:pt x="357" y="198"/>
                  </a:lnTo>
                  <a:lnTo>
                    <a:pt x="357" y="207"/>
                  </a:lnTo>
                  <a:lnTo>
                    <a:pt x="357" y="215"/>
                  </a:lnTo>
                  <a:lnTo>
                    <a:pt x="359" y="221"/>
                  </a:lnTo>
                  <a:lnTo>
                    <a:pt x="359" y="197"/>
                  </a:lnTo>
                  <a:lnTo>
                    <a:pt x="357" y="172"/>
                  </a:lnTo>
                  <a:close/>
                  <a:moveTo>
                    <a:pt x="189" y="166"/>
                  </a:moveTo>
                  <a:lnTo>
                    <a:pt x="181" y="180"/>
                  </a:lnTo>
                  <a:lnTo>
                    <a:pt x="177" y="193"/>
                  </a:lnTo>
                  <a:lnTo>
                    <a:pt x="175" y="194"/>
                  </a:lnTo>
                  <a:lnTo>
                    <a:pt x="179" y="194"/>
                  </a:lnTo>
                  <a:lnTo>
                    <a:pt x="185" y="193"/>
                  </a:lnTo>
                  <a:lnTo>
                    <a:pt x="191" y="190"/>
                  </a:lnTo>
                  <a:lnTo>
                    <a:pt x="196" y="186"/>
                  </a:lnTo>
                  <a:lnTo>
                    <a:pt x="198" y="181"/>
                  </a:lnTo>
                  <a:lnTo>
                    <a:pt x="194" y="181"/>
                  </a:lnTo>
                  <a:lnTo>
                    <a:pt x="191" y="181"/>
                  </a:lnTo>
                  <a:lnTo>
                    <a:pt x="189" y="178"/>
                  </a:lnTo>
                  <a:lnTo>
                    <a:pt x="186" y="176"/>
                  </a:lnTo>
                  <a:lnTo>
                    <a:pt x="187" y="172"/>
                  </a:lnTo>
                  <a:lnTo>
                    <a:pt x="189" y="166"/>
                  </a:lnTo>
                  <a:close/>
                  <a:moveTo>
                    <a:pt x="21" y="165"/>
                  </a:moveTo>
                  <a:lnTo>
                    <a:pt x="20" y="181"/>
                  </a:lnTo>
                  <a:lnTo>
                    <a:pt x="20" y="194"/>
                  </a:lnTo>
                  <a:lnTo>
                    <a:pt x="20" y="201"/>
                  </a:lnTo>
                  <a:lnTo>
                    <a:pt x="21" y="207"/>
                  </a:lnTo>
                  <a:lnTo>
                    <a:pt x="24" y="191"/>
                  </a:lnTo>
                  <a:lnTo>
                    <a:pt x="26" y="177"/>
                  </a:lnTo>
                  <a:lnTo>
                    <a:pt x="21" y="165"/>
                  </a:lnTo>
                  <a:close/>
                  <a:moveTo>
                    <a:pt x="227" y="155"/>
                  </a:moveTo>
                  <a:lnTo>
                    <a:pt x="227" y="156"/>
                  </a:lnTo>
                  <a:lnTo>
                    <a:pt x="228" y="156"/>
                  </a:lnTo>
                  <a:lnTo>
                    <a:pt x="227" y="155"/>
                  </a:lnTo>
                  <a:close/>
                  <a:moveTo>
                    <a:pt x="126" y="155"/>
                  </a:moveTo>
                  <a:lnTo>
                    <a:pt x="118" y="164"/>
                  </a:lnTo>
                  <a:lnTo>
                    <a:pt x="118" y="168"/>
                  </a:lnTo>
                  <a:lnTo>
                    <a:pt x="124" y="157"/>
                  </a:lnTo>
                  <a:lnTo>
                    <a:pt x="126" y="155"/>
                  </a:lnTo>
                  <a:close/>
                  <a:moveTo>
                    <a:pt x="278" y="152"/>
                  </a:moveTo>
                  <a:lnTo>
                    <a:pt x="275" y="165"/>
                  </a:lnTo>
                  <a:lnTo>
                    <a:pt x="276" y="168"/>
                  </a:lnTo>
                  <a:lnTo>
                    <a:pt x="284" y="173"/>
                  </a:lnTo>
                  <a:lnTo>
                    <a:pt x="278" y="152"/>
                  </a:lnTo>
                  <a:close/>
                  <a:moveTo>
                    <a:pt x="293" y="149"/>
                  </a:moveTo>
                  <a:lnTo>
                    <a:pt x="296" y="157"/>
                  </a:lnTo>
                  <a:lnTo>
                    <a:pt x="296" y="152"/>
                  </a:lnTo>
                  <a:lnTo>
                    <a:pt x="293" y="149"/>
                  </a:lnTo>
                  <a:close/>
                  <a:moveTo>
                    <a:pt x="212" y="147"/>
                  </a:moveTo>
                  <a:lnTo>
                    <a:pt x="204" y="151"/>
                  </a:lnTo>
                  <a:lnTo>
                    <a:pt x="212" y="152"/>
                  </a:lnTo>
                  <a:lnTo>
                    <a:pt x="212" y="148"/>
                  </a:lnTo>
                  <a:lnTo>
                    <a:pt x="212" y="147"/>
                  </a:lnTo>
                  <a:close/>
                  <a:moveTo>
                    <a:pt x="242" y="142"/>
                  </a:moveTo>
                  <a:lnTo>
                    <a:pt x="247" y="149"/>
                  </a:lnTo>
                  <a:lnTo>
                    <a:pt x="251" y="156"/>
                  </a:lnTo>
                  <a:lnTo>
                    <a:pt x="253" y="155"/>
                  </a:lnTo>
                  <a:lnTo>
                    <a:pt x="247" y="148"/>
                  </a:lnTo>
                  <a:lnTo>
                    <a:pt x="242" y="142"/>
                  </a:lnTo>
                  <a:close/>
                  <a:moveTo>
                    <a:pt x="259" y="138"/>
                  </a:moveTo>
                  <a:lnTo>
                    <a:pt x="262" y="140"/>
                  </a:lnTo>
                  <a:lnTo>
                    <a:pt x="263" y="139"/>
                  </a:lnTo>
                  <a:lnTo>
                    <a:pt x="262" y="138"/>
                  </a:lnTo>
                  <a:lnTo>
                    <a:pt x="259" y="138"/>
                  </a:lnTo>
                  <a:close/>
                  <a:moveTo>
                    <a:pt x="69" y="130"/>
                  </a:moveTo>
                  <a:lnTo>
                    <a:pt x="62" y="136"/>
                  </a:lnTo>
                  <a:lnTo>
                    <a:pt x="62" y="140"/>
                  </a:lnTo>
                  <a:lnTo>
                    <a:pt x="62" y="166"/>
                  </a:lnTo>
                  <a:lnTo>
                    <a:pt x="63" y="177"/>
                  </a:lnTo>
                  <a:lnTo>
                    <a:pt x="66" y="166"/>
                  </a:lnTo>
                  <a:lnTo>
                    <a:pt x="69" y="130"/>
                  </a:lnTo>
                  <a:close/>
                  <a:moveTo>
                    <a:pt x="149" y="127"/>
                  </a:moveTo>
                  <a:lnTo>
                    <a:pt x="149" y="129"/>
                  </a:lnTo>
                  <a:lnTo>
                    <a:pt x="149" y="129"/>
                  </a:lnTo>
                  <a:lnTo>
                    <a:pt x="149" y="127"/>
                  </a:lnTo>
                  <a:close/>
                  <a:moveTo>
                    <a:pt x="203" y="126"/>
                  </a:moveTo>
                  <a:lnTo>
                    <a:pt x="200" y="126"/>
                  </a:lnTo>
                  <a:lnTo>
                    <a:pt x="194" y="127"/>
                  </a:lnTo>
                  <a:lnTo>
                    <a:pt x="194" y="131"/>
                  </a:lnTo>
                  <a:lnTo>
                    <a:pt x="199" y="130"/>
                  </a:lnTo>
                  <a:lnTo>
                    <a:pt x="204" y="129"/>
                  </a:lnTo>
                  <a:lnTo>
                    <a:pt x="203" y="126"/>
                  </a:lnTo>
                  <a:close/>
                  <a:moveTo>
                    <a:pt x="98" y="113"/>
                  </a:moveTo>
                  <a:lnTo>
                    <a:pt x="92" y="115"/>
                  </a:lnTo>
                  <a:lnTo>
                    <a:pt x="92" y="122"/>
                  </a:lnTo>
                  <a:lnTo>
                    <a:pt x="98" y="113"/>
                  </a:lnTo>
                  <a:close/>
                  <a:moveTo>
                    <a:pt x="178" y="112"/>
                  </a:moveTo>
                  <a:lnTo>
                    <a:pt x="172" y="113"/>
                  </a:lnTo>
                  <a:lnTo>
                    <a:pt x="166" y="114"/>
                  </a:lnTo>
                  <a:lnTo>
                    <a:pt x="165" y="123"/>
                  </a:lnTo>
                  <a:lnTo>
                    <a:pt x="168" y="122"/>
                  </a:lnTo>
                  <a:lnTo>
                    <a:pt x="174" y="118"/>
                  </a:lnTo>
                  <a:lnTo>
                    <a:pt x="182" y="114"/>
                  </a:lnTo>
                  <a:lnTo>
                    <a:pt x="183" y="113"/>
                  </a:lnTo>
                  <a:lnTo>
                    <a:pt x="178" y="112"/>
                  </a:lnTo>
                  <a:close/>
                  <a:moveTo>
                    <a:pt x="230" y="109"/>
                  </a:moveTo>
                  <a:lnTo>
                    <a:pt x="223" y="110"/>
                  </a:lnTo>
                  <a:lnTo>
                    <a:pt x="215" y="113"/>
                  </a:lnTo>
                  <a:lnTo>
                    <a:pt x="229" y="117"/>
                  </a:lnTo>
                  <a:lnTo>
                    <a:pt x="244" y="123"/>
                  </a:lnTo>
                  <a:lnTo>
                    <a:pt x="255" y="122"/>
                  </a:lnTo>
                  <a:lnTo>
                    <a:pt x="245" y="114"/>
                  </a:lnTo>
                  <a:lnTo>
                    <a:pt x="230" y="109"/>
                  </a:lnTo>
                  <a:lnTo>
                    <a:pt x="230" y="109"/>
                  </a:lnTo>
                  <a:close/>
                  <a:moveTo>
                    <a:pt x="198" y="101"/>
                  </a:moveTo>
                  <a:lnTo>
                    <a:pt x="198" y="101"/>
                  </a:lnTo>
                  <a:lnTo>
                    <a:pt x="199" y="101"/>
                  </a:lnTo>
                  <a:lnTo>
                    <a:pt x="198" y="101"/>
                  </a:lnTo>
                  <a:close/>
                  <a:moveTo>
                    <a:pt x="156" y="98"/>
                  </a:moveTo>
                  <a:lnTo>
                    <a:pt x="149" y="100"/>
                  </a:lnTo>
                  <a:lnTo>
                    <a:pt x="144" y="101"/>
                  </a:lnTo>
                  <a:lnTo>
                    <a:pt x="143" y="102"/>
                  </a:lnTo>
                  <a:lnTo>
                    <a:pt x="141" y="105"/>
                  </a:lnTo>
                  <a:lnTo>
                    <a:pt x="130" y="118"/>
                  </a:lnTo>
                  <a:lnTo>
                    <a:pt x="122" y="135"/>
                  </a:lnTo>
                  <a:lnTo>
                    <a:pt x="153" y="101"/>
                  </a:lnTo>
                  <a:lnTo>
                    <a:pt x="155" y="100"/>
                  </a:lnTo>
                  <a:lnTo>
                    <a:pt x="156" y="98"/>
                  </a:lnTo>
                  <a:close/>
                  <a:moveTo>
                    <a:pt x="166" y="98"/>
                  </a:moveTo>
                  <a:lnTo>
                    <a:pt x="160" y="98"/>
                  </a:lnTo>
                  <a:lnTo>
                    <a:pt x="164" y="100"/>
                  </a:lnTo>
                  <a:lnTo>
                    <a:pt x="168" y="98"/>
                  </a:lnTo>
                  <a:lnTo>
                    <a:pt x="166" y="98"/>
                  </a:lnTo>
                  <a:close/>
                  <a:moveTo>
                    <a:pt x="54" y="94"/>
                  </a:moveTo>
                  <a:lnTo>
                    <a:pt x="41" y="115"/>
                  </a:lnTo>
                  <a:lnTo>
                    <a:pt x="30" y="136"/>
                  </a:lnTo>
                  <a:lnTo>
                    <a:pt x="31" y="144"/>
                  </a:lnTo>
                  <a:lnTo>
                    <a:pt x="33" y="152"/>
                  </a:lnTo>
                  <a:lnTo>
                    <a:pt x="37" y="143"/>
                  </a:lnTo>
                  <a:lnTo>
                    <a:pt x="42" y="134"/>
                  </a:lnTo>
                  <a:lnTo>
                    <a:pt x="46" y="122"/>
                  </a:lnTo>
                  <a:lnTo>
                    <a:pt x="49" y="112"/>
                  </a:lnTo>
                  <a:lnTo>
                    <a:pt x="51" y="102"/>
                  </a:lnTo>
                  <a:lnTo>
                    <a:pt x="54" y="94"/>
                  </a:lnTo>
                  <a:close/>
                  <a:moveTo>
                    <a:pt x="80" y="93"/>
                  </a:moveTo>
                  <a:lnTo>
                    <a:pt x="75" y="100"/>
                  </a:lnTo>
                  <a:lnTo>
                    <a:pt x="71" y="108"/>
                  </a:lnTo>
                  <a:lnTo>
                    <a:pt x="76" y="105"/>
                  </a:lnTo>
                  <a:lnTo>
                    <a:pt x="80" y="93"/>
                  </a:lnTo>
                  <a:close/>
                  <a:moveTo>
                    <a:pt x="206" y="85"/>
                  </a:moveTo>
                  <a:lnTo>
                    <a:pt x="233" y="92"/>
                  </a:lnTo>
                  <a:lnTo>
                    <a:pt x="240" y="93"/>
                  </a:lnTo>
                  <a:lnTo>
                    <a:pt x="206" y="85"/>
                  </a:lnTo>
                  <a:close/>
                  <a:moveTo>
                    <a:pt x="309" y="85"/>
                  </a:moveTo>
                  <a:lnTo>
                    <a:pt x="318" y="106"/>
                  </a:lnTo>
                  <a:lnTo>
                    <a:pt x="322" y="129"/>
                  </a:lnTo>
                  <a:lnTo>
                    <a:pt x="329" y="136"/>
                  </a:lnTo>
                  <a:lnTo>
                    <a:pt x="335" y="144"/>
                  </a:lnTo>
                  <a:lnTo>
                    <a:pt x="340" y="139"/>
                  </a:lnTo>
                  <a:lnTo>
                    <a:pt x="331" y="112"/>
                  </a:lnTo>
                  <a:lnTo>
                    <a:pt x="316" y="88"/>
                  </a:lnTo>
                  <a:lnTo>
                    <a:pt x="309" y="85"/>
                  </a:lnTo>
                  <a:close/>
                  <a:moveTo>
                    <a:pt x="117" y="83"/>
                  </a:moveTo>
                  <a:lnTo>
                    <a:pt x="103" y="83"/>
                  </a:lnTo>
                  <a:lnTo>
                    <a:pt x="100" y="89"/>
                  </a:lnTo>
                  <a:lnTo>
                    <a:pt x="94" y="97"/>
                  </a:lnTo>
                  <a:lnTo>
                    <a:pt x="113" y="91"/>
                  </a:lnTo>
                  <a:lnTo>
                    <a:pt x="130" y="83"/>
                  </a:lnTo>
                  <a:lnTo>
                    <a:pt x="117" y="83"/>
                  </a:lnTo>
                  <a:close/>
                  <a:moveTo>
                    <a:pt x="257" y="79"/>
                  </a:moveTo>
                  <a:lnTo>
                    <a:pt x="270" y="88"/>
                  </a:lnTo>
                  <a:lnTo>
                    <a:pt x="291" y="101"/>
                  </a:lnTo>
                  <a:lnTo>
                    <a:pt x="287" y="85"/>
                  </a:lnTo>
                  <a:lnTo>
                    <a:pt x="284" y="81"/>
                  </a:lnTo>
                  <a:lnTo>
                    <a:pt x="271" y="80"/>
                  </a:lnTo>
                  <a:lnTo>
                    <a:pt x="257" y="79"/>
                  </a:lnTo>
                  <a:close/>
                  <a:moveTo>
                    <a:pt x="123" y="64"/>
                  </a:moveTo>
                  <a:lnTo>
                    <a:pt x="121" y="66"/>
                  </a:lnTo>
                  <a:lnTo>
                    <a:pt x="119" y="67"/>
                  </a:lnTo>
                  <a:lnTo>
                    <a:pt x="127" y="67"/>
                  </a:lnTo>
                  <a:lnTo>
                    <a:pt x="123" y="64"/>
                  </a:lnTo>
                  <a:close/>
                  <a:moveTo>
                    <a:pt x="162" y="59"/>
                  </a:moveTo>
                  <a:lnTo>
                    <a:pt x="144" y="60"/>
                  </a:lnTo>
                  <a:lnTo>
                    <a:pt x="162" y="74"/>
                  </a:lnTo>
                  <a:lnTo>
                    <a:pt x="198" y="66"/>
                  </a:lnTo>
                  <a:lnTo>
                    <a:pt x="189" y="63"/>
                  </a:lnTo>
                  <a:lnTo>
                    <a:pt x="181" y="62"/>
                  </a:lnTo>
                  <a:lnTo>
                    <a:pt x="162" y="59"/>
                  </a:lnTo>
                  <a:close/>
                  <a:moveTo>
                    <a:pt x="190" y="49"/>
                  </a:moveTo>
                  <a:lnTo>
                    <a:pt x="228" y="63"/>
                  </a:lnTo>
                  <a:lnTo>
                    <a:pt x="255" y="63"/>
                  </a:lnTo>
                  <a:lnTo>
                    <a:pt x="249" y="60"/>
                  </a:lnTo>
                  <a:lnTo>
                    <a:pt x="242" y="58"/>
                  </a:lnTo>
                  <a:lnTo>
                    <a:pt x="217" y="53"/>
                  </a:lnTo>
                  <a:lnTo>
                    <a:pt x="190" y="49"/>
                  </a:lnTo>
                  <a:close/>
                  <a:moveTo>
                    <a:pt x="153" y="15"/>
                  </a:moveTo>
                  <a:lnTo>
                    <a:pt x="135" y="19"/>
                  </a:lnTo>
                  <a:lnTo>
                    <a:pt x="111" y="26"/>
                  </a:lnTo>
                  <a:lnTo>
                    <a:pt x="89" y="38"/>
                  </a:lnTo>
                  <a:lnTo>
                    <a:pt x="118" y="26"/>
                  </a:lnTo>
                  <a:lnTo>
                    <a:pt x="149" y="20"/>
                  </a:lnTo>
                  <a:lnTo>
                    <a:pt x="181" y="17"/>
                  </a:lnTo>
                  <a:lnTo>
                    <a:pt x="193" y="19"/>
                  </a:lnTo>
                  <a:lnTo>
                    <a:pt x="173" y="15"/>
                  </a:lnTo>
                  <a:lnTo>
                    <a:pt x="153" y="15"/>
                  </a:lnTo>
                  <a:close/>
                  <a:moveTo>
                    <a:pt x="155" y="0"/>
                  </a:moveTo>
                  <a:lnTo>
                    <a:pt x="182" y="2"/>
                  </a:lnTo>
                  <a:lnTo>
                    <a:pt x="210" y="7"/>
                  </a:lnTo>
                  <a:lnTo>
                    <a:pt x="237" y="13"/>
                  </a:lnTo>
                  <a:lnTo>
                    <a:pt x="262" y="24"/>
                  </a:lnTo>
                  <a:lnTo>
                    <a:pt x="287" y="36"/>
                  </a:lnTo>
                  <a:lnTo>
                    <a:pt x="302" y="43"/>
                  </a:lnTo>
                  <a:lnTo>
                    <a:pt x="318" y="54"/>
                  </a:lnTo>
                  <a:lnTo>
                    <a:pt x="334" y="71"/>
                  </a:lnTo>
                  <a:lnTo>
                    <a:pt x="348" y="89"/>
                  </a:lnTo>
                  <a:lnTo>
                    <a:pt x="357" y="100"/>
                  </a:lnTo>
                  <a:lnTo>
                    <a:pt x="364" y="112"/>
                  </a:lnTo>
                  <a:lnTo>
                    <a:pt x="367" y="125"/>
                  </a:lnTo>
                  <a:lnTo>
                    <a:pt x="378" y="161"/>
                  </a:lnTo>
                  <a:lnTo>
                    <a:pt x="386" y="198"/>
                  </a:lnTo>
                  <a:lnTo>
                    <a:pt x="389" y="216"/>
                  </a:lnTo>
                  <a:lnTo>
                    <a:pt x="390" y="237"/>
                  </a:lnTo>
                  <a:lnTo>
                    <a:pt x="390" y="259"/>
                  </a:lnTo>
                  <a:lnTo>
                    <a:pt x="388" y="280"/>
                  </a:lnTo>
                  <a:lnTo>
                    <a:pt x="381" y="301"/>
                  </a:lnTo>
                  <a:lnTo>
                    <a:pt x="372" y="318"/>
                  </a:lnTo>
                  <a:lnTo>
                    <a:pt x="357" y="333"/>
                  </a:lnTo>
                  <a:lnTo>
                    <a:pt x="347" y="339"/>
                  </a:lnTo>
                  <a:lnTo>
                    <a:pt x="335" y="345"/>
                  </a:lnTo>
                  <a:lnTo>
                    <a:pt x="325" y="355"/>
                  </a:lnTo>
                  <a:lnTo>
                    <a:pt x="313" y="364"/>
                  </a:lnTo>
                  <a:lnTo>
                    <a:pt x="300" y="371"/>
                  </a:lnTo>
                  <a:lnTo>
                    <a:pt x="287" y="375"/>
                  </a:lnTo>
                  <a:lnTo>
                    <a:pt x="272" y="377"/>
                  </a:lnTo>
                  <a:lnTo>
                    <a:pt x="265" y="382"/>
                  </a:lnTo>
                  <a:lnTo>
                    <a:pt x="255" y="388"/>
                  </a:lnTo>
                  <a:lnTo>
                    <a:pt x="236" y="394"/>
                  </a:lnTo>
                  <a:lnTo>
                    <a:pt x="215" y="396"/>
                  </a:lnTo>
                  <a:lnTo>
                    <a:pt x="212" y="397"/>
                  </a:lnTo>
                  <a:lnTo>
                    <a:pt x="210" y="398"/>
                  </a:lnTo>
                  <a:lnTo>
                    <a:pt x="207" y="398"/>
                  </a:lnTo>
                  <a:lnTo>
                    <a:pt x="172" y="390"/>
                  </a:lnTo>
                  <a:lnTo>
                    <a:pt x="138" y="379"/>
                  </a:lnTo>
                  <a:lnTo>
                    <a:pt x="138" y="379"/>
                  </a:lnTo>
                  <a:lnTo>
                    <a:pt x="121" y="376"/>
                  </a:lnTo>
                  <a:lnTo>
                    <a:pt x="105" y="371"/>
                  </a:lnTo>
                  <a:lnTo>
                    <a:pt x="90" y="363"/>
                  </a:lnTo>
                  <a:lnTo>
                    <a:pt x="89" y="362"/>
                  </a:lnTo>
                  <a:lnTo>
                    <a:pt x="71" y="359"/>
                  </a:lnTo>
                  <a:lnTo>
                    <a:pt x="54" y="350"/>
                  </a:lnTo>
                  <a:lnTo>
                    <a:pt x="37" y="333"/>
                  </a:lnTo>
                  <a:lnTo>
                    <a:pt x="24" y="313"/>
                  </a:lnTo>
                  <a:lnTo>
                    <a:pt x="16" y="290"/>
                  </a:lnTo>
                  <a:lnTo>
                    <a:pt x="12" y="265"/>
                  </a:lnTo>
                  <a:lnTo>
                    <a:pt x="4" y="244"/>
                  </a:lnTo>
                  <a:lnTo>
                    <a:pt x="0" y="219"/>
                  </a:lnTo>
                  <a:lnTo>
                    <a:pt x="0" y="185"/>
                  </a:lnTo>
                  <a:lnTo>
                    <a:pt x="4" y="151"/>
                  </a:lnTo>
                  <a:lnTo>
                    <a:pt x="13" y="119"/>
                  </a:lnTo>
                  <a:lnTo>
                    <a:pt x="16" y="105"/>
                  </a:lnTo>
                  <a:lnTo>
                    <a:pt x="21" y="91"/>
                  </a:lnTo>
                  <a:lnTo>
                    <a:pt x="31" y="71"/>
                  </a:lnTo>
                  <a:lnTo>
                    <a:pt x="46" y="55"/>
                  </a:lnTo>
                  <a:lnTo>
                    <a:pt x="63" y="41"/>
                  </a:lnTo>
                  <a:lnTo>
                    <a:pt x="81" y="28"/>
                  </a:lnTo>
                  <a:lnTo>
                    <a:pt x="100" y="16"/>
                  </a:lnTo>
                  <a:lnTo>
                    <a:pt x="127" y="5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ndara" panose="020E0502030303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831676" y="3458192"/>
            <a:ext cx="4522123" cy="843938"/>
            <a:chOff x="6831676" y="3458192"/>
            <a:chExt cx="4522123" cy="843938"/>
          </a:xfrm>
        </p:grpSpPr>
        <p:sp>
          <p:nvSpPr>
            <p:cNvPr id="46" name="TextBox 45"/>
            <p:cNvSpPr txBox="1"/>
            <p:nvPr/>
          </p:nvSpPr>
          <p:spPr>
            <a:xfrm>
              <a:off x="7057943" y="3458192"/>
              <a:ext cx="4295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solidFill>
                    <a:srgbClr val="FB9E5F"/>
                  </a:solidFill>
                  <a:latin typeface="Candara" panose="020E0502030303020204" pitchFamily="34" charset="0"/>
                </a:rPr>
                <a:t>Игры</a:t>
              </a:r>
              <a:endParaRPr lang="en-US" sz="2800" dirty="0">
                <a:solidFill>
                  <a:srgbClr val="FB9E5F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831676" y="3837259"/>
              <a:ext cx="4522123" cy="4648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dirty="0">
                  <a:solidFill>
                    <a:schemeClr val="tx2"/>
                  </a:solidFill>
                  <a:latin typeface="Candara" panose="020E0502030303020204" pitchFamily="34" charset="0"/>
                </a:rPr>
                <a:t>Обновление коллекции мини-игр</a:t>
              </a:r>
              <a:endParaRPr lang="en-US" dirty="0">
                <a:solidFill>
                  <a:schemeClr val="tx2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50" name="Freeform 77"/>
            <p:cNvSpPr>
              <a:spLocks noEditPoints="1"/>
            </p:cNvSpPr>
            <p:nvPr/>
          </p:nvSpPr>
          <p:spPr bwMode="auto">
            <a:xfrm>
              <a:off x="6910338" y="3569623"/>
              <a:ext cx="157824" cy="146470"/>
            </a:xfrm>
            <a:custGeom>
              <a:avLst/>
              <a:gdLst>
                <a:gd name="T0" fmla="*/ 307 w 417"/>
                <a:gd name="T1" fmla="*/ 337 h 387"/>
                <a:gd name="T2" fmla="*/ 174 w 417"/>
                <a:gd name="T3" fmla="*/ 335 h 387"/>
                <a:gd name="T4" fmla="*/ 131 w 417"/>
                <a:gd name="T5" fmla="*/ 302 h 387"/>
                <a:gd name="T6" fmla="*/ 83 w 417"/>
                <a:gd name="T7" fmla="*/ 292 h 387"/>
                <a:gd name="T8" fmla="*/ 180 w 417"/>
                <a:gd name="T9" fmla="*/ 276 h 387"/>
                <a:gd name="T10" fmla="*/ 148 w 417"/>
                <a:gd name="T11" fmla="*/ 280 h 387"/>
                <a:gd name="T12" fmla="*/ 222 w 417"/>
                <a:gd name="T13" fmla="*/ 252 h 387"/>
                <a:gd name="T14" fmla="*/ 36 w 417"/>
                <a:gd name="T15" fmla="*/ 242 h 387"/>
                <a:gd name="T16" fmla="*/ 36 w 417"/>
                <a:gd name="T17" fmla="*/ 242 h 387"/>
                <a:gd name="T18" fmla="*/ 286 w 417"/>
                <a:gd name="T19" fmla="*/ 258 h 387"/>
                <a:gd name="T20" fmla="*/ 123 w 417"/>
                <a:gd name="T21" fmla="*/ 251 h 387"/>
                <a:gd name="T22" fmla="*/ 171 w 417"/>
                <a:gd name="T23" fmla="*/ 227 h 387"/>
                <a:gd name="T24" fmla="*/ 191 w 417"/>
                <a:gd name="T25" fmla="*/ 241 h 387"/>
                <a:gd name="T26" fmla="*/ 201 w 417"/>
                <a:gd name="T27" fmla="*/ 227 h 387"/>
                <a:gd name="T28" fmla="*/ 331 w 417"/>
                <a:gd name="T29" fmla="*/ 262 h 387"/>
                <a:gd name="T30" fmla="*/ 57 w 417"/>
                <a:gd name="T31" fmla="*/ 196 h 387"/>
                <a:gd name="T32" fmla="*/ 120 w 417"/>
                <a:gd name="T33" fmla="*/ 195 h 387"/>
                <a:gd name="T34" fmla="*/ 272 w 417"/>
                <a:gd name="T35" fmla="*/ 188 h 387"/>
                <a:gd name="T36" fmla="*/ 297 w 417"/>
                <a:gd name="T37" fmla="*/ 188 h 387"/>
                <a:gd name="T38" fmla="*/ 306 w 417"/>
                <a:gd name="T39" fmla="*/ 174 h 387"/>
                <a:gd name="T40" fmla="*/ 39 w 417"/>
                <a:gd name="T41" fmla="*/ 224 h 387"/>
                <a:gd name="T42" fmla="*/ 183 w 417"/>
                <a:gd name="T43" fmla="*/ 163 h 387"/>
                <a:gd name="T44" fmla="*/ 197 w 417"/>
                <a:gd name="T45" fmla="*/ 171 h 387"/>
                <a:gd name="T46" fmla="*/ 183 w 417"/>
                <a:gd name="T47" fmla="*/ 163 h 387"/>
                <a:gd name="T48" fmla="*/ 370 w 417"/>
                <a:gd name="T49" fmla="*/ 225 h 387"/>
                <a:gd name="T50" fmla="*/ 238 w 417"/>
                <a:gd name="T51" fmla="*/ 210 h 387"/>
                <a:gd name="T52" fmla="*/ 250 w 417"/>
                <a:gd name="T53" fmla="*/ 166 h 387"/>
                <a:gd name="T54" fmla="*/ 53 w 417"/>
                <a:gd name="T55" fmla="*/ 150 h 387"/>
                <a:gd name="T56" fmla="*/ 225 w 417"/>
                <a:gd name="T57" fmla="*/ 153 h 387"/>
                <a:gd name="T58" fmla="*/ 280 w 417"/>
                <a:gd name="T59" fmla="*/ 146 h 387"/>
                <a:gd name="T60" fmla="*/ 273 w 417"/>
                <a:gd name="T61" fmla="*/ 137 h 387"/>
                <a:gd name="T62" fmla="*/ 212 w 417"/>
                <a:gd name="T63" fmla="*/ 135 h 387"/>
                <a:gd name="T64" fmla="*/ 396 w 417"/>
                <a:gd name="T65" fmla="*/ 193 h 387"/>
                <a:gd name="T66" fmla="*/ 400 w 417"/>
                <a:gd name="T67" fmla="*/ 187 h 387"/>
                <a:gd name="T68" fmla="*/ 175 w 417"/>
                <a:gd name="T69" fmla="*/ 125 h 387"/>
                <a:gd name="T70" fmla="*/ 112 w 417"/>
                <a:gd name="T71" fmla="*/ 131 h 387"/>
                <a:gd name="T72" fmla="*/ 148 w 417"/>
                <a:gd name="T73" fmla="*/ 119 h 387"/>
                <a:gd name="T74" fmla="*/ 154 w 417"/>
                <a:gd name="T75" fmla="*/ 118 h 387"/>
                <a:gd name="T76" fmla="*/ 93 w 417"/>
                <a:gd name="T77" fmla="*/ 116 h 387"/>
                <a:gd name="T78" fmla="*/ 319 w 417"/>
                <a:gd name="T79" fmla="*/ 114 h 387"/>
                <a:gd name="T80" fmla="*/ 336 w 417"/>
                <a:gd name="T81" fmla="*/ 128 h 387"/>
                <a:gd name="T82" fmla="*/ 133 w 417"/>
                <a:gd name="T83" fmla="*/ 112 h 387"/>
                <a:gd name="T84" fmla="*/ 255 w 417"/>
                <a:gd name="T85" fmla="*/ 107 h 387"/>
                <a:gd name="T86" fmla="*/ 231 w 417"/>
                <a:gd name="T87" fmla="*/ 103 h 387"/>
                <a:gd name="T88" fmla="*/ 161 w 417"/>
                <a:gd name="T89" fmla="*/ 101 h 387"/>
                <a:gd name="T90" fmla="*/ 192 w 417"/>
                <a:gd name="T91" fmla="*/ 93 h 387"/>
                <a:gd name="T92" fmla="*/ 333 w 417"/>
                <a:gd name="T93" fmla="*/ 86 h 387"/>
                <a:gd name="T94" fmla="*/ 333 w 417"/>
                <a:gd name="T95" fmla="*/ 86 h 387"/>
                <a:gd name="T96" fmla="*/ 127 w 417"/>
                <a:gd name="T97" fmla="*/ 74 h 387"/>
                <a:gd name="T98" fmla="*/ 201 w 417"/>
                <a:gd name="T99" fmla="*/ 53 h 387"/>
                <a:gd name="T100" fmla="*/ 179 w 417"/>
                <a:gd name="T101" fmla="*/ 42 h 387"/>
                <a:gd name="T102" fmla="*/ 251 w 417"/>
                <a:gd name="T103" fmla="*/ 34 h 387"/>
                <a:gd name="T104" fmla="*/ 258 w 417"/>
                <a:gd name="T105" fmla="*/ 32 h 387"/>
                <a:gd name="T106" fmla="*/ 55 w 417"/>
                <a:gd name="T107" fmla="*/ 73 h 387"/>
                <a:gd name="T108" fmla="*/ 286 w 417"/>
                <a:gd name="T109" fmla="*/ 18 h 387"/>
                <a:gd name="T110" fmla="*/ 394 w 417"/>
                <a:gd name="T111" fmla="*/ 129 h 387"/>
                <a:gd name="T112" fmla="*/ 403 w 417"/>
                <a:gd name="T113" fmla="*/ 242 h 387"/>
                <a:gd name="T114" fmla="*/ 353 w 417"/>
                <a:gd name="T115" fmla="*/ 317 h 387"/>
                <a:gd name="T116" fmla="*/ 276 w 417"/>
                <a:gd name="T117" fmla="*/ 366 h 387"/>
                <a:gd name="T118" fmla="*/ 171 w 417"/>
                <a:gd name="T119" fmla="*/ 387 h 387"/>
                <a:gd name="T120" fmla="*/ 43 w 417"/>
                <a:gd name="T121" fmla="*/ 298 h 387"/>
                <a:gd name="T122" fmla="*/ 9 w 417"/>
                <a:gd name="T123" fmla="*/ 121 h 387"/>
                <a:gd name="T124" fmla="*/ 166 w 417"/>
                <a:gd name="T125" fmla="*/ 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7" h="387">
                  <a:moveTo>
                    <a:pt x="214" y="339"/>
                  </a:moveTo>
                  <a:lnTo>
                    <a:pt x="213" y="340"/>
                  </a:lnTo>
                  <a:lnTo>
                    <a:pt x="214" y="340"/>
                  </a:lnTo>
                  <a:lnTo>
                    <a:pt x="214" y="339"/>
                  </a:lnTo>
                  <a:close/>
                  <a:moveTo>
                    <a:pt x="320" y="330"/>
                  </a:moveTo>
                  <a:lnTo>
                    <a:pt x="292" y="344"/>
                  </a:lnTo>
                  <a:lnTo>
                    <a:pt x="307" y="337"/>
                  </a:lnTo>
                  <a:lnTo>
                    <a:pt x="320" y="330"/>
                  </a:lnTo>
                  <a:close/>
                  <a:moveTo>
                    <a:pt x="125" y="318"/>
                  </a:moveTo>
                  <a:lnTo>
                    <a:pt x="124" y="319"/>
                  </a:lnTo>
                  <a:lnTo>
                    <a:pt x="142" y="330"/>
                  </a:lnTo>
                  <a:lnTo>
                    <a:pt x="162" y="336"/>
                  </a:lnTo>
                  <a:lnTo>
                    <a:pt x="172" y="335"/>
                  </a:lnTo>
                  <a:lnTo>
                    <a:pt x="174" y="335"/>
                  </a:lnTo>
                  <a:lnTo>
                    <a:pt x="142" y="326"/>
                  </a:lnTo>
                  <a:lnTo>
                    <a:pt x="133" y="323"/>
                  </a:lnTo>
                  <a:lnTo>
                    <a:pt x="125" y="318"/>
                  </a:lnTo>
                  <a:close/>
                  <a:moveTo>
                    <a:pt x="120" y="294"/>
                  </a:moveTo>
                  <a:lnTo>
                    <a:pt x="123" y="298"/>
                  </a:lnTo>
                  <a:lnTo>
                    <a:pt x="127" y="299"/>
                  </a:lnTo>
                  <a:lnTo>
                    <a:pt x="131" y="302"/>
                  </a:lnTo>
                  <a:lnTo>
                    <a:pt x="134" y="302"/>
                  </a:lnTo>
                  <a:lnTo>
                    <a:pt x="120" y="294"/>
                  </a:lnTo>
                  <a:close/>
                  <a:moveTo>
                    <a:pt x="85" y="282"/>
                  </a:moveTo>
                  <a:lnTo>
                    <a:pt x="86" y="282"/>
                  </a:lnTo>
                  <a:lnTo>
                    <a:pt x="86" y="286"/>
                  </a:lnTo>
                  <a:lnTo>
                    <a:pt x="86" y="289"/>
                  </a:lnTo>
                  <a:lnTo>
                    <a:pt x="83" y="292"/>
                  </a:lnTo>
                  <a:lnTo>
                    <a:pt x="81" y="293"/>
                  </a:lnTo>
                  <a:lnTo>
                    <a:pt x="82" y="296"/>
                  </a:lnTo>
                  <a:lnTo>
                    <a:pt x="90" y="298"/>
                  </a:lnTo>
                  <a:lnTo>
                    <a:pt x="87" y="290"/>
                  </a:lnTo>
                  <a:lnTo>
                    <a:pt x="86" y="282"/>
                  </a:lnTo>
                  <a:lnTo>
                    <a:pt x="85" y="282"/>
                  </a:lnTo>
                  <a:close/>
                  <a:moveTo>
                    <a:pt x="180" y="276"/>
                  </a:moveTo>
                  <a:lnTo>
                    <a:pt x="180" y="277"/>
                  </a:lnTo>
                  <a:lnTo>
                    <a:pt x="182" y="277"/>
                  </a:lnTo>
                  <a:lnTo>
                    <a:pt x="180" y="276"/>
                  </a:lnTo>
                  <a:close/>
                  <a:moveTo>
                    <a:pt x="138" y="265"/>
                  </a:moveTo>
                  <a:lnTo>
                    <a:pt x="136" y="271"/>
                  </a:lnTo>
                  <a:lnTo>
                    <a:pt x="141" y="276"/>
                  </a:lnTo>
                  <a:lnTo>
                    <a:pt x="148" y="280"/>
                  </a:lnTo>
                  <a:lnTo>
                    <a:pt x="149" y="280"/>
                  </a:lnTo>
                  <a:lnTo>
                    <a:pt x="145" y="276"/>
                  </a:lnTo>
                  <a:lnTo>
                    <a:pt x="141" y="272"/>
                  </a:lnTo>
                  <a:lnTo>
                    <a:pt x="138" y="265"/>
                  </a:lnTo>
                  <a:close/>
                  <a:moveTo>
                    <a:pt x="218" y="252"/>
                  </a:moveTo>
                  <a:lnTo>
                    <a:pt x="217" y="254"/>
                  </a:lnTo>
                  <a:lnTo>
                    <a:pt x="222" y="252"/>
                  </a:lnTo>
                  <a:lnTo>
                    <a:pt x="218" y="252"/>
                  </a:lnTo>
                  <a:close/>
                  <a:moveTo>
                    <a:pt x="267" y="243"/>
                  </a:moveTo>
                  <a:lnTo>
                    <a:pt x="260" y="248"/>
                  </a:lnTo>
                  <a:lnTo>
                    <a:pt x="252" y="255"/>
                  </a:lnTo>
                  <a:lnTo>
                    <a:pt x="260" y="250"/>
                  </a:lnTo>
                  <a:lnTo>
                    <a:pt x="267" y="243"/>
                  </a:lnTo>
                  <a:close/>
                  <a:moveTo>
                    <a:pt x="36" y="242"/>
                  </a:moveTo>
                  <a:lnTo>
                    <a:pt x="42" y="255"/>
                  </a:lnTo>
                  <a:lnTo>
                    <a:pt x="48" y="268"/>
                  </a:lnTo>
                  <a:lnTo>
                    <a:pt x="52" y="273"/>
                  </a:lnTo>
                  <a:lnTo>
                    <a:pt x="56" y="279"/>
                  </a:lnTo>
                  <a:lnTo>
                    <a:pt x="49" y="263"/>
                  </a:lnTo>
                  <a:lnTo>
                    <a:pt x="45" y="248"/>
                  </a:lnTo>
                  <a:lnTo>
                    <a:pt x="36" y="242"/>
                  </a:lnTo>
                  <a:close/>
                  <a:moveTo>
                    <a:pt x="306" y="235"/>
                  </a:moveTo>
                  <a:lnTo>
                    <a:pt x="289" y="251"/>
                  </a:lnTo>
                  <a:lnTo>
                    <a:pt x="268" y="264"/>
                  </a:lnTo>
                  <a:lnTo>
                    <a:pt x="260" y="269"/>
                  </a:lnTo>
                  <a:lnTo>
                    <a:pt x="268" y="268"/>
                  </a:lnTo>
                  <a:lnTo>
                    <a:pt x="276" y="267"/>
                  </a:lnTo>
                  <a:lnTo>
                    <a:pt x="286" y="258"/>
                  </a:lnTo>
                  <a:lnTo>
                    <a:pt x="295" y="251"/>
                  </a:lnTo>
                  <a:lnTo>
                    <a:pt x="306" y="235"/>
                  </a:lnTo>
                  <a:close/>
                  <a:moveTo>
                    <a:pt x="131" y="235"/>
                  </a:moveTo>
                  <a:lnTo>
                    <a:pt x="128" y="246"/>
                  </a:lnTo>
                  <a:lnTo>
                    <a:pt x="128" y="248"/>
                  </a:lnTo>
                  <a:lnTo>
                    <a:pt x="125" y="251"/>
                  </a:lnTo>
                  <a:lnTo>
                    <a:pt x="123" y="251"/>
                  </a:lnTo>
                  <a:lnTo>
                    <a:pt x="120" y="251"/>
                  </a:lnTo>
                  <a:lnTo>
                    <a:pt x="125" y="259"/>
                  </a:lnTo>
                  <a:lnTo>
                    <a:pt x="129" y="254"/>
                  </a:lnTo>
                  <a:lnTo>
                    <a:pt x="134" y="247"/>
                  </a:lnTo>
                  <a:lnTo>
                    <a:pt x="134" y="239"/>
                  </a:lnTo>
                  <a:lnTo>
                    <a:pt x="131" y="235"/>
                  </a:lnTo>
                  <a:close/>
                  <a:moveTo>
                    <a:pt x="171" y="227"/>
                  </a:moveTo>
                  <a:lnTo>
                    <a:pt x="174" y="246"/>
                  </a:lnTo>
                  <a:lnTo>
                    <a:pt x="191" y="258"/>
                  </a:lnTo>
                  <a:lnTo>
                    <a:pt x="195" y="258"/>
                  </a:lnTo>
                  <a:lnTo>
                    <a:pt x="195" y="255"/>
                  </a:lnTo>
                  <a:lnTo>
                    <a:pt x="195" y="254"/>
                  </a:lnTo>
                  <a:lnTo>
                    <a:pt x="197" y="245"/>
                  </a:lnTo>
                  <a:lnTo>
                    <a:pt x="191" y="241"/>
                  </a:lnTo>
                  <a:lnTo>
                    <a:pt x="187" y="235"/>
                  </a:lnTo>
                  <a:lnTo>
                    <a:pt x="182" y="230"/>
                  </a:lnTo>
                  <a:lnTo>
                    <a:pt x="176" y="229"/>
                  </a:lnTo>
                  <a:lnTo>
                    <a:pt x="171" y="227"/>
                  </a:lnTo>
                  <a:close/>
                  <a:moveTo>
                    <a:pt x="201" y="227"/>
                  </a:moveTo>
                  <a:lnTo>
                    <a:pt x="201" y="227"/>
                  </a:lnTo>
                  <a:lnTo>
                    <a:pt x="201" y="227"/>
                  </a:lnTo>
                  <a:lnTo>
                    <a:pt x="201" y="227"/>
                  </a:lnTo>
                  <a:close/>
                  <a:moveTo>
                    <a:pt x="345" y="222"/>
                  </a:moveTo>
                  <a:lnTo>
                    <a:pt x="345" y="222"/>
                  </a:lnTo>
                  <a:lnTo>
                    <a:pt x="341" y="229"/>
                  </a:lnTo>
                  <a:lnTo>
                    <a:pt x="337" y="235"/>
                  </a:lnTo>
                  <a:lnTo>
                    <a:pt x="332" y="241"/>
                  </a:lnTo>
                  <a:lnTo>
                    <a:pt x="331" y="262"/>
                  </a:lnTo>
                  <a:lnTo>
                    <a:pt x="339" y="258"/>
                  </a:lnTo>
                  <a:lnTo>
                    <a:pt x="345" y="254"/>
                  </a:lnTo>
                  <a:lnTo>
                    <a:pt x="348" y="247"/>
                  </a:lnTo>
                  <a:lnTo>
                    <a:pt x="349" y="239"/>
                  </a:lnTo>
                  <a:lnTo>
                    <a:pt x="345" y="222"/>
                  </a:lnTo>
                  <a:close/>
                  <a:moveTo>
                    <a:pt x="61" y="187"/>
                  </a:moveTo>
                  <a:lnTo>
                    <a:pt x="57" y="196"/>
                  </a:lnTo>
                  <a:lnTo>
                    <a:pt x="59" y="200"/>
                  </a:lnTo>
                  <a:lnTo>
                    <a:pt x="72" y="224"/>
                  </a:lnTo>
                  <a:lnTo>
                    <a:pt x="77" y="231"/>
                  </a:lnTo>
                  <a:lnTo>
                    <a:pt x="76" y="221"/>
                  </a:lnTo>
                  <a:lnTo>
                    <a:pt x="61" y="187"/>
                  </a:lnTo>
                  <a:close/>
                  <a:moveTo>
                    <a:pt x="123" y="182"/>
                  </a:moveTo>
                  <a:lnTo>
                    <a:pt x="120" y="195"/>
                  </a:lnTo>
                  <a:lnTo>
                    <a:pt x="121" y="197"/>
                  </a:lnTo>
                  <a:lnTo>
                    <a:pt x="123" y="186"/>
                  </a:lnTo>
                  <a:lnTo>
                    <a:pt x="123" y="182"/>
                  </a:lnTo>
                  <a:close/>
                  <a:moveTo>
                    <a:pt x="267" y="176"/>
                  </a:moveTo>
                  <a:lnTo>
                    <a:pt x="267" y="203"/>
                  </a:lnTo>
                  <a:lnTo>
                    <a:pt x="273" y="193"/>
                  </a:lnTo>
                  <a:lnTo>
                    <a:pt x="272" y="188"/>
                  </a:lnTo>
                  <a:lnTo>
                    <a:pt x="269" y="183"/>
                  </a:lnTo>
                  <a:lnTo>
                    <a:pt x="267" y="176"/>
                  </a:lnTo>
                  <a:close/>
                  <a:moveTo>
                    <a:pt x="306" y="165"/>
                  </a:moveTo>
                  <a:lnTo>
                    <a:pt x="305" y="170"/>
                  </a:lnTo>
                  <a:lnTo>
                    <a:pt x="302" y="176"/>
                  </a:lnTo>
                  <a:lnTo>
                    <a:pt x="299" y="182"/>
                  </a:lnTo>
                  <a:lnTo>
                    <a:pt x="297" y="188"/>
                  </a:lnTo>
                  <a:lnTo>
                    <a:pt x="298" y="205"/>
                  </a:lnTo>
                  <a:lnTo>
                    <a:pt x="297" y="222"/>
                  </a:lnTo>
                  <a:lnTo>
                    <a:pt x="305" y="210"/>
                  </a:lnTo>
                  <a:lnTo>
                    <a:pt x="310" y="197"/>
                  </a:lnTo>
                  <a:lnTo>
                    <a:pt x="305" y="180"/>
                  </a:lnTo>
                  <a:lnTo>
                    <a:pt x="305" y="176"/>
                  </a:lnTo>
                  <a:lnTo>
                    <a:pt x="306" y="174"/>
                  </a:lnTo>
                  <a:lnTo>
                    <a:pt x="307" y="173"/>
                  </a:lnTo>
                  <a:lnTo>
                    <a:pt x="306" y="165"/>
                  </a:lnTo>
                  <a:close/>
                  <a:moveTo>
                    <a:pt x="31" y="163"/>
                  </a:moveTo>
                  <a:lnTo>
                    <a:pt x="28" y="188"/>
                  </a:lnTo>
                  <a:lnTo>
                    <a:pt x="30" y="212"/>
                  </a:lnTo>
                  <a:lnTo>
                    <a:pt x="34" y="218"/>
                  </a:lnTo>
                  <a:lnTo>
                    <a:pt x="39" y="224"/>
                  </a:lnTo>
                  <a:lnTo>
                    <a:pt x="39" y="213"/>
                  </a:lnTo>
                  <a:lnTo>
                    <a:pt x="39" y="203"/>
                  </a:lnTo>
                  <a:lnTo>
                    <a:pt x="38" y="191"/>
                  </a:lnTo>
                  <a:lnTo>
                    <a:pt x="34" y="180"/>
                  </a:lnTo>
                  <a:lnTo>
                    <a:pt x="32" y="171"/>
                  </a:lnTo>
                  <a:lnTo>
                    <a:pt x="31" y="163"/>
                  </a:lnTo>
                  <a:close/>
                  <a:moveTo>
                    <a:pt x="183" y="163"/>
                  </a:moveTo>
                  <a:lnTo>
                    <a:pt x="186" y="192"/>
                  </a:lnTo>
                  <a:lnTo>
                    <a:pt x="186" y="193"/>
                  </a:lnTo>
                  <a:lnTo>
                    <a:pt x="188" y="191"/>
                  </a:lnTo>
                  <a:lnTo>
                    <a:pt x="192" y="187"/>
                  </a:lnTo>
                  <a:lnTo>
                    <a:pt x="196" y="182"/>
                  </a:lnTo>
                  <a:lnTo>
                    <a:pt x="199" y="176"/>
                  </a:lnTo>
                  <a:lnTo>
                    <a:pt x="197" y="171"/>
                  </a:lnTo>
                  <a:lnTo>
                    <a:pt x="196" y="173"/>
                  </a:lnTo>
                  <a:lnTo>
                    <a:pt x="193" y="174"/>
                  </a:lnTo>
                  <a:lnTo>
                    <a:pt x="189" y="174"/>
                  </a:lnTo>
                  <a:lnTo>
                    <a:pt x="187" y="173"/>
                  </a:lnTo>
                  <a:lnTo>
                    <a:pt x="186" y="171"/>
                  </a:lnTo>
                  <a:lnTo>
                    <a:pt x="184" y="167"/>
                  </a:lnTo>
                  <a:lnTo>
                    <a:pt x="183" y="163"/>
                  </a:lnTo>
                  <a:close/>
                  <a:moveTo>
                    <a:pt x="78" y="158"/>
                  </a:moveTo>
                  <a:lnTo>
                    <a:pt x="74" y="165"/>
                  </a:lnTo>
                  <a:lnTo>
                    <a:pt x="77" y="170"/>
                  </a:lnTo>
                  <a:lnTo>
                    <a:pt x="78" y="158"/>
                  </a:lnTo>
                  <a:close/>
                  <a:moveTo>
                    <a:pt x="362" y="158"/>
                  </a:moveTo>
                  <a:lnTo>
                    <a:pt x="369" y="191"/>
                  </a:lnTo>
                  <a:lnTo>
                    <a:pt x="370" y="225"/>
                  </a:lnTo>
                  <a:lnTo>
                    <a:pt x="375" y="208"/>
                  </a:lnTo>
                  <a:lnTo>
                    <a:pt x="374" y="190"/>
                  </a:lnTo>
                  <a:lnTo>
                    <a:pt x="370" y="174"/>
                  </a:lnTo>
                  <a:lnTo>
                    <a:pt x="362" y="158"/>
                  </a:lnTo>
                  <a:close/>
                  <a:moveTo>
                    <a:pt x="247" y="153"/>
                  </a:moveTo>
                  <a:lnTo>
                    <a:pt x="244" y="182"/>
                  </a:lnTo>
                  <a:lnTo>
                    <a:pt x="238" y="210"/>
                  </a:lnTo>
                  <a:lnTo>
                    <a:pt x="227" y="237"/>
                  </a:lnTo>
                  <a:lnTo>
                    <a:pt x="235" y="231"/>
                  </a:lnTo>
                  <a:lnTo>
                    <a:pt x="242" y="222"/>
                  </a:lnTo>
                  <a:lnTo>
                    <a:pt x="246" y="209"/>
                  </a:lnTo>
                  <a:lnTo>
                    <a:pt x="248" y="195"/>
                  </a:lnTo>
                  <a:lnTo>
                    <a:pt x="250" y="180"/>
                  </a:lnTo>
                  <a:lnTo>
                    <a:pt x="250" y="166"/>
                  </a:lnTo>
                  <a:lnTo>
                    <a:pt x="250" y="155"/>
                  </a:lnTo>
                  <a:lnTo>
                    <a:pt x="247" y="153"/>
                  </a:lnTo>
                  <a:close/>
                  <a:moveTo>
                    <a:pt x="53" y="150"/>
                  </a:moveTo>
                  <a:lnTo>
                    <a:pt x="52" y="158"/>
                  </a:lnTo>
                  <a:lnTo>
                    <a:pt x="52" y="167"/>
                  </a:lnTo>
                  <a:lnTo>
                    <a:pt x="55" y="162"/>
                  </a:lnTo>
                  <a:lnTo>
                    <a:pt x="53" y="150"/>
                  </a:lnTo>
                  <a:close/>
                  <a:moveTo>
                    <a:pt x="222" y="148"/>
                  </a:moveTo>
                  <a:lnTo>
                    <a:pt x="222" y="148"/>
                  </a:lnTo>
                  <a:lnTo>
                    <a:pt x="221" y="158"/>
                  </a:lnTo>
                  <a:lnTo>
                    <a:pt x="218" y="169"/>
                  </a:lnTo>
                  <a:lnTo>
                    <a:pt x="218" y="175"/>
                  </a:lnTo>
                  <a:lnTo>
                    <a:pt x="226" y="158"/>
                  </a:lnTo>
                  <a:lnTo>
                    <a:pt x="225" y="153"/>
                  </a:lnTo>
                  <a:lnTo>
                    <a:pt x="222" y="148"/>
                  </a:lnTo>
                  <a:close/>
                  <a:moveTo>
                    <a:pt x="131" y="146"/>
                  </a:moveTo>
                  <a:lnTo>
                    <a:pt x="131" y="148"/>
                  </a:lnTo>
                  <a:lnTo>
                    <a:pt x="131" y="148"/>
                  </a:lnTo>
                  <a:lnTo>
                    <a:pt x="131" y="146"/>
                  </a:lnTo>
                  <a:close/>
                  <a:moveTo>
                    <a:pt x="273" y="137"/>
                  </a:moveTo>
                  <a:lnTo>
                    <a:pt x="280" y="146"/>
                  </a:lnTo>
                  <a:lnTo>
                    <a:pt x="286" y="157"/>
                  </a:lnTo>
                  <a:lnTo>
                    <a:pt x="289" y="165"/>
                  </a:lnTo>
                  <a:lnTo>
                    <a:pt x="290" y="154"/>
                  </a:lnTo>
                  <a:lnTo>
                    <a:pt x="290" y="144"/>
                  </a:lnTo>
                  <a:lnTo>
                    <a:pt x="286" y="138"/>
                  </a:lnTo>
                  <a:lnTo>
                    <a:pt x="280" y="137"/>
                  </a:lnTo>
                  <a:lnTo>
                    <a:pt x="273" y="137"/>
                  </a:lnTo>
                  <a:close/>
                  <a:moveTo>
                    <a:pt x="195" y="135"/>
                  </a:moveTo>
                  <a:lnTo>
                    <a:pt x="189" y="141"/>
                  </a:lnTo>
                  <a:lnTo>
                    <a:pt x="197" y="138"/>
                  </a:lnTo>
                  <a:lnTo>
                    <a:pt x="196" y="135"/>
                  </a:lnTo>
                  <a:lnTo>
                    <a:pt x="195" y="135"/>
                  </a:lnTo>
                  <a:close/>
                  <a:moveTo>
                    <a:pt x="212" y="135"/>
                  </a:moveTo>
                  <a:lnTo>
                    <a:pt x="212" y="135"/>
                  </a:lnTo>
                  <a:lnTo>
                    <a:pt x="213" y="135"/>
                  </a:lnTo>
                  <a:lnTo>
                    <a:pt x="212" y="135"/>
                  </a:lnTo>
                  <a:close/>
                  <a:moveTo>
                    <a:pt x="377" y="129"/>
                  </a:moveTo>
                  <a:lnTo>
                    <a:pt x="386" y="154"/>
                  </a:lnTo>
                  <a:lnTo>
                    <a:pt x="395" y="190"/>
                  </a:lnTo>
                  <a:lnTo>
                    <a:pt x="396" y="191"/>
                  </a:lnTo>
                  <a:lnTo>
                    <a:pt x="396" y="193"/>
                  </a:lnTo>
                  <a:lnTo>
                    <a:pt x="398" y="204"/>
                  </a:lnTo>
                  <a:lnTo>
                    <a:pt x="398" y="208"/>
                  </a:lnTo>
                  <a:lnTo>
                    <a:pt x="399" y="207"/>
                  </a:lnTo>
                  <a:lnTo>
                    <a:pt x="402" y="205"/>
                  </a:lnTo>
                  <a:lnTo>
                    <a:pt x="402" y="199"/>
                  </a:lnTo>
                  <a:lnTo>
                    <a:pt x="402" y="193"/>
                  </a:lnTo>
                  <a:lnTo>
                    <a:pt x="400" y="187"/>
                  </a:lnTo>
                  <a:lnTo>
                    <a:pt x="391" y="157"/>
                  </a:lnTo>
                  <a:lnTo>
                    <a:pt x="377" y="129"/>
                  </a:lnTo>
                  <a:close/>
                  <a:moveTo>
                    <a:pt x="176" y="120"/>
                  </a:moveTo>
                  <a:lnTo>
                    <a:pt x="175" y="121"/>
                  </a:lnTo>
                  <a:lnTo>
                    <a:pt x="170" y="125"/>
                  </a:lnTo>
                  <a:lnTo>
                    <a:pt x="171" y="129"/>
                  </a:lnTo>
                  <a:lnTo>
                    <a:pt x="175" y="125"/>
                  </a:lnTo>
                  <a:lnTo>
                    <a:pt x="180" y="121"/>
                  </a:lnTo>
                  <a:lnTo>
                    <a:pt x="176" y="120"/>
                  </a:lnTo>
                  <a:close/>
                  <a:moveTo>
                    <a:pt x="123" y="119"/>
                  </a:moveTo>
                  <a:lnTo>
                    <a:pt x="117" y="123"/>
                  </a:lnTo>
                  <a:lnTo>
                    <a:pt x="114" y="127"/>
                  </a:lnTo>
                  <a:lnTo>
                    <a:pt x="112" y="128"/>
                  </a:lnTo>
                  <a:lnTo>
                    <a:pt x="112" y="131"/>
                  </a:lnTo>
                  <a:lnTo>
                    <a:pt x="108" y="149"/>
                  </a:lnTo>
                  <a:lnTo>
                    <a:pt x="110" y="166"/>
                  </a:lnTo>
                  <a:lnTo>
                    <a:pt x="121" y="121"/>
                  </a:lnTo>
                  <a:lnTo>
                    <a:pt x="121" y="120"/>
                  </a:lnTo>
                  <a:lnTo>
                    <a:pt x="123" y="119"/>
                  </a:lnTo>
                  <a:close/>
                  <a:moveTo>
                    <a:pt x="154" y="118"/>
                  </a:moveTo>
                  <a:lnTo>
                    <a:pt x="148" y="119"/>
                  </a:lnTo>
                  <a:lnTo>
                    <a:pt x="142" y="123"/>
                  </a:lnTo>
                  <a:lnTo>
                    <a:pt x="138" y="127"/>
                  </a:lnTo>
                  <a:lnTo>
                    <a:pt x="142" y="136"/>
                  </a:lnTo>
                  <a:lnTo>
                    <a:pt x="144" y="133"/>
                  </a:lnTo>
                  <a:lnTo>
                    <a:pt x="148" y="125"/>
                  </a:lnTo>
                  <a:lnTo>
                    <a:pt x="153" y="120"/>
                  </a:lnTo>
                  <a:lnTo>
                    <a:pt x="154" y="118"/>
                  </a:lnTo>
                  <a:close/>
                  <a:moveTo>
                    <a:pt x="93" y="116"/>
                  </a:moveTo>
                  <a:lnTo>
                    <a:pt x="81" y="123"/>
                  </a:lnTo>
                  <a:lnTo>
                    <a:pt x="69" y="129"/>
                  </a:lnTo>
                  <a:lnTo>
                    <a:pt x="68" y="137"/>
                  </a:lnTo>
                  <a:lnTo>
                    <a:pt x="68" y="146"/>
                  </a:lnTo>
                  <a:lnTo>
                    <a:pt x="81" y="132"/>
                  </a:lnTo>
                  <a:lnTo>
                    <a:pt x="93" y="116"/>
                  </a:lnTo>
                  <a:close/>
                  <a:moveTo>
                    <a:pt x="218" y="115"/>
                  </a:moveTo>
                  <a:lnTo>
                    <a:pt x="226" y="119"/>
                  </a:lnTo>
                  <a:lnTo>
                    <a:pt x="234" y="123"/>
                  </a:lnTo>
                  <a:lnTo>
                    <a:pt x="234" y="121"/>
                  </a:lnTo>
                  <a:lnTo>
                    <a:pt x="226" y="118"/>
                  </a:lnTo>
                  <a:lnTo>
                    <a:pt x="218" y="115"/>
                  </a:lnTo>
                  <a:close/>
                  <a:moveTo>
                    <a:pt x="319" y="114"/>
                  </a:moveTo>
                  <a:lnTo>
                    <a:pt x="327" y="140"/>
                  </a:lnTo>
                  <a:lnTo>
                    <a:pt x="340" y="167"/>
                  </a:lnTo>
                  <a:lnTo>
                    <a:pt x="345" y="178"/>
                  </a:lnTo>
                  <a:lnTo>
                    <a:pt x="344" y="167"/>
                  </a:lnTo>
                  <a:lnTo>
                    <a:pt x="343" y="159"/>
                  </a:lnTo>
                  <a:lnTo>
                    <a:pt x="340" y="138"/>
                  </a:lnTo>
                  <a:lnTo>
                    <a:pt x="336" y="128"/>
                  </a:lnTo>
                  <a:lnTo>
                    <a:pt x="328" y="120"/>
                  </a:lnTo>
                  <a:lnTo>
                    <a:pt x="319" y="114"/>
                  </a:lnTo>
                  <a:close/>
                  <a:moveTo>
                    <a:pt x="132" y="112"/>
                  </a:moveTo>
                  <a:lnTo>
                    <a:pt x="125" y="116"/>
                  </a:lnTo>
                  <a:lnTo>
                    <a:pt x="128" y="116"/>
                  </a:lnTo>
                  <a:lnTo>
                    <a:pt x="129" y="116"/>
                  </a:lnTo>
                  <a:lnTo>
                    <a:pt x="133" y="112"/>
                  </a:lnTo>
                  <a:lnTo>
                    <a:pt x="132" y="112"/>
                  </a:lnTo>
                  <a:close/>
                  <a:moveTo>
                    <a:pt x="255" y="107"/>
                  </a:moveTo>
                  <a:lnTo>
                    <a:pt x="259" y="120"/>
                  </a:lnTo>
                  <a:lnTo>
                    <a:pt x="261" y="123"/>
                  </a:lnTo>
                  <a:lnTo>
                    <a:pt x="271" y="121"/>
                  </a:lnTo>
                  <a:lnTo>
                    <a:pt x="263" y="114"/>
                  </a:lnTo>
                  <a:lnTo>
                    <a:pt x="255" y="107"/>
                  </a:lnTo>
                  <a:close/>
                  <a:moveTo>
                    <a:pt x="78" y="104"/>
                  </a:moveTo>
                  <a:lnTo>
                    <a:pt x="76" y="107"/>
                  </a:lnTo>
                  <a:lnTo>
                    <a:pt x="74" y="108"/>
                  </a:lnTo>
                  <a:lnTo>
                    <a:pt x="82" y="104"/>
                  </a:lnTo>
                  <a:lnTo>
                    <a:pt x="78" y="104"/>
                  </a:lnTo>
                  <a:close/>
                  <a:moveTo>
                    <a:pt x="235" y="102"/>
                  </a:moveTo>
                  <a:lnTo>
                    <a:pt x="231" y="103"/>
                  </a:lnTo>
                  <a:lnTo>
                    <a:pt x="235" y="104"/>
                  </a:lnTo>
                  <a:lnTo>
                    <a:pt x="235" y="102"/>
                  </a:lnTo>
                  <a:lnTo>
                    <a:pt x="235" y="102"/>
                  </a:lnTo>
                  <a:close/>
                  <a:moveTo>
                    <a:pt x="161" y="101"/>
                  </a:moveTo>
                  <a:lnTo>
                    <a:pt x="159" y="101"/>
                  </a:lnTo>
                  <a:lnTo>
                    <a:pt x="161" y="101"/>
                  </a:lnTo>
                  <a:lnTo>
                    <a:pt x="161" y="101"/>
                  </a:lnTo>
                  <a:close/>
                  <a:moveTo>
                    <a:pt x="268" y="98"/>
                  </a:moveTo>
                  <a:lnTo>
                    <a:pt x="273" y="103"/>
                  </a:lnTo>
                  <a:lnTo>
                    <a:pt x="271" y="99"/>
                  </a:lnTo>
                  <a:lnTo>
                    <a:pt x="268" y="98"/>
                  </a:lnTo>
                  <a:close/>
                  <a:moveTo>
                    <a:pt x="208" y="90"/>
                  </a:moveTo>
                  <a:lnTo>
                    <a:pt x="193" y="91"/>
                  </a:lnTo>
                  <a:lnTo>
                    <a:pt x="192" y="93"/>
                  </a:lnTo>
                  <a:lnTo>
                    <a:pt x="187" y="97"/>
                  </a:lnTo>
                  <a:lnTo>
                    <a:pt x="180" y="102"/>
                  </a:lnTo>
                  <a:lnTo>
                    <a:pt x="196" y="99"/>
                  </a:lnTo>
                  <a:lnTo>
                    <a:pt x="210" y="98"/>
                  </a:lnTo>
                  <a:lnTo>
                    <a:pt x="221" y="91"/>
                  </a:lnTo>
                  <a:lnTo>
                    <a:pt x="208" y="90"/>
                  </a:lnTo>
                  <a:close/>
                  <a:moveTo>
                    <a:pt x="333" y="86"/>
                  </a:moveTo>
                  <a:lnTo>
                    <a:pt x="341" y="102"/>
                  </a:lnTo>
                  <a:lnTo>
                    <a:pt x="347" y="110"/>
                  </a:lnTo>
                  <a:lnTo>
                    <a:pt x="352" y="118"/>
                  </a:lnTo>
                  <a:lnTo>
                    <a:pt x="354" y="124"/>
                  </a:lnTo>
                  <a:lnTo>
                    <a:pt x="360" y="129"/>
                  </a:lnTo>
                  <a:lnTo>
                    <a:pt x="348" y="107"/>
                  </a:lnTo>
                  <a:lnTo>
                    <a:pt x="333" y="86"/>
                  </a:lnTo>
                  <a:close/>
                  <a:moveTo>
                    <a:pt x="193" y="73"/>
                  </a:moveTo>
                  <a:lnTo>
                    <a:pt x="176" y="77"/>
                  </a:lnTo>
                  <a:lnTo>
                    <a:pt x="159" y="83"/>
                  </a:lnTo>
                  <a:lnTo>
                    <a:pt x="188" y="76"/>
                  </a:lnTo>
                  <a:lnTo>
                    <a:pt x="193" y="73"/>
                  </a:lnTo>
                  <a:close/>
                  <a:moveTo>
                    <a:pt x="144" y="70"/>
                  </a:moveTo>
                  <a:lnTo>
                    <a:pt x="127" y="74"/>
                  </a:lnTo>
                  <a:lnTo>
                    <a:pt x="110" y="81"/>
                  </a:lnTo>
                  <a:lnTo>
                    <a:pt x="94" y="90"/>
                  </a:lnTo>
                  <a:lnTo>
                    <a:pt x="116" y="94"/>
                  </a:lnTo>
                  <a:lnTo>
                    <a:pt x="144" y="70"/>
                  </a:lnTo>
                  <a:close/>
                  <a:moveTo>
                    <a:pt x="226" y="43"/>
                  </a:moveTo>
                  <a:lnTo>
                    <a:pt x="214" y="47"/>
                  </a:lnTo>
                  <a:lnTo>
                    <a:pt x="201" y="53"/>
                  </a:lnTo>
                  <a:lnTo>
                    <a:pt x="217" y="55"/>
                  </a:lnTo>
                  <a:lnTo>
                    <a:pt x="242" y="56"/>
                  </a:lnTo>
                  <a:lnTo>
                    <a:pt x="231" y="44"/>
                  </a:lnTo>
                  <a:lnTo>
                    <a:pt x="226" y="43"/>
                  </a:lnTo>
                  <a:close/>
                  <a:moveTo>
                    <a:pt x="193" y="39"/>
                  </a:moveTo>
                  <a:lnTo>
                    <a:pt x="186" y="40"/>
                  </a:lnTo>
                  <a:lnTo>
                    <a:pt x="179" y="42"/>
                  </a:lnTo>
                  <a:lnTo>
                    <a:pt x="154" y="48"/>
                  </a:lnTo>
                  <a:lnTo>
                    <a:pt x="128" y="59"/>
                  </a:lnTo>
                  <a:lnTo>
                    <a:pt x="148" y="55"/>
                  </a:lnTo>
                  <a:lnTo>
                    <a:pt x="168" y="53"/>
                  </a:lnTo>
                  <a:lnTo>
                    <a:pt x="193" y="39"/>
                  </a:lnTo>
                  <a:close/>
                  <a:moveTo>
                    <a:pt x="258" y="32"/>
                  </a:moveTo>
                  <a:lnTo>
                    <a:pt x="251" y="34"/>
                  </a:lnTo>
                  <a:lnTo>
                    <a:pt x="269" y="48"/>
                  </a:lnTo>
                  <a:lnTo>
                    <a:pt x="284" y="65"/>
                  </a:lnTo>
                  <a:lnTo>
                    <a:pt x="293" y="69"/>
                  </a:lnTo>
                  <a:lnTo>
                    <a:pt x="302" y="73"/>
                  </a:lnTo>
                  <a:lnTo>
                    <a:pt x="303" y="66"/>
                  </a:lnTo>
                  <a:lnTo>
                    <a:pt x="282" y="46"/>
                  </a:lnTo>
                  <a:lnTo>
                    <a:pt x="258" y="32"/>
                  </a:lnTo>
                  <a:close/>
                  <a:moveTo>
                    <a:pt x="116" y="30"/>
                  </a:moveTo>
                  <a:lnTo>
                    <a:pt x="98" y="36"/>
                  </a:lnTo>
                  <a:lnTo>
                    <a:pt x="81" y="46"/>
                  </a:lnTo>
                  <a:lnTo>
                    <a:pt x="65" y="57"/>
                  </a:lnTo>
                  <a:lnTo>
                    <a:pt x="49" y="76"/>
                  </a:lnTo>
                  <a:lnTo>
                    <a:pt x="35" y="98"/>
                  </a:lnTo>
                  <a:lnTo>
                    <a:pt x="55" y="73"/>
                  </a:lnTo>
                  <a:lnTo>
                    <a:pt x="79" y="52"/>
                  </a:lnTo>
                  <a:lnTo>
                    <a:pt x="106" y="35"/>
                  </a:lnTo>
                  <a:lnTo>
                    <a:pt x="116" y="30"/>
                  </a:lnTo>
                  <a:close/>
                  <a:moveTo>
                    <a:pt x="225" y="0"/>
                  </a:moveTo>
                  <a:lnTo>
                    <a:pt x="244" y="1"/>
                  </a:lnTo>
                  <a:lnTo>
                    <a:pt x="265" y="9"/>
                  </a:lnTo>
                  <a:lnTo>
                    <a:pt x="286" y="18"/>
                  </a:lnTo>
                  <a:lnTo>
                    <a:pt x="301" y="23"/>
                  </a:lnTo>
                  <a:lnTo>
                    <a:pt x="311" y="30"/>
                  </a:lnTo>
                  <a:lnTo>
                    <a:pt x="319" y="40"/>
                  </a:lnTo>
                  <a:lnTo>
                    <a:pt x="348" y="66"/>
                  </a:lnTo>
                  <a:lnTo>
                    <a:pt x="371" y="95"/>
                  </a:lnTo>
                  <a:lnTo>
                    <a:pt x="383" y="111"/>
                  </a:lnTo>
                  <a:lnTo>
                    <a:pt x="394" y="129"/>
                  </a:lnTo>
                  <a:lnTo>
                    <a:pt x="404" y="148"/>
                  </a:lnTo>
                  <a:lnTo>
                    <a:pt x="412" y="169"/>
                  </a:lnTo>
                  <a:lnTo>
                    <a:pt x="417" y="188"/>
                  </a:lnTo>
                  <a:lnTo>
                    <a:pt x="417" y="209"/>
                  </a:lnTo>
                  <a:lnTo>
                    <a:pt x="412" y="227"/>
                  </a:lnTo>
                  <a:lnTo>
                    <a:pt x="407" y="235"/>
                  </a:lnTo>
                  <a:lnTo>
                    <a:pt x="403" y="242"/>
                  </a:lnTo>
                  <a:lnTo>
                    <a:pt x="396" y="248"/>
                  </a:lnTo>
                  <a:lnTo>
                    <a:pt x="392" y="263"/>
                  </a:lnTo>
                  <a:lnTo>
                    <a:pt x="387" y="277"/>
                  </a:lnTo>
                  <a:lnTo>
                    <a:pt x="379" y="289"/>
                  </a:lnTo>
                  <a:lnTo>
                    <a:pt x="369" y="299"/>
                  </a:lnTo>
                  <a:lnTo>
                    <a:pt x="357" y="307"/>
                  </a:lnTo>
                  <a:lnTo>
                    <a:pt x="353" y="317"/>
                  </a:lnTo>
                  <a:lnTo>
                    <a:pt x="348" y="324"/>
                  </a:lnTo>
                  <a:lnTo>
                    <a:pt x="333" y="340"/>
                  </a:lnTo>
                  <a:lnTo>
                    <a:pt x="315" y="352"/>
                  </a:lnTo>
                  <a:lnTo>
                    <a:pt x="314" y="354"/>
                  </a:lnTo>
                  <a:lnTo>
                    <a:pt x="312" y="356"/>
                  </a:lnTo>
                  <a:lnTo>
                    <a:pt x="310" y="357"/>
                  </a:lnTo>
                  <a:lnTo>
                    <a:pt x="276" y="366"/>
                  </a:lnTo>
                  <a:lnTo>
                    <a:pt x="240" y="373"/>
                  </a:lnTo>
                  <a:lnTo>
                    <a:pt x="239" y="373"/>
                  </a:lnTo>
                  <a:lnTo>
                    <a:pt x="223" y="379"/>
                  </a:lnTo>
                  <a:lnTo>
                    <a:pt x="208" y="382"/>
                  </a:lnTo>
                  <a:lnTo>
                    <a:pt x="191" y="381"/>
                  </a:lnTo>
                  <a:lnTo>
                    <a:pt x="188" y="382"/>
                  </a:lnTo>
                  <a:lnTo>
                    <a:pt x="171" y="387"/>
                  </a:lnTo>
                  <a:lnTo>
                    <a:pt x="153" y="387"/>
                  </a:lnTo>
                  <a:lnTo>
                    <a:pt x="129" y="381"/>
                  </a:lnTo>
                  <a:lnTo>
                    <a:pt x="108" y="369"/>
                  </a:lnTo>
                  <a:lnTo>
                    <a:pt x="90" y="353"/>
                  </a:lnTo>
                  <a:lnTo>
                    <a:pt x="74" y="334"/>
                  </a:lnTo>
                  <a:lnTo>
                    <a:pt x="57" y="318"/>
                  </a:lnTo>
                  <a:lnTo>
                    <a:pt x="43" y="298"/>
                  </a:lnTo>
                  <a:lnTo>
                    <a:pt x="26" y="268"/>
                  </a:lnTo>
                  <a:lnTo>
                    <a:pt x="14" y="237"/>
                  </a:lnTo>
                  <a:lnTo>
                    <a:pt x="7" y="204"/>
                  </a:lnTo>
                  <a:lnTo>
                    <a:pt x="2" y="191"/>
                  </a:lnTo>
                  <a:lnTo>
                    <a:pt x="0" y="175"/>
                  </a:lnTo>
                  <a:lnTo>
                    <a:pt x="1" y="148"/>
                  </a:lnTo>
                  <a:lnTo>
                    <a:pt x="9" y="121"/>
                  </a:lnTo>
                  <a:lnTo>
                    <a:pt x="21" y="97"/>
                  </a:lnTo>
                  <a:lnTo>
                    <a:pt x="34" y="73"/>
                  </a:lnTo>
                  <a:lnTo>
                    <a:pt x="52" y="49"/>
                  </a:lnTo>
                  <a:lnTo>
                    <a:pt x="74" y="32"/>
                  </a:lnTo>
                  <a:lnTo>
                    <a:pt x="98" y="21"/>
                  </a:lnTo>
                  <a:lnTo>
                    <a:pt x="127" y="11"/>
                  </a:lnTo>
                  <a:lnTo>
                    <a:pt x="166" y="4"/>
                  </a:lnTo>
                  <a:lnTo>
                    <a:pt x="206" y="0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ndara" panose="020E0502030303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831676" y="4997707"/>
            <a:ext cx="4522123" cy="843843"/>
            <a:chOff x="6831676" y="4997707"/>
            <a:chExt cx="4522123" cy="843843"/>
          </a:xfrm>
        </p:grpSpPr>
        <p:sp>
          <p:nvSpPr>
            <p:cNvPr id="53" name="TextBox 52"/>
            <p:cNvSpPr txBox="1"/>
            <p:nvPr/>
          </p:nvSpPr>
          <p:spPr>
            <a:xfrm>
              <a:off x="7057943" y="4997707"/>
              <a:ext cx="4295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solidFill>
                    <a:srgbClr val="F16F7B"/>
                  </a:solidFill>
                  <a:latin typeface="Candara" panose="020E0502030303020204" pitchFamily="34" charset="0"/>
                </a:rPr>
                <a:t>Информация</a:t>
              </a:r>
              <a:endParaRPr lang="en-US" sz="2400" dirty="0">
                <a:solidFill>
                  <a:srgbClr val="F16F7B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831676" y="5376679"/>
              <a:ext cx="4522123" cy="4648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dirty="0">
                  <a:solidFill>
                    <a:schemeClr val="tx2"/>
                  </a:solidFill>
                  <a:latin typeface="Candara" panose="020E0502030303020204" pitchFamily="34" charset="0"/>
                </a:rPr>
                <a:t>Обновление справочной информации</a:t>
              </a:r>
              <a:endParaRPr lang="en-US" dirty="0">
                <a:solidFill>
                  <a:schemeClr val="tx2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57" name="Freeform 91"/>
            <p:cNvSpPr>
              <a:spLocks noEditPoints="1"/>
            </p:cNvSpPr>
            <p:nvPr/>
          </p:nvSpPr>
          <p:spPr bwMode="auto">
            <a:xfrm>
              <a:off x="6910338" y="5107246"/>
              <a:ext cx="154418" cy="150255"/>
            </a:xfrm>
            <a:custGeom>
              <a:avLst/>
              <a:gdLst>
                <a:gd name="T0" fmla="*/ 247 w 408"/>
                <a:gd name="T1" fmla="*/ 335 h 397"/>
                <a:gd name="T2" fmla="*/ 149 w 408"/>
                <a:gd name="T3" fmla="*/ 344 h 397"/>
                <a:gd name="T4" fmla="*/ 190 w 408"/>
                <a:gd name="T5" fmla="*/ 327 h 397"/>
                <a:gd name="T6" fmla="*/ 94 w 408"/>
                <a:gd name="T7" fmla="*/ 329 h 397"/>
                <a:gd name="T8" fmla="*/ 183 w 408"/>
                <a:gd name="T9" fmla="*/ 296 h 397"/>
                <a:gd name="T10" fmla="*/ 228 w 408"/>
                <a:gd name="T11" fmla="*/ 280 h 397"/>
                <a:gd name="T12" fmla="*/ 169 w 408"/>
                <a:gd name="T13" fmla="*/ 292 h 397"/>
                <a:gd name="T14" fmla="*/ 376 w 408"/>
                <a:gd name="T15" fmla="*/ 259 h 397"/>
                <a:gd name="T16" fmla="*/ 41 w 408"/>
                <a:gd name="T17" fmla="*/ 253 h 397"/>
                <a:gd name="T18" fmla="*/ 54 w 408"/>
                <a:gd name="T19" fmla="*/ 268 h 397"/>
                <a:gd name="T20" fmla="*/ 227 w 408"/>
                <a:gd name="T21" fmla="*/ 258 h 397"/>
                <a:gd name="T22" fmla="*/ 249 w 408"/>
                <a:gd name="T23" fmla="*/ 241 h 397"/>
                <a:gd name="T24" fmla="*/ 221 w 408"/>
                <a:gd name="T25" fmla="*/ 227 h 397"/>
                <a:gd name="T26" fmla="*/ 131 w 408"/>
                <a:gd name="T27" fmla="*/ 225 h 397"/>
                <a:gd name="T28" fmla="*/ 284 w 408"/>
                <a:gd name="T29" fmla="*/ 220 h 397"/>
                <a:gd name="T30" fmla="*/ 297 w 408"/>
                <a:gd name="T31" fmla="*/ 228 h 397"/>
                <a:gd name="T32" fmla="*/ 59 w 408"/>
                <a:gd name="T33" fmla="*/ 204 h 397"/>
                <a:gd name="T34" fmla="*/ 186 w 408"/>
                <a:gd name="T35" fmla="*/ 185 h 397"/>
                <a:gd name="T36" fmla="*/ 192 w 408"/>
                <a:gd name="T37" fmla="*/ 202 h 397"/>
                <a:gd name="T38" fmla="*/ 54 w 408"/>
                <a:gd name="T39" fmla="*/ 183 h 397"/>
                <a:gd name="T40" fmla="*/ 102 w 408"/>
                <a:gd name="T41" fmla="*/ 203 h 397"/>
                <a:gd name="T42" fmla="*/ 103 w 408"/>
                <a:gd name="T43" fmla="*/ 165 h 397"/>
                <a:gd name="T44" fmla="*/ 352 w 408"/>
                <a:gd name="T45" fmla="*/ 195 h 397"/>
                <a:gd name="T46" fmla="*/ 123 w 408"/>
                <a:gd name="T47" fmla="*/ 157 h 397"/>
                <a:gd name="T48" fmla="*/ 254 w 408"/>
                <a:gd name="T49" fmla="*/ 152 h 397"/>
                <a:gd name="T50" fmla="*/ 177 w 408"/>
                <a:gd name="T51" fmla="*/ 151 h 397"/>
                <a:gd name="T52" fmla="*/ 211 w 408"/>
                <a:gd name="T53" fmla="*/ 155 h 397"/>
                <a:gd name="T54" fmla="*/ 149 w 408"/>
                <a:gd name="T55" fmla="*/ 149 h 397"/>
                <a:gd name="T56" fmla="*/ 246 w 408"/>
                <a:gd name="T57" fmla="*/ 195 h 397"/>
                <a:gd name="T58" fmla="*/ 229 w 408"/>
                <a:gd name="T59" fmla="*/ 140 h 397"/>
                <a:gd name="T60" fmla="*/ 287 w 408"/>
                <a:gd name="T61" fmla="*/ 134 h 397"/>
                <a:gd name="T62" fmla="*/ 288 w 408"/>
                <a:gd name="T63" fmla="*/ 134 h 397"/>
                <a:gd name="T64" fmla="*/ 200 w 408"/>
                <a:gd name="T65" fmla="*/ 121 h 397"/>
                <a:gd name="T66" fmla="*/ 96 w 408"/>
                <a:gd name="T67" fmla="*/ 117 h 397"/>
                <a:gd name="T68" fmla="*/ 263 w 408"/>
                <a:gd name="T69" fmla="*/ 117 h 397"/>
                <a:gd name="T70" fmla="*/ 174 w 408"/>
                <a:gd name="T71" fmla="*/ 98 h 397"/>
                <a:gd name="T72" fmla="*/ 174 w 408"/>
                <a:gd name="T73" fmla="*/ 98 h 397"/>
                <a:gd name="T74" fmla="*/ 117 w 408"/>
                <a:gd name="T75" fmla="*/ 121 h 397"/>
                <a:gd name="T76" fmla="*/ 16 w 408"/>
                <a:gd name="T77" fmla="*/ 168 h 397"/>
                <a:gd name="T78" fmla="*/ 357 w 408"/>
                <a:gd name="T79" fmla="*/ 124 h 397"/>
                <a:gd name="T80" fmla="*/ 225 w 408"/>
                <a:gd name="T81" fmla="*/ 84 h 397"/>
                <a:gd name="T82" fmla="*/ 313 w 408"/>
                <a:gd name="T83" fmla="*/ 100 h 397"/>
                <a:gd name="T84" fmla="*/ 94 w 408"/>
                <a:gd name="T85" fmla="*/ 93 h 397"/>
                <a:gd name="T86" fmla="*/ 361 w 408"/>
                <a:gd name="T87" fmla="*/ 88 h 397"/>
                <a:gd name="T88" fmla="*/ 382 w 408"/>
                <a:gd name="T89" fmla="*/ 104 h 397"/>
                <a:gd name="T90" fmla="*/ 139 w 408"/>
                <a:gd name="T91" fmla="*/ 75 h 397"/>
                <a:gd name="T92" fmla="*/ 306 w 408"/>
                <a:gd name="T93" fmla="*/ 64 h 397"/>
                <a:gd name="T94" fmla="*/ 227 w 408"/>
                <a:gd name="T95" fmla="*/ 45 h 397"/>
                <a:gd name="T96" fmla="*/ 274 w 408"/>
                <a:gd name="T97" fmla="*/ 16 h 397"/>
                <a:gd name="T98" fmla="*/ 406 w 408"/>
                <a:gd name="T99" fmla="*/ 127 h 397"/>
                <a:gd name="T100" fmla="*/ 391 w 408"/>
                <a:gd name="T101" fmla="*/ 263 h 397"/>
                <a:gd name="T102" fmla="*/ 313 w 408"/>
                <a:gd name="T103" fmla="*/ 350 h 397"/>
                <a:gd name="T104" fmla="*/ 183 w 408"/>
                <a:gd name="T105" fmla="*/ 392 h 397"/>
                <a:gd name="T106" fmla="*/ 18 w 408"/>
                <a:gd name="T107" fmla="*/ 278 h 397"/>
                <a:gd name="T108" fmla="*/ 22 w 408"/>
                <a:gd name="T109" fmla="*/ 107 h 397"/>
                <a:gd name="T110" fmla="*/ 174 w 408"/>
                <a:gd name="T111" fmla="*/ 4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8" h="397">
                  <a:moveTo>
                    <a:pt x="247" y="334"/>
                  </a:moveTo>
                  <a:lnTo>
                    <a:pt x="217" y="342"/>
                  </a:lnTo>
                  <a:lnTo>
                    <a:pt x="207" y="343"/>
                  </a:lnTo>
                  <a:lnTo>
                    <a:pt x="198" y="343"/>
                  </a:lnTo>
                  <a:lnTo>
                    <a:pt x="196" y="344"/>
                  </a:lnTo>
                  <a:lnTo>
                    <a:pt x="217" y="344"/>
                  </a:lnTo>
                  <a:lnTo>
                    <a:pt x="240" y="342"/>
                  </a:lnTo>
                  <a:lnTo>
                    <a:pt x="247" y="335"/>
                  </a:lnTo>
                  <a:lnTo>
                    <a:pt x="247" y="334"/>
                  </a:lnTo>
                  <a:close/>
                  <a:moveTo>
                    <a:pt x="145" y="330"/>
                  </a:moveTo>
                  <a:lnTo>
                    <a:pt x="145" y="331"/>
                  </a:lnTo>
                  <a:lnTo>
                    <a:pt x="148" y="334"/>
                  </a:lnTo>
                  <a:lnTo>
                    <a:pt x="149" y="337"/>
                  </a:lnTo>
                  <a:lnTo>
                    <a:pt x="149" y="340"/>
                  </a:lnTo>
                  <a:lnTo>
                    <a:pt x="147" y="343"/>
                  </a:lnTo>
                  <a:lnTo>
                    <a:pt x="149" y="344"/>
                  </a:lnTo>
                  <a:lnTo>
                    <a:pt x="158" y="343"/>
                  </a:lnTo>
                  <a:lnTo>
                    <a:pt x="152" y="338"/>
                  </a:lnTo>
                  <a:lnTo>
                    <a:pt x="147" y="331"/>
                  </a:lnTo>
                  <a:lnTo>
                    <a:pt x="145" y="330"/>
                  </a:lnTo>
                  <a:close/>
                  <a:moveTo>
                    <a:pt x="198" y="325"/>
                  </a:moveTo>
                  <a:lnTo>
                    <a:pt x="182" y="325"/>
                  </a:lnTo>
                  <a:lnTo>
                    <a:pt x="186" y="326"/>
                  </a:lnTo>
                  <a:lnTo>
                    <a:pt x="190" y="327"/>
                  </a:lnTo>
                  <a:lnTo>
                    <a:pt x="195" y="327"/>
                  </a:lnTo>
                  <a:lnTo>
                    <a:pt x="198" y="325"/>
                  </a:lnTo>
                  <a:close/>
                  <a:moveTo>
                    <a:pt x="287" y="320"/>
                  </a:moveTo>
                  <a:lnTo>
                    <a:pt x="285" y="321"/>
                  </a:lnTo>
                  <a:lnTo>
                    <a:pt x="287" y="320"/>
                  </a:lnTo>
                  <a:lnTo>
                    <a:pt x="287" y="320"/>
                  </a:lnTo>
                  <a:close/>
                  <a:moveTo>
                    <a:pt x="83" y="318"/>
                  </a:moveTo>
                  <a:lnTo>
                    <a:pt x="94" y="329"/>
                  </a:lnTo>
                  <a:lnTo>
                    <a:pt x="106" y="335"/>
                  </a:lnTo>
                  <a:lnTo>
                    <a:pt x="111" y="339"/>
                  </a:lnTo>
                  <a:lnTo>
                    <a:pt x="118" y="340"/>
                  </a:lnTo>
                  <a:lnTo>
                    <a:pt x="105" y="331"/>
                  </a:lnTo>
                  <a:lnTo>
                    <a:pt x="94" y="321"/>
                  </a:lnTo>
                  <a:lnTo>
                    <a:pt x="83" y="318"/>
                  </a:lnTo>
                  <a:close/>
                  <a:moveTo>
                    <a:pt x="185" y="291"/>
                  </a:moveTo>
                  <a:lnTo>
                    <a:pt x="183" y="296"/>
                  </a:lnTo>
                  <a:lnTo>
                    <a:pt x="191" y="299"/>
                  </a:lnTo>
                  <a:lnTo>
                    <a:pt x="199" y="299"/>
                  </a:lnTo>
                  <a:lnTo>
                    <a:pt x="200" y="299"/>
                  </a:lnTo>
                  <a:lnTo>
                    <a:pt x="192" y="296"/>
                  </a:lnTo>
                  <a:lnTo>
                    <a:pt x="185" y="291"/>
                  </a:lnTo>
                  <a:close/>
                  <a:moveTo>
                    <a:pt x="225" y="280"/>
                  </a:moveTo>
                  <a:lnTo>
                    <a:pt x="227" y="282"/>
                  </a:lnTo>
                  <a:lnTo>
                    <a:pt x="228" y="280"/>
                  </a:lnTo>
                  <a:lnTo>
                    <a:pt x="225" y="280"/>
                  </a:lnTo>
                  <a:close/>
                  <a:moveTo>
                    <a:pt x="164" y="267"/>
                  </a:moveTo>
                  <a:lnTo>
                    <a:pt x="166" y="279"/>
                  </a:lnTo>
                  <a:lnTo>
                    <a:pt x="166" y="282"/>
                  </a:lnTo>
                  <a:lnTo>
                    <a:pt x="166" y="284"/>
                  </a:lnTo>
                  <a:lnTo>
                    <a:pt x="164" y="285"/>
                  </a:lnTo>
                  <a:lnTo>
                    <a:pt x="161" y="288"/>
                  </a:lnTo>
                  <a:lnTo>
                    <a:pt x="169" y="292"/>
                  </a:lnTo>
                  <a:lnTo>
                    <a:pt x="172" y="284"/>
                  </a:lnTo>
                  <a:lnTo>
                    <a:pt x="172" y="276"/>
                  </a:lnTo>
                  <a:lnTo>
                    <a:pt x="168" y="270"/>
                  </a:lnTo>
                  <a:lnTo>
                    <a:pt x="164" y="267"/>
                  </a:lnTo>
                  <a:close/>
                  <a:moveTo>
                    <a:pt x="376" y="259"/>
                  </a:moveTo>
                  <a:lnTo>
                    <a:pt x="356" y="285"/>
                  </a:lnTo>
                  <a:lnTo>
                    <a:pt x="367" y="274"/>
                  </a:lnTo>
                  <a:lnTo>
                    <a:pt x="376" y="259"/>
                  </a:lnTo>
                  <a:close/>
                  <a:moveTo>
                    <a:pt x="79" y="258"/>
                  </a:moveTo>
                  <a:lnTo>
                    <a:pt x="80" y="268"/>
                  </a:lnTo>
                  <a:lnTo>
                    <a:pt x="84" y="271"/>
                  </a:lnTo>
                  <a:lnTo>
                    <a:pt x="106" y="285"/>
                  </a:lnTo>
                  <a:lnTo>
                    <a:pt x="114" y="289"/>
                  </a:lnTo>
                  <a:lnTo>
                    <a:pt x="109" y="282"/>
                  </a:lnTo>
                  <a:lnTo>
                    <a:pt x="79" y="258"/>
                  </a:lnTo>
                  <a:close/>
                  <a:moveTo>
                    <a:pt x="41" y="253"/>
                  </a:moveTo>
                  <a:lnTo>
                    <a:pt x="51" y="275"/>
                  </a:lnTo>
                  <a:lnTo>
                    <a:pt x="63" y="296"/>
                  </a:lnTo>
                  <a:lnTo>
                    <a:pt x="71" y="299"/>
                  </a:lnTo>
                  <a:lnTo>
                    <a:pt x="77" y="301"/>
                  </a:lnTo>
                  <a:lnTo>
                    <a:pt x="72" y="292"/>
                  </a:lnTo>
                  <a:lnTo>
                    <a:pt x="67" y="283"/>
                  </a:lnTo>
                  <a:lnTo>
                    <a:pt x="59" y="274"/>
                  </a:lnTo>
                  <a:lnTo>
                    <a:pt x="54" y="268"/>
                  </a:lnTo>
                  <a:lnTo>
                    <a:pt x="50" y="263"/>
                  </a:lnTo>
                  <a:lnTo>
                    <a:pt x="46" y="258"/>
                  </a:lnTo>
                  <a:lnTo>
                    <a:pt x="41" y="253"/>
                  </a:lnTo>
                  <a:close/>
                  <a:moveTo>
                    <a:pt x="206" y="238"/>
                  </a:moveTo>
                  <a:lnTo>
                    <a:pt x="200" y="241"/>
                  </a:lnTo>
                  <a:lnTo>
                    <a:pt x="194" y="242"/>
                  </a:lnTo>
                  <a:lnTo>
                    <a:pt x="206" y="257"/>
                  </a:lnTo>
                  <a:lnTo>
                    <a:pt x="227" y="258"/>
                  </a:lnTo>
                  <a:lnTo>
                    <a:pt x="230" y="257"/>
                  </a:lnTo>
                  <a:lnTo>
                    <a:pt x="229" y="255"/>
                  </a:lnTo>
                  <a:lnTo>
                    <a:pt x="228" y="253"/>
                  </a:lnTo>
                  <a:lnTo>
                    <a:pt x="225" y="245"/>
                  </a:lnTo>
                  <a:lnTo>
                    <a:pt x="216" y="242"/>
                  </a:lnTo>
                  <a:lnTo>
                    <a:pt x="206" y="238"/>
                  </a:lnTo>
                  <a:close/>
                  <a:moveTo>
                    <a:pt x="251" y="238"/>
                  </a:moveTo>
                  <a:lnTo>
                    <a:pt x="249" y="241"/>
                  </a:lnTo>
                  <a:lnTo>
                    <a:pt x="247" y="244"/>
                  </a:lnTo>
                  <a:lnTo>
                    <a:pt x="251" y="238"/>
                  </a:lnTo>
                  <a:close/>
                  <a:moveTo>
                    <a:pt x="55" y="229"/>
                  </a:moveTo>
                  <a:lnTo>
                    <a:pt x="58" y="237"/>
                  </a:lnTo>
                  <a:lnTo>
                    <a:pt x="60" y="245"/>
                  </a:lnTo>
                  <a:lnTo>
                    <a:pt x="62" y="240"/>
                  </a:lnTo>
                  <a:lnTo>
                    <a:pt x="55" y="229"/>
                  </a:lnTo>
                  <a:close/>
                  <a:moveTo>
                    <a:pt x="221" y="227"/>
                  </a:moveTo>
                  <a:lnTo>
                    <a:pt x="221" y="228"/>
                  </a:lnTo>
                  <a:lnTo>
                    <a:pt x="221" y="228"/>
                  </a:lnTo>
                  <a:lnTo>
                    <a:pt x="221" y="227"/>
                  </a:lnTo>
                  <a:close/>
                  <a:moveTo>
                    <a:pt x="131" y="225"/>
                  </a:moveTo>
                  <a:lnTo>
                    <a:pt x="134" y="237"/>
                  </a:lnTo>
                  <a:lnTo>
                    <a:pt x="137" y="238"/>
                  </a:lnTo>
                  <a:lnTo>
                    <a:pt x="132" y="228"/>
                  </a:lnTo>
                  <a:lnTo>
                    <a:pt x="131" y="225"/>
                  </a:lnTo>
                  <a:close/>
                  <a:moveTo>
                    <a:pt x="81" y="225"/>
                  </a:moveTo>
                  <a:lnTo>
                    <a:pt x="80" y="232"/>
                  </a:lnTo>
                  <a:lnTo>
                    <a:pt x="84" y="236"/>
                  </a:lnTo>
                  <a:lnTo>
                    <a:pt x="81" y="225"/>
                  </a:lnTo>
                  <a:close/>
                  <a:moveTo>
                    <a:pt x="287" y="210"/>
                  </a:moveTo>
                  <a:lnTo>
                    <a:pt x="283" y="219"/>
                  </a:lnTo>
                  <a:lnTo>
                    <a:pt x="279" y="227"/>
                  </a:lnTo>
                  <a:lnTo>
                    <a:pt x="284" y="220"/>
                  </a:lnTo>
                  <a:lnTo>
                    <a:pt x="287" y="210"/>
                  </a:lnTo>
                  <a:close/>
                  <a:moveTo>
                    <a:pt x="120" y="190"/>
                  </a:moveTo>
                  <a:lnTo>
                    <a:pt x="120" y="191"/>
                  </a:lnTo>
                  <a:lnTo>
                    <a:pt x="122" y="191"/>
                  </a:lnTo>
                  <a:lnTo>
                    <a:pt x="120" y="190"/>
                  </a:lnTo>
                  <a:close/>
                  <a:moveTo>
                    <a:pt x="318" y="185"/>
                  </a:moveTo>
                  <a:lnTo>
                    <a:pt x="309" y="207"/>
                  </a:lnTo>
                  <a:lnTo>
                    <a:pt x="297" y="228"/>
                  </a:lnTo>
                  <a:lnTo>
                    <a:pt x="293" y="236"/>
                  </a:lnTo>
                  <a:lnTo>
                    <a:pt x="300" y="230"/>
                  </a:lnTo>
                  <a:lnTo>
                    <a:pt x="306" y="225"/>
                  </a:lnTo>
                  <a:lnTo>
                    <a:pt x="316" y="202"/>
                  </a:lnTo>
                  <a:lnTo>
                    <a:pt x="318" y="185"/>
                  </a:lnTo>
                  <a:close/>
                  <a:moveTo>
                    <a:pt x="73" y="182"/>
                  </a:moveTo>
                  <a:lnTo>
                    <a:pt x="65" y="193"/>
                  </a:lnTo>
                  <a:lnTo>
                    <a:pt x="59" y="204"/>
                  </a:lnTo>
                  <a:lnTo>
                    <a:pt x="62" y="212"/>
                  </a:lnTo>
                  <a:lnTo>
                    <a:pt x="65" y="219"/>
                  </a:lnTo>
                  <a:lnTo>
                    <a:pt x="69" y="200"/>
                  </a:lnTo>
                  <a:lnTo>
                    <a:pt x="73" y="182"/>
                  </a:lnTo>
                  <a:close/>
                  <a:moveTo>
                    <a:pt x="191" y="179"/>
                  </a:moveTo>
                  <a:lnTo>
                    <a:pt x="190" y="182"/>
                  </a:lnTo>
                  <a:lnTo>
                    <a:pt x="189" y="183"/>
                  </a:lnTo>
                  <a:lnTo>
                    <a:pt x="186" y="185"/>
                  </a:lnTo>
                  <a:lnTo>
                    <a:pt x="183" y="186"/>
                  </a:lnTo>
                  <a:lnTo>
                    <a:pt x="181" y="185"/>
                  </a:lnTo>
                  <a:lnTo>
                    <a:pt x="178" y="183"/>
                  </a:lnTo>
                  <a:lnTo>
                    <a:pt x="174" y="179"/>
                  </a:lnTo>
                  <a:lnTo>
                    <a:pt x="182" y="191"/>
                  </a:lnTo>
                  <a:lnTo>
                    <a:pt x="190" y="203"/>
                  </a:lnTo>
                  <a:lnTo>
                    <a:pt x="191" y="204"/>
                  </a:lnTo>
                  <a:lnTo>
                    <a:pt x="192" y="202"/>
                  </a:lnTo>
                  <a:lnTo>
                    <a:pt x="194" y="195"/>
                  </a:lnTo>
                  <a:lnTo>
                    <a:pt x="195" y="190"/>
                  </a:lnTo>
                  <a:lnTo>
                    <a:pt x="195" y="183"/>
                  </a:lnTo>
                  <a:lnTo>
                    <a:pt x="191" y="179"/>
                  </a:lnTo>
                  <a:close/>
                  <a:moveTo>
                    <a:pt x="59" y="177"/>
                  </a:moveTo>
                  <a:lnTo>
                    <a:pt x="54" y="178"/>
                  </a:lnTo>
                  <a:lnTo>
                    <a:pt x="54" y="181"/>
                  </a:lnTo>
                  <a:lnTo>
                    <a:pt x="54" y="183"/>
                  </a:lnTo>
                  <a:lnTo>
                    <a:pt x="59" y="177"/>
                  </a:lnTo>
                  <a:close/>
                  <a:moveTo>
                    <a:pt x="101" y="169"/>
                  </a:moveTo>
                  <a:lnTo>
                    <a:pt x="98" y="174"/>
                  </a:lnTo>
                  <a:lnTo>
                    <a:pt x="96" y="181"/>
                  </a:lnTo>
                  <a:lnTo>
                    <a:pt x="96" y="182"/>
                  </a:lnTo>
                  <a:lnTo>
                    <a:pt x="97" y="183"/>
                  </a:lnTo>
                  <a:lnTo>
                    <a:pt x="97" y="185"/>
                  </a:lnTo>
                  <a:lnTo>
                    <a:pt x="102" y="203"/>
                  </a:lnTo>
                  <a:lnTo>
                    <a:pt x="111" y="217"/>
                  </a:lnTo>
                  <a:lnTo>
                    <a:pt x="100" y="172"/>
                  </a:lnTo>
                  <a:lnTo>
                    <a:pt x="100" y="170"/>
                  </a:lnTo>
                  <a:lnTo>
                    <a:pt x="101" y="169"/>
                  </a:lnTo>
                  <a:close/>
                  <a:moveTo>
                    <a:pt x="106" y="158"/>
                  </a:moveTo>
                  <a:lnTo>
                    <a:pt x="106" y="160"/>
                  </a:lnTo>
                  <a:lnTo>
                    <a:pt x="102" y="166"/>
                  </a:lnTo>
                  <a:lnTo>
                    <a:pt x="103" y="165"/>
                  </a:lnTo>
                  <a:lnTo>
                    <a:pt x="105" y="164"/>
                  </a:lnTo>
                  <a:lnTo>
                    <a:pt x="106" y="158"/>
                  </a:lnTo>
                  <a:close/>
                  <a:moveTo>
                    <a:pt x="346" y="155"/>
                  </a:moveTo>
                  <a:lnTo>
                    <a:pt x="346" y="155"/>
                  </a:lnTo>
                  <a:lnTo>
                    <a:pt x="346" y="165"/>
                  </a:lnTo>
                  <a:lnTo>
                    <a:pt x="343" y="177"/>
                  </a:lnTo>
                  <a:lnTo>
                    <a:pt x="348" y="186"/>
                  </a:lnTo>
                  <a:lnTo>
                    <a:pt x="352" y="195"/>
                  </a:lnTo>
                  <a:lnTo>
                    <a:pt x="356" y="189"/>
                  </a:lnTo>
                  <a:lnTo>
                    <a:pt x="360" y="182"/>
                  </a:lnTo>
                  <a:lnTo>
                    <a:pt x="359" y="174"/>
                  </a:lnTo>
                  <a:lnTo>
                    <a:pt x="356" y="168"/>
                  </a:lnTo>
                  <a:lnTo>
                    <a:pt x="351" y="161"/>
                  </a:lnTo>
                  <a:lnTo>
                    <a:pt x="346" y="155"/>
                  </a:lnTo>
                  <a:close/>
                  <a:moveTo>
                    <a:pt x="127" y="153"/>
                  </a:moveTo>
                  <a:lnTo>
                    <a:pt x="123" y="157"/>
                  </a:lnTo>
                  <a:lnTo>
                    <a:pt x="120" y="162"/>
                  </a:lnTo>
                  <a:lnTo>
                    <a:pt x="118" y="169"/>
                  </a:lnTo>
                  <a:lnTo>
                    <a:pt x="126" y="176"/>
                  </a:lnTo>
                  <a:lnTo>
                    <a:pt x="126" y="172"/>
                  </a:lnTo>
                  <a:lnTo>
                    <a:pt x="126" y="164"/>
                  </a:lnTo>
                  <a:lnTo>
                    <a:pt x="127" y="156"/>
                  </a:lnTo>
                  <a:lnTo>
                    <a:pt x="127" y="153"/>
                  </a:lnTo>
                  <a:close/>
                  <a:moveTo>
                    <a:pt x="254" y="152"/>
                  </a:moveTo>
                  <a:lnTo>
                    <a:pt x="267" y="176"/>
                  </a:lnTo>
                  <a:lnTo>
                    <a:pt x="268" y="164"/>
                  </a:lnTo>
                  <a:lnTo>
                    <a:pt x="264" y="158"/>
                  </a:lnTo>
                  <a:lnTo>
                    <a:pt x="261" y="155"/>
                  </a:lnTo>
                  <a:lnTo>
                    <a:pt x="254" y="152"/>
                  </a:lnTo>
                  <a:close/>
                  <a:moveTo>
                    <a:pt x="172" y="148"/>
                  </a:moveTo>
                  <a:lnTo>
                    <a:pt x="170" y="157"/>
                  </a:lnTo>
                  <a:lnTo>
                    <a:pt x="177" y="151"/>
                  </a:lnTo>
                  <a:lnTo>
                    <a:pt x="173" y="148"/>
                  </a:lnTo>
                  <a:lnTo>
                    <a:pt x="172" y="148"/>
                  </a:lnTo>
                  <a:close/>
                  <a:moveTo>
                    <a:pt x="202" y="147"/>
                  </a:moveTo>
                  <a:lnTo>
                    <a:pt x="202" y="147"/>
                  </a:lnTo>
                  <a:lnTo>
                    <a:pt x="206" y="157"/>
                  </a:lnTo>
                  <a:lnTo>
                    <a:pt x="208" y="166"/>
                  </a:lnTo>
                  <a:lnTo>
                    <a:pt x="212" y="173"/>
                  </a:lnTo>
                  <a:lnTo>
                    <a:pt x="211" y="155"/>
                  </a:lnTo>
                  <a:lnTo>
                    <a:pt x="207" y="151"/>
                  </a:lnTo>
                  <a:lnTo>
                    <a:pt x="202" y="147"/>
                  </a:lnTo>
                  <a:close/>
                  <a:moveTo>
                    <a:pt x="152" y="144"/>
                  </a:moveTo>
                  <a:lnTo>
                    <a:pt x="149" y="145"/>
                  </a:lnTo>
                  <a:lnTo>
                    <a:pt x="148" y="147"/>
                  </a:lnTo>
                  <a:lnTo>
                    <a:pt x="145" y="152"/>
                  </a:lnTo>
                  <a:lnTo>
                    <a:pt x="148" y="156"/>
                  </a:lnTo>
                  <a:lnTo>
                    <a:pt x="149" y="149"/>
                  </a:lnTo>
                  <a:lnTo>
                    <a:pt x="152" y="144"/>
                  </a:lnTo>
                  <a:close/>
                  <a:moveTo>
                    <a:pt x="186" y="140"/>
                  </a:moveTo>
                  <a:lnTo>
                    <a:pt x="186" y="140"/>
                  </a:lnTo>
                  <a:lnTo>
                    <a:pt x="187" y="140"/>
                  </a:lnTo>
                  <a:lnTo>
                    <a:pt x="186" y="140"/>
                  </a:lnTo>
                  <a:close/>
                  <a:moveTo>
                    <a:pt x="227" y="140"/>
                  </a:moveTo>
                  <a:lnTo>
                    <a:pt x="238" y="166"/>
                  </a:lnTo>
                  <a:lnTo>
                    <a:pt x="246" y="195"/>
                  </a:lnTo>
                  <a:lnTo>
                    <a:pt x="249" y="224"/>
                  </a:lnTo>
                  <a:lnTo>
                    <a:pt x="253" y="215"/>
                  </a:lnTo>
                  <a:lnTo>
                    <a:pt x="254" y="203"/>
                  </a:lnTo>
                  <a:lnTo>
                    <a:pt x="251" y="190"/>
                  </a:lnTo>
                  <a:lnTo>
                    <a:pt x="247" y="176"/>
                  </a:lnTo>
                  <a:lnTo>
                    <a:pt x="241" y="162"/>
                  </a:lnTo>
                  <a:lnTo>
                    <a:pt x="236" y="151"/>
                  </a:lnTo>
                  <a:lnTo>
                    <a:pt x="229" y="140"/>
                  </a:lnTo>
                  <a:lnTo>
                    <a:pt x="227" y="140"/>
                  </a:lnTo>
                  <a:close/>
                  <a:moveTo>
                    <a:pt x="126" y="135"/>
                  </a:moveTo>
                  <a:lnTo>
                    <a:pt x="124" y="136"/>
                  </a:lnTo>
                  <a:lnTo>
                    <a:pt x="126" y="135"/>
                  </a:lnTo>
                  <a:lnTo>
                    <a:pt x="126" y="135"/>
                  </a:lnTo>
                  <a:close/>
                  <a:moveTo>
                    <a:pt x="283" y="122"/>
                  </a:moveTo>
                  <a:lnTo>
                    <a:pt x="285" y="128"/>
                  </a:lnTo>
                  <a:lnTo>
                    <a:pt x="287" y="134"/>
                  </a:lnTo>
                  <a:lnTo>
                    <a:pt x="287" y="140"/>
                  </a:lnTo>
                  <a:lnTo>
                    <a:pt x="287" y="147"/>
                  </a:lnTo>
                  <a:lnTo>
                    <a:pt x="296" y="161"/>
                  </a:lnTo>
                  <a:lnTo>
                    <a:pt x="302" y="177"/>
                  </a:lnTo>
                  <a:lnTo>
                    <a:pt x="305" y="162"/>
                  </a:lnTo>
                  <a:lnTo>
                    <a:pt x="302" y="149"/>
                  </a:lnTo>
                  <a:lnTo>
                    <a:pt x="289" y="136"/>
                  </a:lnTo>
                  <a:lnTo>
                    <a:pt x="288" y="134"/>
                  </a:lnTo>
                  <a:lnTo>
                    <a:pt x="288" y="131"/>
                  </a:lnTo>
                  <a:lnTo>
                    <a:pt x="288" y="128"/>
                  </a:lnTo>
                  <a:lnTo>
                    <a:pt x="283" y="122"/>
                  </a:lnTo>
                  <a:close/>
                  <a:moveTo>
                    <a:pt x="200" y="119"/>
                  </a:moveTo>
                  <a:lnTo>
                    <a:pt x="191" y="119"/>
                  </a:lnTo>
                  <a:lnTo>
                    <a:pt x="183" y="121"/>
                  </a:lnTo>
                  <a:lnTo>
                    <a:pt x="192" y="119"/>
                  </a:lnTo>
                  <a:lnTo>
                    <a:pt x="200" y="121"/>
                  </a:lnTo>
                  <a:lnTo>
                    <a:pt x="200" y="119"/>
                  </a:lnTo>
                  <a:close/>
                  <a:moveTo>
                    <a:pt x="96" y="117"/>
                  </a:moveTo>
                  <a:lnTo>
                    <a:pt x="89" y="122"/>
                  </a:lnTo>
                  <a:lnTo>
                    <a:pt x="83" y="128"/>
                  </a:lnTo>
                  <a:lnTo>
                    <a:pt x="71" y="143"/>
                  </a:lnTo>
                  <a:lnTo>
                    <a:pt x="62" y="158"/>
                  </a:lnTo>
                  <a:lnTo>
                    <a:pt x="83" y="151"/>
                  </a:lnTo>
                  <a:lnTo>
                    <a:pt x="96" y="117"/>
                  </a:lnTo>
                  <a:close/>
                  <a:moveTo>
                    <a:pt x="254" y="109"/>
                  </a:moveTo>
                  <a:lnTo>
                    <a:pt x="249" y="111"/>
                  </a:lnTo>
                  <a:lnTo>
                    <a:pt x="242" y="113"/>
                  </a:lnTo>
                  <a:lnTo>
                    <a:pt x="253" y="119"/>
                  </a:lnTo>
                  <a:lnTo>
                    <a:pt x="262" y="126"/>
                  </a:lnTo>
                  <a:lnTo>
                    <a:pt x="268" y="130"/>
                  </a:lnTo>
                  <a:lnTo>
                    <a:pt x="267" y="123"/>
                  </a:lnTo>
                  <a:lnTo>
                    <a:pt x="263" y="117"/>
                  </a:lnTo>
                  <a:lnTo>
                    <a:pt x="259" y="111"/>
                  </a:lnTo>
                  <a:lnTo>
                    <a:pt x="254" y="109"/>
                  </a:lnTo>
                  <a:close/>
                  <a:moveTo>
                    <a:pt x="191" y="101"/>
                  </a:moveTo>
                  <a:lnTo>
                    <a:pt x="189" y="104"/>
                  </a:lnTo>
                  <a:lnTo>
                    <a:pt x="192" y="104"/>
                  </a:lnTo>
                  <a:lnTo>
                    <a:pt x="191" y="101"/>
                  </a:lnTo>
                  <a:lnTo>
                    <a:pt x="191" y="101"/>
                  </a:lnTo>
                  <a:close/>
                  <a:moveTo>
                    <a:pt x="174" y="98"/>
                  </a:moveTo>
                  <a:lnTo>
                    <a:pt x="161" y="104"/>
                  </a:lnTo>
                  <a:lnTo>
                    <a:pt x="149" y="113"/>
                  </a:lnTo>
                  <a:lnTo>
                    <a:pt x="149" y="113"/>
                  </a:lnTo>
                  <a:lnTo>
                    <a:pt x="147" y="119"/>
                  </a:lnTo>
                  <a:lnTo>
                    <a:pt x="144" y="127"/>
                  </a:lnTo>
                  <a:lnTo>
                    <a:pt x="156" y="117"/>
                  </a:lnTo>
                  <a:lnTo>
                    <a:pt x="168" y="109"/>
                  </a:lnTo>
                  <a:lnTo>
                    <a:pt x="174" y="98"/>
                  </a:lnTo>
                  <a:close/>
                  <a:moveTo>
                    <a:pt x="211" y="96"/>
                  </a:moveTo>
                  <a:lnTo>
                    <a:pt x="220" y="105"/>
                  </a:lnTo>
                  <a:lnTo>
                    <a:pt x="224" y="106"/>
                  </a:lnTo>
                  <a:lnTo>
                    <a:pt x="232" y="101"/>
                  </a:lnTo>
                  <a:lnTo>
                    <a:pt x="211" y="96"/>
                  </a:lnTo>
                  <a:close/>
                  <a:moveTo>
                    <a:pt x="141" y="96"/>
                  </a:moveTo>
                  <a:lnTo>
                    <a:pt x="128" y="107"/>
                  </a:lnTo>
                  <a:lnTo>
                    <a:pt x="117" y="121"/>
                  </a:lnTo>
                  <a:lnTo>
                    <a:pt x="127" y="110"/>
                  </a:lnTo>
                  <a:lnTo>
                    <a:pt x="137" y="101"/>
                  </a:lnTo>
                  <a:lnTo>
                    <a:pt x="141" y="96"/>
                  </a:lnTo>
                  <a:close/>
                  <a:moveTo>
                    <a:pt x="52" y="94"/>
                  </a:moveTo>
                  <a:lnTo>
                    <a:pt x="39" y="110"/>
                  </a:lnTo>
                  <a:lnTo>
                    <a:pt x="29" y="126"/>
                  </a:lnTo>
                  <a:lnTo>
                    <a:pt x="21" y="143"/>
                  </a:lnTo>
                  <a:lnTo>
                    <a:pt x="16" y="168"/>
                  </a:lnTo>
                  <a:lnTo>
                    <a:pt x="13" y="193"/>
                  </a:lnTo>
                  <a:lnTo>
                    <a:pt x="20" y="161"/>
                  </a:lnTo>
                  <a:lnTo>
                    <a:pt x="30" y="131"/>
                  </a:lnTo>
                  <a:lnTo>
                    <a:pt x="46" y="104"/>
                  </a:lnTo>
                  <a:lnTo>
                    <a:pt x="52" y="94"/>
                  </a:lnTo>
                  <a:close/>
                  <a:moveTo>
                    <a:pt x="330" y="89"/>
                  </a:moveTo>
                  <a:lnTo>
                    <a:pt x="344" y="106"/>
                  </a:lnTo>
                  <a:lnTo>
                    <a:pt x="357" y="124"/>
                  </a:lnTo>
                  <a:lnTo>
                    <a:pt x="369" y="144"/>
                  </a:lnTo>
                  <a:lnTo>
                    <a:pt x="365" y="127"/>
                  </a:lnTo>
                  <a:lnTo>
                    <a:pt x="355" y="111"/>
                  </a:lnTo>
                  <a:lnTo>
                    <a:pt x="343" y="100"/>
                  </a:lnTo>
                  <a:lnTo>
                    <a:pt x="330" y="89"/>
                  </a:lnTo>
                  <a:close/>
                  <a:moveTo>
                    <a:pt x="221" y="81"/>
                  </a:moveTo>
                  <a:lnTo>
                    <a:pt x="217" y="81"/>
                  </a:lnTo>
                  <a:lnTo>
                    <a:pt x="225" y="84"/>
                  </a:lnTo>
                  <a:lnTo>
                    <a:pt x="221" y="81"/>
                  </a:lnTo>
                  <a:close/>
                  <a:moveTo>
                    <a:pt x="271" y="71"/>
                  </a:moveTo>
                  <a:lnTo>
                    <a:pt x="281" y="80"/>
                  </a:lnTo>
                  <a:lnTo>
                    <a:pt x="291" y="90"/>
                  </a:lnTo>
                  <a:lnTo>
                    <a:pt x="316" y="109"/>
                  </a:lnTo>
                  <a:lnTo>
                    <a:pt x="325" y="114"/>
                  </a:lnTo>
                  <a:lnTo>
                    <a:pt x="318" y="107"/>
                  </a:lnTo>
                  <a:lnTo>
                    <a:pt x="313" y="100"/>
                  </a:lnTo>
                  <a:lnTo>
                    <a:pt x="308" y="90"/>
                  </a:lnTo>
                  <a:lnTo>
                    <a:pt x="301" y="83"/>
                  </a:lnTo>
                  <a:lnTo>
                    <a:pt x="293" y="75"/>
                  </a:lnTo>
                  <a:lnTo>
                    <a:pt x="271" y="71"/>
                  </a:lnTo>
                  <a:close/>
                  <a:moveTo>
                    <a:pt x="124" y="66"/>
                  </a:moveTo>
                  <a:lnTo>
                    <a:pt x="119" y="69"/>
                  </a:lnTo>
                  <a:lnTo>
                    <a:pt x="113" y="75"/>
                  </a:lnTo>
                  <a:lnTo>
                    <a:pt x="94" y="93"/>
                  </a:lnTo>
                  <a:lnTo>
                    <a:pt x="77" y="114"/>
                  </a:lnTo>
                  <a:lnTo>
                    <a:pt x="92" y="101"/>
                  </a:lnTo>
                  <a:lnTo>
                    <a:pt x="109" y="89"/>
                  </a:lnTo>
                  <a:lnTo>
                    <a:pt x="124" y="66"/>
                  </a:lnTo>
                  <a:close/>
                  <a:moveTo>
                    <a:pt x="329" y="58"/>
                  </a:moveTo>
                  <a:lnTo>
                    <a:pt x="339" y="66"/>
                  </a:lnTo>
                  <a:lnTo>
                    <a:pt x="348" y="75"/>
                  </a:lnTo>
                  <a:lnTo>
                    <a:pt x="361" y="88"/>
                  </a:lnTo>
                  <a:lnTo>
                    <a:pt x="373" y="101"/>
                  </a:lnTo>
                  <a:lnTo>
                    <a:pt x="376" y="102"/>
                  </a:lnTo>
                  <a:lnTo>
                    <a:pt x="377" y="105"/>
                  </a:lnTo>
                  <a:lnTo>
                    <a:pt x="384" y="113"/>
                  </a:lnTo>
                  <a:lnTo>
                    <a:pt x="385" y="115"/>
                  </a:lnTo>
                  <a:lnTo>
                    <a:pt x="385" y="114"/>
                  </a:lnTo>
                  <a:lnTo>
                    <a:pt x="386" y="113"/>
                  </a:lnTo>
                  <a:lnTo>
                    <a:pt x="382" y="104"/>
                  </a:lnTo>
                  <a:lnTo>
                    <a:pt x="377" y="96"/>
                  </a:lnTo>
                  <a:lnTo>
                    <a:pt x="363" y="81"/>
                  </a:lnTo>
                  <a:lnTo>
                    <a:pt x="346" y="69"/>
                  </a:lnTo>
                  <a:lnTo>
                    <a:pt x="329" y="58"/>
                  </a:lnTo>
                  <a:close/>
                  <a:moveTo>
                    <a:pt x="160" y="51"/>
                  </a:moveTo>
                  <a:lnTo>
                    <a:pt x="156" y="52"/>
                  </a:lnTo>
                  <a:lnTo>
                    <a:pt x="148" y="63"/>
                  </a:lnTo>
                  <a:lnTo>
                    <a:pt x="139" y="75"/>
                  </a:lnTo>
                  <a:lnTo>
                    <a:pt x="153" y="68"/>
                  </a:lnTo>
                  <a:lnTo>
                    <a:pt x="175" y="58"/>
                  </a:lnTo>
                  <a:lnTo>
                    <a:pt x="160" y="51"/>
                  </a:lnTo>
                  <a:close/>
                  <a:moveTo>
                    <a:pt x="271" y="39"/>
                  </a:moveTo>
                  <a:lnTo>
                    <a:pt x="284" y="50"/>
                  </a:lnTo>
                  <a:lnTo>
                    <a:pt x="293" y="54"/>
                  </a:lnTo>
                  <a:lnTo>
                    <a:pt x="301" y="59"/>
                  </a:lnTo>
                  <a:lnTo>
                    <a:pt x="306" y="64"/>
                  </a:lnTo>
                  <a:lnTo>
                    <a:pt x="314" y="66"/>
                  </a:lnTo>
                  <a:lnTo>
                    <a:pt x="293" y="51"/>
                  </a:lnTo>
                  <a:lnTo>
                    <a:pt x="271" y="39"/>
                  </a:lnTo>
                  <a:close/>
                  <a:moveTo>
                    <a:pt x="178" y="29"/>
                  </a:moveTo>
                  <a:lnTo>
                    <a:pt x="173" y="34"/>
                  </a:lnTo>
                  <a:lnTo>
                    <a:pt x="195" y="37"/>
                  </a:lnTo>
                  <a:lnTo>
                    <a:pt x="216" y="46"/>
                  </a:lnTo>
                  <a:lnTo>
                    <a:pt x="227" y="45"/>
                  </a:lnTo>
                  <a:lnTo>
                    <a:pt x="236" y="45"/>
                  </a:lnTo>
                  <a:lnTo>
                    <a:pt x="234" y="37"/>
                  </a:lnTo>
                  <a:lnTo>
                    <a:pt x="207" y="29"/>
                  </a:lnTo>
                  <a:lnTo>
                    <a:pt x="178" y="29"/>
                  </a:lnTo>
                  <a:close/>
                  <a:moveTo>
                    <a:pt x="211" y="0"/>
                  </a:moveTo>
                  <a:lnTo>
                    <a:pt x="224" y="1"/>
                  </a:lnTo>
                  <a:lnTo>
                    <a:pt x="236" y="7"/>
                  </a:lnTo>
                  <a:lnTo>
                    <a:pt x="274" y="16"/>
                  </a:lnTo>
                  <a:lnTo>
                    <a:pt x="309" y="30"/>
                  </a:lnTo>
                  <a:lnTo>
                    <a:pt x="326" y="38"/>
                  </a:lnTo>
                  <a:lnTo>
                    <a:pt x="344" y="49"/>
                  </a:lnTo>
                  <a:lnTo>
                    <a:pt x="363" y="60"/>
                  </a:lnTo>
                  <a:lnTo>
                    <a:pt x="378" y="75"/>
                  </a:lnTo>
                  <a:lnTo>
                    <a:pt x="393" y="90"/>
                  </a:lnTo>
                  <a:lnTo>
                    <a:pt x="402" y="107"/>
                  </a:lnTo>
                  <a:lnTo>
                    <a:pt x="406" y="127"/>
                  </a:lnTo>
                  <a:lnTo>
                    <a:pt x="406" y="140"/>
                  </a:lnTo>
                  <a:lnTo>
                    <a:pt x="403" y="153"/>
                  </a:lnTo>
                  <a:lnTo>
                    <a:pt x="408" y="174"/>
                  </a:lnTo>
                  <a:lnTo>
                    <a:pt x="407" y="196"/>
                  </a:lnTo>
                  <a:lnTo>
                    <a:pt x="397" y="224"/>
                  </a:lnTo>
                  <a:lnTo>
                    <a:pt x="398" y="233"/>
                  </a:lnTo>
                  <a:lnTo>
                    <a:pt x="397" y="242"/>
                  </a:lnTo>
                  <a:lnTo>
                    <a:pt x="391" y="263"/>
                  </a:lnTo>
                  <a:lnTo>
                    <a:pt x="381" y="282"/>
                  </a:lnTo>
                  <a:lnTo>
                    <a:pt x="381" y="284"/>
                  </a:lnTo>
                  <a:lnTo>
                    <a:pt x="381" y="287"/>
                  </a:lnTo>
                  <a:lnTo>
                    <a:pt x="378" y="289"/>
                  </a:lnTo>
                  <a:lnTo>
                    <a:pt x="353" y="314"/>
                  </a:lnTo>
                  <a:lnTo>
                    <a:pt x="325" y="337"/>
                  </a:lnTo>
                  <a:lnTo>
                    <a:pt x="325" y="337"/>
                  </a:lnTo>
                  <a:lnTo>
                    <a:pt x="313" y="350"/>
                  </a:lnTo>
                  <a:lnTo>
                    <a:pt x="301" y="360"/>
                  </a:lnTo>
                  <a:lnTo>
                    <a:pt x="285" y="368"/>
                  </a:lnTo>
                  <a:lnTo>
                    <a:pt x="284" y="369"/>
                  </a:lnTo>
                  <a:lnTo>
                    <a:pt x="271" y="382"/>
                  </a:lnTo>
                  <a:lnTo>
                    <a:pt x="255" y="392"/>
                  </a:lnTo>
                  <a:lnTo>
                    <a:pt x="232" y="397"/>
                  </a:lnTo>
                  <a:lnTo>
                    <a:pt x="207" y="397"/>
                  </a:lnTo>
                  <a:lnTo>
                    <a:pt x="183" y="392"/>
                  </a:lnTo>
                  <a:lnTo>
                    <a:pt x="161" y="381"/>
                  </a:lnTo>
                  <a:lnTo>
                    <a:pt x="139" y="376"/>
                  </a:lnTo>
                  <a:lnTo>
                    <a:pt x="115" y="365"/>
                  </a:lnTo>
                  <a:lnTo>
                    <a:pt x="88" y="347"/>
                  </a:lnTo>
                  <a:lnTo>
                    <a:pt x="62" y="325"/>
                  </a:lnTo>
                  <a:lnTo>
                    <a:pt x="39" y="300"/>
                  </a:lnTo>
                  <a:lnTo>
                    <a:pt x="29" y="289"/>
                  </a:lnTo>
                  <a:lnTo>
                    <a:pt x="18" y="278"/>
                  </a:lnTo>
                  <a:lnTo>
                    <a:pt x="9" y="258"/>
                  </a:lnTo>
                  <a:lnTo>
                    <a:pt x="4" y="237"/>
                  </a:lnTo>
                  <a:lnTo>
                    <a:pt x="0" y="215"/>
                  </a:lnTo>
                  <a:lnTo>
                    <a:pt x="0" y="193"/>
                  </a:lnTo>
                  <a:lnTo>
                    <a:pt x="1" y="172"/>
                  </a:lnTo>
                  <a:lnTo>
                    <a:pt x="4" y="148"/>
                  </a:lnTo>
                  <a:lnTo>
                    <a:pt x="12" y="127"/>
                  </a:lnTo>
                  <a:lnTo>
                    <a:pt x="22" y="107"/>
                  </a:lnTo>
                  <a:lnTo>
                    <a:pt x="37" y="90"/>
                  </a:lnTo>
                  <a:lnTo>
                    <a:pt x="52" y="73"/>
                  </a:lnTo>
                  <a:lnTo>
                    <a:pt x="73" y="55"/>
                  </a:lnTo>
                  <a:lnTo>
                    <a:pt x="94" y="39"/>
                  </a:lnTo>
                  <a:lnTo>
                    <a:pt x="118" y="25"/>
                  </a:lnTo>
                  <a:lnTo>
                    <a:pt x="134" y="16"/>
                  </a:lnTo>
                  <a:lnTo>
                    <a:pt x="152" y="8"/>
                  </a:lnTo>
                  <a:lnTo>
                    <a:pt x="174" y="4"/>
                  </a:lnTo>
                  <a:lnTo>
                    <a:pt x="196" y="3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ndara" panose="020E0502030303020204" pitchFamily="34" charset="0"/>
              </a:endParaRPr>
            </a:p>
          </p:txBody>
        </p:sp>
      </p:grpSp>
      <p:sp>
        <p:nvSpPr>
          <p:cNvPr id="12" name="Freeform 62"/>
          <p:cNvSpPr>
            <a:spLocks noEditPoints="1"/>
          </p:cNvSpPr>
          <p:nvPr/>
        </p:nvSpPr>
        <p:spPr bwMode="auto">
          <a:xfrm>
            <a:off x="1173016" y="1690813"/>
            <a:ext cx="4346633" cy="4435791"/>
          </a:xfrm>
          <a:custGeom>
            <a:avLst/>
            <a:gdLst>
              <a:gd name="T0" fmla="*/ 131 w 390"/>
              <a:gd name="T1" fmla="*/ 337 h 398"/>
              <a:gd name="T2" fmla="*/ 278 w 390"/>
              <a:gd name="T3" fmla="*/ 316 h 398"/>
              <a:gd name="T4" fmla="*/ 262 w 390"/>
              <a:gd name="T5" fmla="*/ 290 h 398"/>
              <a:gd name="T6" fmla="*/ 262 w 390"/>
              <a:gd name="T7" fmla="*/ 290 h 398"/>
              <a:gd name="T8" fmla="*/ 73 w 390"/>
              <a:gd name="T9" fmla="*/ 293 h 398"/>
              <a:gd name="T10" fmla="*/ 62 w 390"/>
              <a:gd name="T11" fmla="*/ 275 h 398"/>
              <a:gd name="T12" fmla="*/ 181 w 390"/>
              <a:gd name="T13" fmla="*/ 263 h 398"/>
              <a:gd name="T14" fmla="*/ 69 w 390"/>
              <a:gd name="T15" fmla="*/ 253 h 398"/>
              <a:gd name="T16" fmla="*/ 347 w 390"/>
              <a:gd name="T17" fmla="*/ 265 h 398"/>
              <a:gd name="T18" fmla="*/ 100 w 390"/>
              <a:gd name="T19" fmla="*/ 245 h 398"/>
              <a:gd name="T20" fmla="*/ 371 w 390"/>
              <a:gd name="T21" fmla="*/ 256 h 398"/>
              <a:gd name="T22" fmla="*/ 363 w 390"/>
              <a:gd name="T23" fmla="*/ 303 h 398"/>
              <a:gd name="T24" fmla="*/ 291 w 390"/>
              <a:gd name="T25" fmla="*/ 231 h 398"/>
              <a:gd name="T26" fmla="*/ 283 w 390"/>
              <a:gd name="T27" fmla="*/ 258 h 398"/>
              <a:gd name="T28" fmla="*/ 46 w 390"/>
              <a:gd name="T29" fmla="*/ 225 h 398"/>
              <a:gd name="T30" fmla="*/ 42 w 390"/>
              <a:gd name="T31" fmla="*/ 242 h 398"/>
              <a:gd name="T32" fmla="*/ 254 w 390"/>
              <a:gd name="T33" fmla="*/ 232 h 398"/>
              <a:gd name="T34" fmla="*/ 155 w 390"/>
              <a:gd name="T35" fmla="*/ 254 h 398"/>
              <a:gd name="T36" fmla="*/ 147 w 390"/>
              <a:gd name="T37" fmla="*/ 218 h 398"/>
              <a:gd name="T38" fmla="*/ 92 w 390"/>
              <a:gd name="T39" fmla="*/ 223 h 398"/>
              <a:gd name="T40" fmla="*/ 323 w 390"/>
              <a:gd name="T41" fmla="*/ 246 h 398"/>
              <a:gd name="T42" fmla="*/ 335 w 390"/>
              <a:gd name="T43" fmla="*/ 199 h 398"/>
              <a:gd name="T44" fmla="*/ 215 w 390"/>
              <a:gd name="T45" fmla="*/ 244 h 398"/>
              <a:gd name="T46" fmla="*/ 282 w 390"/>
              <a:gd name="T47" fmla="*/ 211 h 398"/>
              <a:gd name="T48" fmla="*/ 280 w 390"/>
              <a:gd name="T49" fmla="*/ 187 h 398"/>
              <a:gd name="T50" fmla="*/ 229 w 390"/>
              <a:gd name="T51" fmla="*/ 178 h 398"/>
              <a:gd name="T52" fmla="*/ 359 w 390"/>
              <a:gd name="T53" fmla="*/ 221 h 398"/>
              <a:gd name="T54" fmla="*/ 179 w 390"/>
              <a:gd name="T55" fmla="*/ 194 h 398"/>
              <a:gd name="T56" fmla="*/ 189 w 390"/>
              <a:gd name="T57" fmla="*/ 178 h 398"/>
              <a:gd name="T58" fmla="*/ 20 w 390"/>
              <a:gd name="T59" fmla="*/ 201 h 398"/>
              <a:gd name="T60" fmla="*/ 228 w 390"/>
              <a:gd name="T61" fmla="*/ 156 h 398"/>
              <a:gd name="T62" fmla="*/ 278 w 390"/>
              <a:gd name="T63" fmla="*/ 152 h 398"/>
              <a:gd name="T64" fmla="*/ 296 w 390"/>
              <a:gd name="T65" fmla="*/ 152 h 398"/>
              <a:gd name="T66" fmla="*/ 242 w 390"/>
              <a:gd name="T67" fmla="*/ 142 h 398"/>
              <a:gd name="T68" fmla="*/ 262 w 390"/>
              <a:gd name="T69" fmla="*/ 140 h 398"/>
              <a:gd name="T70" fmla="*/ 62 w 390"/>
              <a:gd name="T71" fmla="*/ 166 h 398"/>
              <a:gd name="T72" fmla="*/ 149 w 390"/>
              <a:gd name="T73" fmla="*/ 127 h 398"/>
              <a:gd name="T74" fmla="*/ 203 w 390"/>
              <a:gd name="T75" fmla="*/ 126 h 398"/>
              <a:gd name="T76" fmla="*/ 166 w 390"/>
              <a:gd name="T77" fmla="*/ 114 h 398"/>
              <a:gd name="T78" fmla="*/ 230 w 390"/>
              <a:gd name="T79" fmla="*/ 109 h 398"/>
              <a:gd name="T80" fmla="*/ 230 w 390"/>
              <a:gd name="T81" fmla="*/ 109 h 398"/>
              <a:gd name="T82" fmla="*/ 149 w 390"/>
              <a:gd name="T83" fmla="*/ 100 h 398"/>
              <a:gd name="T84" fmla="*/ 155 w 390"/>
              <a:gd name="T85" fmla="*/ 100 h 398"/>
              <a:gd name="T86" fmla="*/ 54 w 390"/>
              <a:gd name="T87" fmla="*/ 94 h 398"/>
              <a:gd name="T88" fmla="*/ 46 w 390"/>
              <a:gd name="T89" fmla="*/ 122 h 398"/>
              <a:gd name="T90" fmla="*/ 76 w 390"/>
              <a:gd name="T91" fmla="*/ 105 h 398"/>
              <a:gd name="T92" fmla="*/ 318 w 390"/>
              <a:gd name="T93" fmla="*/ 106 h 398"/>
              <a:gd name="T94" fmla="*/ 309 w 390"/>
              <a:gd name="T95" fmla="*/ 85 h 398"/>
              <a:gd name="T96" fmla="*/ 117 w 390"/>
              <a:gd name="T97" fmla="*/ 83 h 398"/>
              <a:gd name="T98" fmla="*/ 257 w 390"/>
              <a:gd name="T99" fmla="*/ 79 h 398"/>
              <a:gd name="T100" fmla="*/ 144 w 390"/>
              <a:gd name="T101" fmla="*/ 60 h 398"/>
              <a:gd name="T102" fmla="*/ 228 w 390"/>
              <a:gd name="T103" fmla="*/ 63 h 398"/>
              <a:gd name="T104" fmla="*/ 135 w 390"/>
              <a:gd name="T105" fmla="*/ 19 h 398"/>
              <a:gd name="T106" fmla="*/ 173 w 390"/>
              <a:gd name="T107" fmla="*/ 15 h 398"/>
              <a:gd name="T108" fmla="*/ 287 w 390"/>
              <a:gd name="T109" fmla="*/ 36 h 398"/>
              <a:gd name="T110" fmla="*/ 367 w 390"/>
              <a:gd name="T111" fmla="*/ 125 h 398"/>
              <a:gd name="T112" fmla="*/ 381 w 390"/>
              <a:gd name="T113" fmla="*/ 301 h 398"/>
              <a:gd name="T114" fmla="*/ 300 w 390"/>
              <a:gd name="T115" fmla="*/ 371 h 398"/>
              <a:gd name="T116" fmla="*/ 212 w 390"/>
              <a:gd name="T117" fmla="*/ 397 h 398"/>
              <a:gd name="T118" fmla="*/ 105 w 390"/>
              <a:gd name="T119" fmla="*/ 371 h 398"/>
              <a:gd name="T120" fmla="*/ 16 w 390"/>
              <a:gd name="T121" fmla="*/ 290 h 398"/>
              <a:gd name="T122" fmla="*/ 16 w 390"/>
              <a:gd name="T123" fmla="*/ 105 h 398"/>
              <a:gd name="T124" fmla="*/ 127 w 390"/>
              <a:gd name="T125" fmla="*/ 5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90" h="398">
                <a:moveTo>
                  <a:pt x="198" y="377"/>
                </a:moveTo>
                <a:lnTo>
                  <a:pt x="213" y="380"/>
                </a:lnTo>
                <a:lnTo>
                  <a:pt x="230" y="379"/>
                </a:lnTo>
                <a:lnTo>
                  <a:pt x="198" y="377"/>
                </a:lnTo>
                <a:close/>
                <a:moveTo>
                  <a:pt x="132" y="337"/>
                </a:moveTo>
                <a:lnTo>
                  <a:pt x="130" y="337"/>
                </a:lnTo>
                <a:lnTo>
                  <a:pt x="131" y="337"/>
                </a:lnTo>
                <a:lnTo>
                  <a:pt x="132" y="337"/>
                </a:lnTo>
                <a:close/>
                <a:moveTo>
                  <a:pt x="302" y="296"/>
                </a:moveTo>
                <a:lnTo>
                  <a:pt x="302" y="296"/>
                </a:lnTo>
                <a:lnTo>
                  <a:pt x="296" y="300"/>
                </a:lnTo>
                <a:lnTo>
                  <a:pt x="289" y="304"/>
                </a:lnTo>
                <a:lnTo>
                  <a:pt x="283" y="307"/>
                </a:lnTo>
                <a:lnTo>
                  <a:pt x="278" y="316"/>
                </a:lnTo>
                <a:lnTo>
                  <a:pt x="271" y="325"/>
                </a:lnTo>
                <a:lnTo>
                  <a:pt x="279" y="325"/>
                </a:lnTo>
                <a:lnTo>
                  <a:pt x="287" y="324"/>
                </a:lnTo>
                <a:lnTo>
                  <a:pt x="292" y="318"/>
                </a:lnTo>
                <a:lnTo>
                  <a:pt x="297" y="313"/>
                </a:lnTo>
                <a:lnTo>
                  <a:pt x="302" y="296"/>
                </a:lnTo>
                <a:close/>
                <a:moveTo>
                  <a:pt x="262" y="290"/>
                </a:moveTo>
                <a:lnTo>
                  <a:pt x="238" y="295"/>
                </a:lnTo>
                <a:lnTo>
                  <a:pt x="213" y="296"/>
                </a:lnTo>
                <a:lnTo>
                  <a:pt x="206" y="297"/>
                </a:lnTo>
                <a:lnTo>
                  <a:pt x="213" y="300"/>
                </a:lnTo>
                <a:lnTo>
                  <a:pt x="221" y="303"/>
                </a:lnTo>
                <a:lnTo>
                  <a:pt x="246" y="297"/>
                </a:lnTo>
                <a:lnTo>
                  <a:pt x="262" y="290"/>
                </a:lnTo>
                <a:close/>
                <a:moveTo>
                  <a:pt x="223" y="278"/>
                </a:moveTo>
                <a:lnTo>
                  <a:pt x="215" y="279"/>
                </a:lnTo>
                <a:lnTo>
                  <a:pt x="206" y="280"/>
                </a:lnTo>
                <a:lnTo>
                  <a:pt x="213" y="280"/>
                </a:lnTo>
                <a:lnTo>
                  <a:pt x="223" y="278"/>
                </a:lnTo>
                <a:close/>
                <a:moveTo>
                  <a:pt x="62" y="275"/>
                </a:moveTo>
                <a:lnTo>
                  <a:pt x="73" y="293"/>
                </a:lnTo>
                <a:lnTo>
                  <a:pt x="86" y="309"/>
                </a:lnTo>
                <a:lnTo>
                  <a:pt x="97" y="313"/>
                </a:lnTo>
                <a:lnTo>
                  <a:pt x="98" y="313"/>
                </a:lnTo>
                <a:lnTo>
                  <a:pt x="75" y="291"/>
                </a:lnTo>
                <a:lnTo>
                  <a:pt x="68" y="284"/>
                </a:lnTo>
                <a:lnTo>
                  <a:pt x="63" y="276"/>
                </a:lnTo>
                <a:lnTo>
                  <a:pt x="62" y="275"/>
                </a:lnTo>
                <a:close/>
                <a:moveTo>
                  <a:pt x="131" y="265"/>
                </a:moveTo>
                <a:lnTo>
                  <a:pt x="131" y="266"/>
                </a:lnTo>
                <a:lnTo>
                  <a:pt x="132" y="266"/>
                </a:lnTo>
                <a:lnTo>
                  <a:pt x="131" y="265"/>
                </a:lnTo>
                <a:close/>
                <a:moveTo>
                  <a:pt x="177" y="262"/>
                </a:moveTo>
                <a:lnTo>
                  <a:pt x="174" y="263"/>
                </a:lnTo>
                <a:lnTo>
                  <a:pt x="181" y="263"/>
                </a:lnTo>
                <a:lnTo>
                  <a:pt x="177" y="262"/>
                </a:lnTo>
                <a:close/>
                <a:moveTo>
                  <a:pt x="69" y="253"/>
                </a:moveTo>
                <a:lnTo>
                  <a:pt x="71" y="257"/>
                </a:lnTo>
                <a:lnTo>
                  <a:pt x="73" y="261"/>
                </a:lnTo>
                <a:lnTo>
                  <a:pt x="75" y="265"/>
                </a:lnTo>
                <a:lnTo>
                  <a:pt x="79" y="266"/>
                </a:lnTo>
                <a:lnTo>
                  <a:pt x="69" y="253"/>
                </a:lnTo>
                <a:close/>
                <a:moveTo>
                  <a:pt x="347" y="248"/>
                </a:moveTo>
                <a:lnTo>
                  <a:pt x="342" y="270"/>
                </a:lnTo>
                <a:lnTo>
                  <a:pt x="334" y="291"/>
                </a:lnTo>
                <a:lnTo>
                  <a:pt x="323" y="310"/>
                </a:lnTo>
                <a:lnTo>
                  <a:pt x="335" y="299"/>
                </a:lnTo>
                <a:lnTo>
                  <a:pt x="343" y="282"/>
                </a:lnTo>
                <a:lnTo>
                  <a:pt x="347" y="265"/>
                </a:lnTo>
                <a:lnTo>
                  <a:pt x="347" y="248"/>
                </a:lnTo>
                <a:close/>
                <a:moveTo>
                  <a:pt x="100" y="236"/>
                </a:moveTo>
                <a:lnTo>
                  <a:pt x="94" y="238"/>
                </a:lnTo>
                <a:lnTo>
                  <a:pt x="98" y="246"/>
                </a:lnTo>
                <a:lnTo>
                  <a:pt x="101" y="253"/>
                </a:lnTo>
                <a:lnTo>
                  <a:pt x="102" y="254"/>
                </a:lnTo>
                <a:lnTo>
                  <a:pt x="100" y="245"/>
                </a:lnTo>
                <a:lnTo>
                  <a:pt x="100" y="236"/>
                </a:lnTo>
                <a:close/>
                <a:moveTo>
                  <a:pt x="173" y="232"/>
                </a:moveTo>
                <a:lnTo>
                  <a:pt x="173" y="232"/>
                </a:lnTo>
                <a:lnTo>
                  <a:pt x="173" y="232"/>
                </a:lnTo>
                <a:lnTo>
                  <a:pt x="173" y="232"/>
                </a:lnTo>
                <a:close/>
                <a:moveTo>
                  <a:pt x="373" y="229"/>
                </a:moveTo>
                <a:lnTo>
                  <a:pt x="371" y="256"/>
                </a:lnTo>
                <a:lnTo>
                  <a:pt x="361" y="291"/>
                </a:lnTo>
                <a:lnTo>
                  <a:pt x="363" y="293"/>
                </a:lnTo>
                <a:lnTo>
                  <a:pt x="361" y="296"/>
                </a:lnTo>
                <a:lnTo>
                  <a:pt x="357" y="305"/>
                </a:lnTo>
                <a:lnTo>
                  <a:pt x="356" y="309"/>
                </a:lnTo>
                <a:lnTo>
                  <a:pt x="360" y="308"/>
                </a:lnTo>
                <a:lnTo>
                  <a:pt x="363" y="303"/>
                </a:lnTo>
                <a:lnTo>
                  <a:pt x="365" y="297"/>
                </a:lnTo>
                <a:lnTo>
                  <a:pt x="368" y="291"/>
                </a:lnTo>
                <a:lnTo>
                  <a:pt x="372" y="271"/>
                </a:lnTo>
                <a:lnTo>
                  <a:pt x="373" y="250"/>
                </a:lnTo>
                <a:lnTo>
                  <a:pt x="373" y="229"/>
                </a:lnTo>
                <a:close/>
                <a:moveTo>
                  <a:pt x="295" y="227"/>
                </a:moveTo>
                <a:lnTo>
                  <a:pt x="291" y="231"/>
                </a:lnTo>
                <a:lnTo>
                  <a:pt x="287" y="236"/>
                </a:lnTo>
                <a:lnTo>
                  <a:pt x="282" y="240"/>
                </a:lnTo>
                <a:lnTo>
                  <a:pt x="276" y="244"/>
                </a:lnTo>
                <a:lnTo>
                  <a:pt x="270" y="259"/>
                </a:lnTo>
                <a:lnTo>
                  <a:pt x="261" y="273"/>
                </a:lnTo>
                <a:lnTo>
                  <a:pt x="272" y="267"/>
                </a:lnTo>
                <a:lnTo>
                  <a:pt x="283" y="258"/>
                </a:lnTo>
                <a:lnTo>
                  <a:pt x="287" y="240"/>
                </a:lnTo>
                <a:lnTo>
                  <a:pt x="288" y="237"/>
                </a:lnTo>
                <a:lnTo>
                  <a:pt x="291" y="235"/>
                </a:lnTo>
                <a:lnTo>
                  <a:pt x="293" y="235"/>
                </a:lnTo>
                <a:lnTo>
                  <a:pt x="295" y="227"/>
                </a:lnTo>
                <a:close/>
                <a:moveTo>
                  <a:pt x="46" y="224"/>
                </a:moveTo>
                <a:lnTo>
                  <a:pt x="46" y="225"/>
                </a:lnTo>
                <a:lnTo>
                  <a:pt x="45" y="228"/>
                </a:lnTo>
                <a:lnTo>
                  <a:pt x="43" y="231"/>
                </a:lnTo>
                <a:lnTo>
                  <a:pt x="41" y="232"/>
                </a:lnTo>
                <a:lnTo>
                  <a:pt x="38" y="233"/>
                </a:lnTo>
                <a:lnTo>
                  <a:pt x="37" y="233"/>
                </a:lnTo>
                <a:lnTo>
                  <a:pt x="37" y="236"/>
                </a:lnTo>
                <a:lnTo>
                  <a:pt x="42" y="242"/>
                </a:lnTo>
                <a:lnTo>
                  <a:pt x="43" y="233"/>
                </a:lnTo>
                <a:lnTo>
                  <a:pt x="46" y="225"/>
                </a:lnTo>
                <a:lnTo>
                  <a:pt x="46" y="224"/>
                </a:lnTo>
                <a:close/>
                <a:moveTo>
                  <a:pt x="255" y="219"/>
                </a:moveTo>
                <a:lnTo>
                  <a:pt x="242" y="242"/>
                </a:lnTo>
                <a:lnTo>
                  <a:pt x="253" y="237"/>
                </a:lnTo>
                <a:lnTo>
                  <a:pt x="254" y="232"/>
                </a:lnTo>
                <a:lnTo>
                  <a:pt x="255" y="225"/>
                </a:lnTo>
                <a:lnTo>
                  <a:pt x="255" y="219"/>
                </a:lnTo>
                <a:close/>
                <a:moveTo>
                  <a:pt x="147" y="218"/>
                </a:moveTo>
                <a:lnTo>
                  <a:pt x="140" y="235"/>
                </a:lnTo>
                <a:lnTo>
                  <a:pt x="151" y="253"/>
                </a:lnTo>
                <a:lnTo>
                  <a:pt x="153" y="256"/>
                </a:lnTo>
                <a:lnTo>
                  <a:pt x="155" y="254"/>
                </a:lnTo>
                <a:lnTo>
                  <a:pt x="156" y="252"/>
                </a:lnTo>
                <a:lnTo>
                  <a:pt x="161" y="245"/>
                </a:lnTo>
                <a:lnTo>
                  <a:pt x="158" y="238"/>
                </a:lnTo>
                <a:lnTo>
                  <a:pt x="156" y="232"/>
                </a:lnTo>
                <a:lnTo>
                  <a:pt x="155" y="225"/>
                </a:lnTo>
                <a:lnTo>
                  <a:pt x="151" y="221"/>
                </a:lnTo>
                <a:lnTo>
                  <a:pt x="147" y="218"/>
                </a:lnTo>
                <a:close/>
                <a:moveTo>
                  <a:pt x="107" y="206"/>
                </a:moveTo>
                <a:lnTo>
                  <a:pt x="101" y="214"/>
                </a:lnTo>
                <a:lnTo>
                  <a:pt x="98" y="216"/>
                </a:lnTo>
                <a:lnTo>
                  <a:pt x="96" y="216"/>
                </a:lnTo>
                <a:lnTo>
                  <a:pt x="93" y="216"/>
                </a:lnTo>
                <a:lnTo>
                  <a:pt x="90" y="215"/>
                </a:lnTo>
                <a:lnTo>
                  <a:pt x="92" y="223"/>
                </a:lnTo>
                <a:lnTo>
                  <a:pt x="98" y="220"/>
                </a:lnTo>
                <a:lnTo>
                  <a:pt x="105" y="218"/>
                </a:lnTo>
                <a:lnTo>
                  <a:pt x="109" y="210"/>
                </a:lnTo>
                <a:lnTo>
                  <a:pt x="107" y="206"/>
                </a:lnTo>
                <a:close/>
                <a:moveTo>
                  <a:pt x="331" y="189"/>
                </a:moveTo>
                <a:lnTo>
                  <a:pt x="326" y="215"/>
                </a:lnTo>
                <a:lnTo>
                  <a:pt x="323" y="246"/>
                </a:lnTo>
                <a:lnTo>
                  <a:pt x="323" y="257"/>
                </a:lnTo>
                <a:lnTo>
                  <a:pt x="327" y="248"/>
                </a:lnTo>
                <a:lnTo>
                  <a:pt x="330" y="240"/>
                </a:lnTo>
                <a:lnTo>
                  <a:pt x="335" y="229"/>
                </a:lnTo>
                <a:lnTo>
                  <a:pt x="338" y="220"/>
                </a:lnTo>
                <a:lnTo>
                  <a:pt x="339" y="208"/>
                </a:lnTo>
                <a:lnTo>
                  <a:pt x="335" y="199"/>
                </a:lnTo>
                <a:lnTo>
                  <a:pt x="331" y="189"/>
                </a:lnTo>
                <a:close/>
                <a:moveTo>
                  <a:pt x="249" y="189"/>
                </a:moveTo>
                <a:lnTo>
                  <a:pt x="233" y="214"/>
                </a:lnTo>
                <a:lnTo>
                  <a:pt x="213" y="235"/>
                </a:lnTo>
                <a:lnTo>
                  <a:pt x="191" y="253"/>
                </a:lnTo>
                <a:lnTo>
                  <a:pt x="203" y="252"/>
                </a:lnTo>
                <a:lnTo>
                  <a:pt x="215" y="244"/>
                </a:lnTo>
                <a:lnTo>
                  <a:pt x="227" y="232"/>
                </a:lnTo>
                <a:lnTo>
                  <a:pt x="236" y="218"/>
                </a:lnTo>
                <a:lnTo>
                  <a:pt x="245" y="203"/>
                </a:lnTo>
                <a:lnTo>
                  <a:pt x="250" y="191"/>
                </a:lnTo>
                <a:lnTo>
                  <a:pt x="249" y="189"/>
                </a:lnTo>
                <a:close/>
                <a:moveTo>
                  <a:pt x="280" y="187"/>
                </a:moveTo>
                <a:lnTo>
                  <a:pt x="282" y="211"/>
                </a:lnTo>
                <a:lnTo>
                  <a:pt x="280" y="219"/>
                </a:lnTo>
                <a:lnTo>
                  <a:pt x="285" y="214"/>
                </a:lnTo>
                <a:lnTo>
                  <a:pt x="288" y="207"/>
                </a:lnTo>
                <a:lnTo>
                  <a:pt x="292" y="201"/>
                </a:lnTo>
                <a:lnTo>
                  <a:pt x="291" y="195"/>
                </a:lnTo>
                <a:lnTo>
                  <a:pt x="285" y="191"/>
                </a:lnTo>
                <a:lnTo>
                  <a:pt x="280" y="187"/>
                </a:lnTo>
                <a:close/>
                <a:moveTo>
                  <a:pt x="230" y="172"/>
                </a:moveTo>
                <a:lnTo>
                  <a:pt x="230" y="172"/>
                </a:lnTo>
                <a:lnTo>
                  <a:pt x="224" y="181"/>
                </a:lnTo>
                <a:lnTo>
                  <a:pt x="216" y="187"/>
                </a:lnTo>
                <a:lnTo>
                  <a:pt x="213" y="195"/>
                </a:lnTo>
                <a:lnTo>
                  <a:pt x="228" y="184"/>
                </a:lnTo>
                <a:lnTo>
                  <a:pt x="229" y="178"/>
                </a:lnTo>
                <a:lnTo>
                  <a:pt x="230" y="172"/>
                </a:lnTo>
                <a:close/>
                <a:moveTo>
                  <a:pt x="357" y="172"/>
                </a:moveTo>
                <a:lnTo>
                  <a:pt x="356" y="189"/>
                </a:lnTo>
                <a:lnTo>
                  <a:pt x="357" y="198"/>
                </a:lnTo>
                <a:lnTo>
                  <a:pt x="357" y="207"/>
                </a:lnTo>
                <a:lnTo>
                  <a:pt x="357" y="215"/>
                </a:lnTo>
                <a:lnTo>
                  <a:pt x="359" y="221"/>
                </a:lnTo>
                <a:lnTo>
                  <a:pt x="359" y="197"/>
                </a:lnTo>
                <a:lnTo>
                  <a:pt x="357" y="172"/>
                </a:lnTo>
                <a:close/>
                <a:moveTo>
                  <a:pt x="189" y="166"/>
                </a:moveTo>
                <a:lnTo>
                  <a:pt x="181" y="180"/>
                </a:lnTo>
                <a:lnTo>
                  <a:pt x="177" y="193"/>
                </a:lnTo>
                <a:lnTo>
                  <a:pt x="175" y="194"/>
                </a:lnTo>
                <a:lnTo>
                  <a:pt x="179" y="194"/>
                </a:lnTo>
                <a:lnTo>
                  <a:pt x="185" y="193"/>
                </a:lnTo>
                <a:lnTo>
                  <a:pt x="191" y="190"/>
                </a:lnTo>
                <a:lnTo>
                  <a:pt x="196" y="186"/>
                </a:lnTo>
                <a:lnTo>
                  <a:pt x="198" y="181"/>
                </a:lnTo>
                <a:lnTo>
                  <a:pt x="194" y="181"/>
                </a:lnTo>
                <a:lnTo>
                  <a:pt x="191" y="181"/>
                </a:lnTo>
                <a:lnTo>
                  <a:pt x="189" y="178"/>
                </a:lnTo>
                <a:lnTo>
                  <a:pt x="186" y="176"/>
                </a:lnTo>
                <a:lnTo>
                  <a:pt x="187" y="172"/>
                </a:lnTo>
                <a:lnTo>
                  <a:pt x="189" y="166"/>
                </a:lnTo>
                <a:close/>
                <a:moveTo>
                  <a:pt x="21" y="165"/>
                </a:moveTo>
                <a:lnTo>
                  <a:pt x="20" y="181"/>
                </a:lnTo>
                <a:lnTo>
                  <a:pt x="20" y="194"/>
                </a:lnTo>
                <a:lnTo>
                  <a:pt x="20" y="201"/>
                </a:lnTo>
                <a:lnTo>
                  <a:pt x="21" y="207"/>
                </a:lnTo>
                <a:lnTo>
                  <a:pt x="24" y="191"/>
                </a:lnTo>
                <a:lnTo>
                  <a:pt x="26" y="177"/>
                </a:lnTo>
                <a:lnTo>
                  <a:pt x="21" y="165"/>
                </a:lnTo>
                <a:close/>
                <a:moveTo>
                  <a:pt x="227" y="155"/>
                </a:moveTo>
                <a:lnTo>
                  <a:pt x="227" y="156"/>
                </a:lnTo>
                <a:lnTo>
                  <a:pt x="228" y="156"/>
                </a:lnTo>
                <a:lnTo>
                  <a:pt x="227" y="155"/>
                </a:lnTo>
                <a:close/>
                <a:moveTo>
                  <a:pt x="126" y="155"/>
                </a:moveTo>
                <a:lnTo>
                  <a:pt x="118" y="164"/>
                </a:lnTo>
                <a:lnTo>
                  <a:pt x="118" y="168"/>
                </a:lnTo>
                <a:lnTo>
                  <a:pt x="124" y="157"/>
                </a:lnTo>
                <a:lnTo>
                  <a:pt x="126" y="155"/>
                </a:lnTo>
                <a:close/>
                <a:moveTo>
                  <a:pt x="278" y="152"/>
                </a:moveTo>
                <a:lnTo>
                  <a:pt x="275" y="165"/>
                </a:lnTo>
                <a:lnTo>
                  <a:pt x="276" y="168"/>
                </a:lnTo>
                <a:lnTo>
                  <a:pt x="284" y="173"/>
                </a:lnTo>
                <a:lnTo>
                  <a:pt x="278" y="152"/>
                </a:lnTo>
                <a:close/>
                <a:moveTo>
                  <a:pt x="293" y="149"/>
                </a:moveTo>
                <a:lnTo>
                  <a:pt x="296" y="157"/>
                </a:lnTo>
                <a:lnTo>
                  <a:pt x="296" y="152"/>
                </a:lnTo>
                <a:lnTo>
                  <a:pt x="293" y="149"/>
                </a:lnTo>
                <a:close/>
                <a:moveTo>
                  <a:pt x="212" y="147"/>
                </a:moveTo>
                <a:lnTo>
                  <a:pt x="204" y="151"/>
                </a:lnTo>
                <a:lnTo>
                  <a:pt x="212" y="152"/>
                </a:lnTo>
                <a:lnTo>
                  <a:pt x="212" y="148"/>
                </a:lnTo>
                <a:lnTo>
                  <a:pt x="212" y="147"/>
                </a:lnTo>
                <a:close/>
                <a:moveTo>
                  <a:pt x="242" y="142"/>
                </a:moveTo>
                <a:lnTo>
                  <a:pt x="247" y="149"/>
                </a:lnTo>
                <a:lnTo>
                  <a:pt x="251" y="156"/>
                </a:lnTo>
                <a:lnTo>
                  <a:pt x="253" y="155"/>
                </a:lnTo>
                <a:lnTo>
                  <a:pt x="247" y="148"/>
                </a:lnTo>
                <a:lnTo>
                  <a:pt x="242" y="142"/>
                </a:lnTo>
                <a:close/>
                <a:moveTo>
                  <a:pt x="259" y="138"/>
                </a:moveTo>
                <a:lnTo>
                  <a:pt x="262" y="140"/>
                </a:lnTo>
                <a:lnTo>
                  <a:pt x="263" y="139"/>
                </a:lnTo>
                <a:lnTo>
                  <a:pt x="262" y="138"/>
                </a:lnTo>
                <a:lnTo>
                  <a:pt x="259" y="138"/>
                </a:lnTo>
                <a:close/>
                <a:moveTo>
                  <a:pt x="69" y="130"/>
                </a:moveTo>
                <a:lnTo>
                  <a:pt x="62" y="136"/>
                </a:lnTo>
                <a:lnTo>
                  <a:pt x="62" y="140"/>
                </a:lnTo>
                <a:lnTo>
                  <a:pt x="62" y="166"/>
                </a:lnTo>
                <a:lnTo>
                  <a:pt x="63" y="177"/>
                </a:lnTo>
                <a:lnTo>
                  <a:pt x="66" y="166"/>
                </a:lnTo>
                <a:lnTo>
                  <a:pt x="69" y="130"/>
                </a:lnTo>
                <a:close/>
                <a:moveTo>
                  <a:pt x="149" y="127"/>
                </a:moveTo>
                <a:lnTo>
                  <a:pt x="149" y="129"/>
                </a:lnTo>
                <a:lnTo>
                  <a:pt x="149" y="129"/>
                </a:lnTo>
                <a:lnTo>
                  <a:pt x="149" y="127"/>
                </a:lnTo>
                <a:close/>
                <a:moveTo>
                  <a:pt x="203" y="126"/>
                </a:moveTo>
                <a:lnTo>
                  <a:pt x="200" y="126"/>
                </a:lnTo>
                <a:lnTo>
                  <a:pt x="194" y="127"/>
                </a:lnTo>
                <a:lnTo>
                  <a:pt x="194" y="131"/>
                </a:lnTo>
                <a:lnTo>
                  <a:pt x="199" y="130"/>
                </a:lnTo>
                <a:lnTo>
                  <a:pt x="204" y="129"/>
                </a:lnTo>
                <a:lnTo>
                  <a:pt x="203" y="126"/>
                </a:lnTo>
                <a:close/>
                <a:moveTo>
                  <a:pt x="98" y="113"/>
                </a:moveTo>
                <a:lnTo>
                  <a:pt x="92" y="115"/>
                </a:lnTo>
                <a:lnTo>
                  <a:pt x="92" y="122"/>
                </a:lnTo>
                <a:lnTo>
                  <a:pt x="98" y="113"/>
                </a:lnTo>
                <a:close/>
                <a:moveTo>
                  <a:pt x="178" y="112"/>
                </a:moveTo>
                <a:lnTo>
                  <a:pt x="172" y="113"/>
                </a:lnTo>
                <a:lnTo>
                  <a:pt x="166" y="114"/>
                </a:lnTo>
                <a:lnTo>
                  <a:pt x="165" y="123"/>
                </a:lnTo>
                <a:lnTo>
                  <a:pt x="168" y="122"/>
                </a:lnTo>
                <a:lnTo>
                  <a:pt x="174" y="118"/>
                </a:lnTo>
                <a:lnTo>
                  <a:pt x="182" y="114"/>
                </a:lnTo>
                <a:lnTo>
                  <a:pt x="183" y="113"/>
                </a:lnTo>
                <a:lnTo>
                  <a:pt x="178" y="112"/>
                </a:lnTo>
                <a:close/>
                <a:moveTo>
                  <a:pt x="230" y="109"/>
                </a:moveTo>
                <a:lnTo>
                  <a:pt x="223" y="110"/>
                </a:lnTo>
                <a:lnTo>
                  <a:pt x="215" y="113"/>
                </a:lnTo>
                <a:lnTo>
                  <a:pt x="229" y="117"/>
                </a:lnTo>
                <a:lnTo>
                  <a:pt x="244" y="123"/>
                </a:lnTo>
                <a:lnTo>
                  <a:pt x="255" y="122"/>
                </a:lnTo>
                <a:lnTo>
                  <a:pt x="245" y="114"/>
                </a:lnTo>
                <a:lnTo>
                  <a:pt x="230" y="109"/>
                </a:lnTo>
                <a:lnTo>
                  <a:pt x="230" y="109"/>
                </a:lnTo>
                <a:close/>
                <a:moveTo>
                  <a:pt x="198" y="101"/>
                </a:moveTo>
                <a:lnTo>
                  <a:pt x="198" y="101"/>
                </a:lnTo>
                <a:lnTo>
                  <a:pt x="199" y="101"/>
                </a:lnTo>
                <a:lnTo>
                  <a:pt x="198" y="101"/>
                </a:lnTo>
                <a:close/>
                <a:moveTo>
                  <a:pt x="156" y="98"/>
                </a:moveTo>
                <a:lnTo>
                  <a:pt x="149" y="100"/>
                </a:lnTo>
                <a:lnTo>
                  <a:pt x="144" y="101"/>
                </a:lnTo>
                <a:lnTo>
                  <a:pt x="143" y="102"/>
                </a:lnTo>
                <a:lnTo>
                  <a:pt x="141" y="105"/>
                </a:lnTo>
                <a:lnTo>
                  <a:pt x="130" y="118"/>
                </a:lnTo>
                <a:lnTo>
                  <a:pt x="122" y="135"/>
                </a:lnTo>
                <a:lnTo>
                  <a:pt x="153" y="101"/>
                </a:lnTo>
                <a:lnTo>
                  <a:pt x="155" y="100"/>
                </a:lnTo>
                <a:lnTo>
                  <a:pt x="156" y="98"/>
                </a:lnTo>
                <a:close/>
                <a:moveTo>
                  <a:pt x="166" y="98"/>
                </a:moveTo>
                <a:lnTo>
                  <a:pt x="160" y="98"/>
                </a:lnTo>
                <a:lnTo>
                  <a:pt x="164" y="100"/>
                </a:lnTo>
                <a:lnTo>
                  <a:pt x="168" y="98"/>
                </a:lnTo>
                <a:lnTo>
                  <a:pt x="166" y="98"/>
                </a:lnTo>
                <a:close/>
                <a:moveTo>
                  <a:pt x="54" y="94"/>
                </a:moveTo>
                <a:lnTo>
                  <a:pt x="41" y="115"/>
                </a:lnTo>
                <a:lnTo>
                  <a:pt x="30" y="136"/>
                </a:lnTo>
                <a:lnTo>
                  <a:pt x="31" y="144"/>
                </a:lnTo>
                <a:lnTo>
                  <a:pt x="33" y="152"/>
                </a:lnTo>
                <a:lnTo>
                  <a:pt x="37" y="143"/>
                </a:lnTo>
                <a:lnTo>
                  <a:pt x="42" y="134"/>
                </a:lnTo>
                <a:lnTo>
                  <a:pt x="46" y="122"/>
                </a:lnTo>
                <a:lnTo>
                  <a:pt x="49" y="112"/>
                </a:lnTo>
                <a:lnTo>
                  <a:pt x="51" y="102"/>
                </a:lnTo>
                <a:lnTo>
                  <a:pt x="54" y="94"/>
                </a:lnTo>
                <a:close/>
                <a:moveTo>
                  <a:pt x="80" y="93"/>
                </a:moveTo>
                <a:lnTo>
                  <a:pt x="75" y="100"/>
                </a:lnTo>
                <a:lnTo>
                  <a:pt x="71" y="108"/>
                </a:lnTo>
                <a:lnTo>
                  <a:pt x="76" y="105"/>
                </a:lnTo>
                <a:lnTo>
                  <a:pt x="80" y="93"/>
                </a:lnTo>
                <a:close/>
                <a:moveTo>
                  <a:pt x="206" y="85"/>
                </a:moveTo>
                <a:lnTo>
                  <a:pt x="233" y="92"/>
                </a:lnTo>
                <a:lnTo>
                  <a:pt x="240" y="93"/>
                </a:lnTo>
                <a:lnTo>
                  <a:pt x="206" y="85"/>
                </a:lnTo>
                <a:close/>
                <a:moveTo>
                  <a:pt x="309" y="85"/>
                </a:moveTo>
                <a:lnTo>
                  <a:pt x="318" y="106"/>
                </a:lnTo>
                <a:lnTo>
                  <a:pt x="322" y="129"/>
                </a:lnTo>
                <a:lnTo>
                  <a:pt x="329" y="136"/>
                </a:lnTo>
                <a:lnTo>
                  <a:pt x="335" y="144"/>
                </a:lnTo>
                <a:lnTo>
                  <a:pt x="340" y="139"/>
                </a:lnTo>
                <a:lnTo>
                  <a:pt x="331" y="112"/>
                </a:lnTo>
                <a:lnTo>
                  <a:pt x="316" y="88"/>
                </a:lnTo>
                <a:lnTo>
                  <a:pt x="309" y="85"/>
                </a:lnTo>
                <a:close/>
                <a:moveTo>
                  <a:pt x="117" y="83"/>
                </a:moveTo>
                <a:lnTo>
                  <a:pt x="103" y="83"/>
                </a:lnTo>
                <a:lnTo>
                  <a:pt x="100" y="89"/>
                </a:lnTo>
                <a:lnTo>
                  <a:pt x="94" y="97"/>
                </a:lnTo>
                <a:lnTo>
                  <a:pt x="113" y="91"/>
                </a:lnTo>
                <a:lnTo>
                  <a:pt x="130" y="83"/>
                </a:lnTo>
                <a:lnTo>
                  <a:pt x="117" y="83"/>
                </a:lnTo>
                <a:close/>
                <a:moveTo>
                  <a:pt x="257" y="79"/>
                </a:moveTo>
                <a:lnTo>
                  <a:pt x="270" y="88"/>
                </a:lnTo>
                <a:lnTo>
                  <a:pt x="291" y="101"/>
                </a:lnTo>
                <a:lnTo>
                  <a:pt x="287" y="85"/>
                </a:lnTo>
                <a:lnTo>
                  <a:pt x="284" y="81"/>
                </a:lnTo>
                <a:lnTo>
                  <a:pt x="271" y="80"/>
                </a:lnTo>
                <a:lnTo>
                  <a:pt x="257" y="79"/>
                </a:lnTo>
                <a:close/>
                <a:moveTo>
                  <a:pt x="123" y="64"/>
                </a:moveTo>
                <a:lnTo>
                  <a:pt x="121" y="66"/>
                </a:lnTo>
                <a:lnTo>
                  <a:pt x="119" y="67"/>
                </a:lnTo>
                <a:lnTo>
                  <a:pt x="127" y="67"/>
                </a:lnTo>
                <a:lnTo>
                  <a:pt x="123" y="64"/>
                </a:lnTo>
                <a:close/>
                <a:moveTo>
                  <a:pt x="162" y="59"/>
                </a:moveTo>
                <a:lnTo>
                  <a:pt x="144" y="60"/>
                </a:lnTo>
                <a:lnTo>
                  <a:pt x="162" y="74"/>
                </a:lnTo>
                <a:lnTo>
                  <a:pt x="198" y="66"/>
                </a:lnTo>
                <a:lnTo>
                  <a:pt x="189" y="63"/>
                </a:lnTo>
                <a:lnTo>
                  <a:pt x="181" y="62"/>
                </a:lnTo>
                <a:lnTo>
                  <a:pt x="162" y="59"/>
                </a:lnTo>
                <a:close/>
                <a:moveTo>
                  <a:pt x="190" y="49"/>
                </a:moveTo>
                <a:lnTo>
                  <a:pt x="228" y="63"/>
                </a:lnTo>
                <a:lnTo>
                  <a:pt x="255" y="63"/>
                </a:lnTo>
                <a:lnTo>
                  <a:pt x="249" y="60"/>
                </a:lnTo>
                <a:lnTo>
                  <a:pt x="242" y="58"/>
                </a:lnTo>
                <a:lnTo>
                  <a:pt x="217" y="53"/>
                </a:lnTo>
                <a:lnTo>
                  <a:pt x="190" y="49"/>
                </a:lnTo>
                <a:close/>
                <a:moveTo>
                  <a:pt x="153" y="15"/>
                </a:moveTo>
                <a:lnTo>
                  <a:pt x="135" y="19"/>
                </a:lnTo>
                <a:lnTo>
                  <a:pt x="111" y="26"/>
                </a:lnTo>
                <a:lnTo>
                  <a:pt x="89" y="38"/>
                </a:lnTo>
                <a:lnTo>
                  <a:pt x="118" y="26"/>
                </a:lnTo>
                <a:lnTo>
                  <a:pt x="149" y="20"/>
                </a:lnTo>
                <a:lnTo>
                  <a:pt x="181" y="17"/>
                </a:lnTo>
                <a:lnTo>
                  <a:pt x="193" y="19"/>
                </a:lnTo>
                <a:lnTo>
                  <a:pt x="173" y="15"/>
                </a:lnTo>
                <a:lnTo>
                  <a:pt x="153" y="15"/>
                </a:lnTo>
                <a:close/>
                <a:moveTo>
                  <a:pt x="155" y="0"/>
                </a:moveTo>
                <a:lnTo>
                  <a:pt x="182" y="2"/>
                </a:lnTo>
                <a:lnTo>
                  <a:pt x="210" y="7"/>
                </a:lnTo>
                <a:lnTo>
                  <a:pt x="237" y="13"/>
                </a:lnTo>
                <a:lnTo>
                  <a:pt x="262" y="24"/>
                </a:lnTo>
                <a:lnTo>
                  <a:pt x="287" y="36"/>
                </a:lnTo>
                <a:lnTo>
                  <a:pt x="302" y="43"/>
                </a:lnTo>
                <a:lnTo>
                  <a:pt x="318" y="54"/>
                </a:lnTo>
                <a:lnTo>
                  <a:pt x="334" y="71"/>
                </a:lnTo>
                <a:lnTo>
                  <a:pt x="348" y="89"/>
                </a:lnTo>
                <a:lnTo>
                  <a:pt x="357" y="100"/>
                </a:lnTo>
                <a:lnTo>
                  <a:pt x="364" y="112"/>
                </a:lnTo>
                <a:lnTo>
                  <a:pt x="367" y="125"/>
                </a:lnTo>
                <a:lnTo>
                  <a:pt x="378" y="161"/>
                </a:lnTo>
                <a:lnTo>
                  <a:pt x="386" y="198"/>
                </a:lnTo>
                <a:lnTo>
                  <a:pt x="389" y="216"/>
                </a:lnTo>
                <a:lnTo>
                  <a:pt x="390" y="237"/>
                </a:lnTo>
                <a:lnTo>
                  <a:pt x="390" y="259"/>
                </a:lnTo>
                <a:lnTo>
                  <a:pt x="388" y="280"/>
                </a:lnTo>
                <a:lnTo>
                  <a:pt x="381" y="301"/>
                </a:lnTo>
                <a:lnTo>
                  <a:pt x="372" y="318"/>
                </a:lnTo>
                <a:lnTo>
                  <a:pt x="357" y="333"/>
                </a:lnTo>
                <a:lnTo>
                  <a:pt x="347" y="339"/>
                </a:lnTo>
                <a:lnTo>
                  <a:pt x="335" y="345"/>
                </a:lnTo>
                <a:lnTo>
                  <a:pt x="325" y="355"/>
                </a:lnTo>
                <a:lnTo>
                  <a:pt x="313" y="364"/>
                </a:lnTo>
                <a:lnTo>
                  <a:pt x="300" y="371"/>
                </a:lnTo>
                <a:lnTo>
                  <a:pt x="287" y="375"/>
                </a:lnTo>
                <a:lnTo>
                  <a:pt x="272" y="377"/>
                </a:lnTo>
                <a:lnTo>
                  <a:pt x="265" y="382"/>
                </a:lnTo>
                <a:lnTo>
                  <a:pt x="255" y="388"/>
                </a:lnTo>
                <a:lnTo>
                  <a:pt x="236" y="394"/>
                </a:lnTo>
                <a:lnTo>
                  <a:pt x="215" y="396"/>
                </a:lnTo>
                <a:lnTo>
                  <a:pt x="212" y="397"/>
                </a:lnTo>
                <a:lnTo>
                  <a:pt x="210" y="398"/>
                </a:lnTo>
                <a:lnTo>
                  <a:pt x="207" y="398"/>
                </a:lnTo>
                <a:lnTo>
                  <a:pt x="172" y="390"/>
                </a:lnTo>
                <a:lnTo>
                  <a:pt x="138" y="379"/>
                </a:lnTo>
                <a:lnTo>
                  <a:pt x="138" y="379"/>
                </a:lnTo>
                <a:lnTo>
                  <a:pt x="121" y="376"/>
                </a:lnTo>
                <a:lnTo>
                  <a:pt x="105" y="371"/>
                </a:lnTo>
                <a:lnTo>
                  <a:pt x="90" y="363"/>
                </a:lnTo>
                <a:lnTo>
                  <a:pt x="89" y="362"/>
                </a:lnTo>
                <a:lnTo>
                  <a:pt x="71" y="359"/>
                </a:lnTo>
                <a:lnTo>
                  <a:pt x="54" y="350"/>
                </a:lnTo>
                <a:lnTo>
                  <a:pt x="37" y="333"/>
                </a:lnTo>
                <a:lnTo>
                  <a:pt x="24" y="313"/>
                </a:lnTo>
                <a:lnTo>
                  <a:pt x="16" y="290"/>
                </a:lnTo>
                <a:lnTo>
                  <a:pt x="12" y="265"/>
                </a:lnTo>
                <a:lnTo>
                  <a:pt x="4" y="244"/>
                </a:lnTo>
                <a:lnTo>
                  <a:pt x="0" y="219"/>
                </a:lnTo>
                <a:lnTo>
                  <a:pt x="0" y="185"/>
                </a:lnTo>
                <a:lnTo>
                  <a:pt x="4" y="151"/>
                </a:lnTo>
                <a:lnTo>
                  <a:pt x="13" y="119"/>
                </a:lnTo>
                <a:lnTo>
                  <a:pt x="16" y="105"/>
                </a:lnTo>
                <a:lnTo>
                  <a:pt x="21" y="91"/>
                </a:lnTo>
                <a:lnTo>
                  <a:pt x="31" y="71"/>
                </a:lnTo>
                <a:lnTo>
                  <a:pt x="46" y="55"/>
                </a:lnTo>
                <a:lnTo>
                  <a:pt x="63" y="41"/>
                </a:lnTo>
                <a:lnTo>
                  <a:pt x="81" y="28"/>
                </a:lnTo>
                <a:lnTo>
                  <a:pt x="100" y="16"/>
                </a:lnTo>
                <a:lnTo>
                  <a:pt x="127" y="5"/>
                </a:lnTo>
                <a:lnTo>
                  <a:pt x="15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D00E42-F484-49FD-9235-AA5C055DC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7755" y="2092390"/>
            <a:ext cx="3363026" cy="363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417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0"/>
            <a:ext cx="12192000" cy="146957"/>
            <a:chOff x="0" y="449035"/>
            <a:chExt cx="7935684" cy="1322614"/>
          </a:xfrm>
        </p:grpSpPr>
        <p:sp>
          <p:nvSpPr>
            <p:cNvPr id="13" name="Rectangle 12"/>
            <p:cNvSpPr/>
            <p:nvPr/>
          </p:nvSpPr>
          <p:spPr>
            <a:xfrm>
              <a:off x="0" y="449035"/>
              <a:ext cx="1322614" cy="13226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22614" y="449035"/>
              <a:ext cx="1322614" cy="13226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45228" y="449035"/>
              <a:ext cx="1322614" cy="13226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67842" y="449035"/>
              <a:ext cx="1322614" cy="13226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290456" y="449035"/>
              <a:ext cx="1322614" cy="132261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613070" y="449035"/>
              <a:ext cx="1322614" cy="13226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38200" y="881588"/>
            <a:ext cx="1051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accent5"/>
                </a:solidFill>
                <a:latin typeface="Candara" panose="020E0502030303020204" pitchFamily="34" charset="0"/>
              </a:rPr>
              <a:t>ИНСТРУМЕНТЫ</a:t>
            </a:r>
            <a:endParaRPr lang="en-US" sz="4400" dirty="0">
              <a:solidFill>
                <a:schemeClr val="accent5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Freeform 77"/>
          <p:cNvSpPr>
            <a:spLocks noEditPoints="1"/>
          </p:cNvSpPr>
          <p:nvPr/>
        </p:nvSpPr>
        <p:spPr bwMode="auto">
          <a:xfrm>
            <a:off x="-466292" y="456058"/>
            <a:ext cx="932584" cy="865492"/>
          </a:xfrm>
          <a:custGeom>
            <a:avLst/>
            <a:gdLst>
              <a:gd name="T0" fmla="*/ 307 w 417"/>
              <a:gd name="T1" fmla="*/ 337 h 387"/>
              <a:gd name="T2" fmla="*/ 174 w 417"/>
              <a:gd name="T3" fmla="*/ 335 h 387"/>
              <a:gd name="T4" fmla="*/ 131 w 417"/>
              <a:gd name="T5" fmla="*/ 302 h 387"/>
              <a:gd name="T6" fmla="*/ 83 w 417"/>
              <a:gd name="T7" fmla="*/ 292 h 387"/>
              <a:gd name="T8" fmla="*/ 180 w 417"/>
              <a:gd name="T9" fmla="*/ 276 h 387"/>
              <a:gd name="T10" fmla="*/ 148 w 417"/>
              <a:gd name="T11" fmla="*/ 280 h 387"/>
              <a:gd name="T12" fmla="*/ 222 w 417"/>
              <a:gd name="T13" fmla="*/ 252 h 387"/>
              <a:gd name="T14" fmla="*/ 36 w 417"/>
              <a:gd name="T15" fmla="*/ 242 h 387"/>
              <a:gd name="T16" fmla="*/ 36 w 417"/>
              <a:gd name="T17" fmla="*/ 242 h 387"/>
              <a:gd name="T18" fmla="*/ 286 w 417"/>
              <a:gd name="T19" fmla="*/ 258 h 387"/>
              <a:gd name="T20" fmla="*/ 123 w 417"/>
              <a:gd name="T21" fmla="*/ 251 h 387"/>
              <a:gd name="T22" fmla="*/ 171 w 417"/>
              <a:gd name="T23" fmla="*/ 227 h 387"/>
              <a:gd name="T24" fmla="*/ 191 w 417"/>
              <a:gd name="T25" fmla="*/ 241 h 387"/>
              <a:gd name="T26" fmla="*/ 201 w 417"/>
              <a:gd name="T27" fmla="*/ 227 h 387"/>
              <a:gd name="T28" fmla="*/ 331 w 417"/>
              <a:gd name="T29" fmla="*/ 262 h 387"/>
              <a:gd name="T30" fmla="*/ 57 w 417"/>
              <a:gd name="T31" fmla="*/ 196 h 387"/>
              <a:gd name="T32" fmla="*/ 120 w 417"/>
              <a:gd name="T33" fmla="*/ 195 h 387"/>
              <a:gd name="T34" fmla="*/ 272 w 417"/>
              <a:gd name="T35" fmla="*/ 188 h 387"/>
              <a:gd name="T36" fmla="*/ 297 w 417"/>
              <a:gd name="T37" fmla="*/ 188 h 387"/>
              <a:gd name="T38" fmla="*/ 306 w 417"/>
              <a:gd name="T39" fmla="*/ 174 h 387"/>
              <a:gd name="T40" fmla="*/ 39 w 417"/>
              <a:gd name="T41" fmla="*/ 224 h 387"/>
              <a:gd name="T42" fmla="*/ 183 w 417"/>
              <a:gd name="T43" fmla="*/ 163 h 387"/>
              <a:gd name="T44" fmla="*/ 197 w 417"/>
              <a:gd name="T45" fmla="*/ 171 h 387"/>
              <a:gd name="T46" fmla="*/ 183 w 417"/>
              <a:gd name="T47" fmla="*/ 163 h 387"/>
              <a:gd name="T48" fmla="*/ 370 w 417"/>
              <a:gd name="T49" fmla="*/ 225 h 387"/>
              <a:gd name="T50" fmla="*/ 238 w 417"/>
              <a:gd name="T51" fmla="*/ 210 h 387"/>
              <a:gd name="T52" fmla="*/ 250 w 417"/>
              <a:gd name="T53" fmla="*/ 166 h 387"/>
              <a:gd name="T54" fmla="*/ 53 w 417"/>
              <a:gd name="T55" fmla="*/ 150 h 387"/>
              <a:gd name="T56" fmla="*/ 225 w 417"/>
              <a:gd name="T57" fmla="*/ 153 h 387"/>
              <a:gd name="T58" fmla="*/ 280 w 417"/>
              <a:gd name="T59" fmla="*/ 146 h 387"/>
              <a:gd name="T60" fmla="*/ 273 w 417"/>
              <a:gd name="T61" fmla="*/ 137 h 387"/>
              <a:gd name="T62" fmla="*/ 212 w 417"/>
              <a:gd name="T63" fmla="*/ 135 h 387"/>
              <a:gd name="T64" fmla="*/ 396 w 417"/>
              <a:gd name="T65" fmla="*/ 193 h 387"/>
              <a:gd name="T66" fmla="*/ 400 w 417"/>
              <a:gd name="T67" fmla="*/ 187 h 387"/>
              <a:gd name="T68" fmla="*/ 175 w 417"/>
              <a:gd name="T69" fmla="*/ 125 h 387"/>
              <a:gd name="T70" fmla="*/ 112 w 417"/>
              <a:gd name="T71" fmla="*/ 131 h 387"/>
              <a:gd name="T72" fmla="*/ 148 w 417"/>
              <a:gd name="T73" fmla="*/ 119 h 387"/>
              <a:gd name="T74" fmla="*/ 154 w 417"/>
              <a:gd name="T75" fmla="*/ 118 h 387"/>
              <a:gd name="T76" fmla="*/ 93 w 417"/>
              <a:gd name="T77" fmla="*/ 116 h 387"/>
              <a:gd name="T78" fmla="*/ 319 w 417"/>
              <a:gd name="T79" fmla="*/ 114 h 387"/>
              <a:gd name="T80" fmla="*/ 336 w 417"/>
              <a:gd name="T81" fmla="*/ 128 h 387"/>
              <a:gd name="T82" fmla="*/ 133 w 417"/>
              <a:gd name="T83" fmla="*/ 112 h 387"/>
              <a:gd name="T84" fmla="*/ 255 w 417"/>
              <a:gd name="T85" fmla="*/ 107 h 387"/>
              <a:gd name="T86" fmla="*/ 231 w 417"/>
              <a:gd name="T87" fmla="*/ 103 h 387"/>
              <a:gd name="T88" fmla="*/ 161 w 417"/>
              <a:gd name="T89" fmla="*/ 101 h 387"/>
              <a:gd name="T90" fmla="*/ 192 w 417"/>
              <a:gd name="T91" fmla="*/ 93 h 387"/>
              <a:gd name="T92" fmla="*/ 333 w 417"/>
              <a:gd name="T93" fmla="*/ 86 h 387"/>
              <a:gd name="T94" fmla="*/ 333 w 417"/>
              <a:gd name="T95" fmla="*/ 86 h 387"/>
              <a:gd name="T96" fmla="*/ 127 w 417"/>
              <a:gd name="T97" fmla="*/ 74 h 387"/>
              <a:gd name="T98" fmla="*/ 201 w 417"/>
              <a:gd name="T99" fmla="*/ 53 h 387"/>
              <a:gd name="T100" fmla="*/ 179 w 417"/>
              <a:gd name="T101" fmla="*/ 42 h 387"/>
              <a:gd name="T102" fmla="*/ 251 w 417"/>
              <a:gd name="T103" fmla="*/ 34 h 387"/>
              <a:gd name="T104" fmla="*/ 258 w 417"/>
              <a:gd name="T105" fmla="*/ 32 h 387"/>
              <a:gd name="T106" fmla="*/ 55 w 417"/>
              <a:gd name="T107" fmla="*/ 73 h 387"/>
              <a:gd name="T108" fmla="*/ 286 w 417"/>
              <a:gd name="T109" fmla="*/ 18 h 387"/>
              <a:gd name="T110" fmla="*/ 394 w 417"/>
              <a:gd name="T111" fmla="*/ 129 h 387"/>
              <a:gd name="T112" fmla="*/ 403 w 417"/>
              <a:gd name="T113" fmla="*/ 242 h 387"/>
              <a:gd name="T114" fmla="*/ 353 w 417"/>
              <a:gd name="T115" fmla="*/ 317 h 387"/>
              <a:gd name="T116" fmla="*/ 276 w 417"/>
              <a:gd name="T117" fmla="*/ 366 h 387"/>
              <a:gd name="T118" fmla="*/ 171 w 417"/>
              <a:gd name="T119" fmla="*/ 387 h 387"/>
              <a:gd name="T120" fmla="*/ 43 w 417"/>
              <a:gd name="T121" fmla="*/ 298 h 387"/>
              <a:gd name="T122" fmla="*/ 9 w 417"/>
              <a:gd name="T123" fmla="*/ 121 h 387"/>
              <a:gd name="T124" fmla="*/ 166 w 417"/>
              <a:gd name="T125" fmla="*/ 4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17" h="387">
                <a:moveTo>
                  <a:pt x="214" y="339"/>
                </a:moveTo>
                <a:lnTo>
                  <a:pt x="213" y="340"/>
                </a:lnTo>
                <a:lnTo>
                  <a:pt x="214" y="340"/>
                </a:lnTo>
                <a:lnTo>
                  <a:pt x="214" y="339"/>
                </a:lnTo>
                <a:close/>
                <a:moveTo>
                  <a:pt x="320" y="330"/>
                </a:moveTo>
                <a:lnTo>
                  <a:pt x="292" y="344"/>
                </a:lnTo>
                <a:lnTo>
                  <a:pt x="307" y="337"/>
                </a:lnTo>
                <a:lnTo>
                  <a:pt x="320" y="330"/>
                </a:lnTo>
                <a:close/>
                <a:moveTo>
                  <a:pt x="125" y="318"/>
                </a:moveTo>
                <a:lnTo>
                  <a:pt x="124" y="319"/>
                </a:lnTo>
                <a:lnTo>
                  <a:pt x="142" y="330"/>
                </a:lnTo>
                <a:lnTo>
                  <a:pt x="162" y="336"/>
                </a:lnTo>
                <a:lnTo>
                  <a:pt x="172" y="335"/>
                </a:lnTo>
                <a:lnTo>
                  <a:pt x="174" y="335"/>
                </a:lnTo>
                <a:lnTo>
                  <a:pt x="142" y="326"/>
                </a:lnTo>
                <a:lnTo>
                  <a:pt x="133" y="323"/>
                </a:lnTo>
                <a:lnTo>
                  <a:pt x="125" y="318"/>
                </a:lnTo>
                <a:close/>
                <a:moveTo>
                  <a:pt x="120" y="294"/>
                </a:moveTo>
                <a:lnTo>
                  <a:pt x="123" y="298"/>
                </a:lnTo>
                <a:lnTo>
                  <a:pt x="127" y="299"/>
                </a:lnTo>
                <a:lnTo>
                  <a:pt x="131" y="302"/>
                </a:lnTo>
                <a:lnTo>
                  <a:pt x="134" y="302"/>
                </a:lnTo>
                <a:lnTo>
                  <a:pt x="120" y="294"/>
                </a:lnTo>
                <a:close/>
                <a:moveTo>
                  <a:pt x="85" y="282"/>
                </a:moveTo>
                <a:lnTo>
                  <a:pt x="86" y="282"/>
                </a:lnTo>
                <a:lnTo>
                  <a:pt x="86" y="286"/>
                </a:lnTo>
                <a:lnTo>
                  <a:pt x="86" y="289"/>
                </a:lnTo>
                <a:lnTo>
                  <a:pt x="83" y="292"/>
                </a:lnTo>
                <a:lnTo>
                  <a:pt x="81" y="293"/>
                </a:lnTo>
                <a:lnTo>
                  <a:pt x="82" y="296"/>
                </a:lnTo>
                <a:lnTo>
                  <a:pt x="90" y="298"/>
                </a:lnTo>
                <a:lnTo>
                  <a:pt x="87" y="290"/>
                </a:lnTo>
                <a:lnTo>
                  <a:pt x="86" y="282"/>
                </a:lnTo>
                <a:lnTo>
                  <a:pt x="85" y="282"/>
                </a:lnTo>
                <a:close/>
                <a:moveTo>
                  <a:pt x="180" y="276"/>
                </a:moveTo>
                <a:lnTo>
                  <a:pt x="180" y="277"/>
                </a:lnTo>
                <a:lnTo>
                  <a:pt x="182" y="277"/>
                </a:lnTo>
                <a:lnTo>
                  <a:pt x="180" y="276"/>
                </a:lnTo>
                <a:close/>
                <a:moveTo>
                  <a:pt x="138" y="265"/>
                </a:moveTo>
                <a:lnTo>
                  <a:pt x="136" y="271"/>
                </a:lnTo>
                <a:lnTo>
                  <a:pt x="141" y="276"/>
                </a:lnTo>
                <a:lnTo>
                  <a:pt x="148" y="280"/>
                </a:lnTo>
                <a:lnTo>
                  <a:pt x="149" y="280"/>
                </a:lnTo>
                <a:lnTo>
                  <a:pt x="145" y="276"/>
                </a:lnTo>
                <a:lnTo>
                  <a:pt x="141" y="272"/>
                </a:lnTo>
                <a:lnTo>
                  <a:pt x="138" y="265"/>
                </a:lnTo>
                <a:close/>
                <a:moveTo>
                  <a:pt x="218" y="252"/>
                </a:moveTo>
                <a:lnTo>
                  <a:pt x="217" y="254"/>
                </a:lnTo>
                <a:lnTo>
                  <a:pt x="222" y="252"/>
                </a:lnTo>
                <a:lnTo>
                  <a:pt x="218" y="252"/>
                </a:lnTo>
                <a:close/>
                <a:moveTo>
                  <a:pt x="267" y="243"/>
                </a:moveTo>
                <a:lnTo>
                  <a:pt x="260" y="248"/>
                </a:lnTo>
                <a:lnTo>
                  <a:pt x="252" y="255"/>
                </a:lnTo>
                <a:lnTo>
                  <a:pt x="260" y="250"/>
                </a:lnTo>
                <a:lnTo>
                  <a:pt x="267" y="243"/>
                </a:lnTo>
                <a:close/>
                <a:moveTo>
                  <a:pt x="36" y="242"/>
                </a:moveTo>
                <a:lnTo>
                  <a:pt x="42" y="255"/>
                </a:lnTo>
                <a:lnTo>
                  <a:pt x="48" y="268"/>
                </a:lnTo>
                <a:lnTo>
                  <a:pt x="52" y="273"/>
                </a:lnTo>
                <a:lnTo>
                  <a:pt x="56" y="279"/>
                </a:lnTo>
                <a:lnTo>
                  <a:pt x="49" y="263"/>
                </a:lnTo>
                <a:lnTo>
                  <a:pt x="45" y="248"/>
                </a:lnTo>
                <a:lnTo>
                  <a:pt x="36" y="242"/>
                </a:lnTo>
                <a:close/>
                <a:moveTo>
                  <a:pt x="306" y="235"/>
                </a:moveTo>
                <a:lnTo>
                  <a:pt x="289" y="251"/>
                </a:lnTo>
                <a:lnTo>
                  <a:pt x="268" y="264"/>
                </a:lnTo>
                <a:lnTo>
                  <a:pt x="260" y="269"/>
                </a:lnTo>
                <a:lnTo>
                  <a:pt x="268" y="268"/>
                </a:lnTo>
                <a:lnTo>
                  <a:pt x="276" y="267"/>
                </a:lnTo>
                <a:lnTo>
                  <a:pt x="286" y="258"/>
                </a:lnTo>
                <a:lnTo>
                  <a:pt x="295" y="251"/>
                </a:lnTo>
                <a:lnTo>
                  <a:pt x="306" y="235"/>
                </a:lnTo>
                <a:close/>
                <a:moveTo>
                  <a:pt x="131" y="235"/>
                </a:moveTo>
                <a:lnTo>
                  <a:pt x="128" y="246"/>
                </a:lnTo>
                <a:lnTo>
                  <a:pt x="128" y="248"/>
                </a:lnTo>
                <a:lnTo>
                  <a:pt x="125" y="251"/>
                </a:lnTo>
                <a:lnTo>
                  <a:pt x="123" y="251"/>
                </a:lnTo>
                <a:lnTo>
                  <a:pt x="120" y="251"/>
                </a:lnTo>
                <a:lnTo>
                  <a:pt x="125" y="259"/>
                </a:lnTo>
                <a:lnTo>
                  <a:pt x="129" y="254"/>
                </a:lnTo>
                <a:lnTo>
                  <a:pt x="134" y="247"/>
                </a:lnTo>
                <a:lnTo>
                  <a:pt x="134" y="239"/>
                </a:lnTo>
                <a:lnTo>
                  <a:pt x="131" y="235"/>
                </a:lnTo>
                <a:close/>
                <a:moveTo>
                  <a:pt x="171" y="227"/>
                </a:moveTo>
                <a:lnTo>
                  <a:pt x="174" y="246"/>
                </a:lnTo>
                <a:lnTo>
                  <a:pt x="191" y="258"/>
                </a:lnTo>
                <a:lnTo>
                  <a:pt x="195" y="258"/>
                </a:lnTo>
                <a:lnTo>
                  <a:pt x="195" y="255"/>
                </a:lnTo>
                <a:lnTo>
                  <a:pt x="195" y="254"/>
                </a:lnTo>
                <a:lnTo>
                  <a:pt x="197" y="245"/>
                </a:lnTo>
                <a:lnTo>
                  <a:pt x="191" y="241"/>
                </a:lnTo>
                <a:lnTo>
                  <a:pt x="187" y="235"/>
                </a:lnTo>
                <a:lnTo>
                  <a:pt x="182" y="230"/>
                </a:lnTo>
                <a:lnTo>
                  <a:pt x="176" y="229"/>
                </a:lnTo>
                <a:lnTo>
                  <a:pt x="171" y="227"/>
                </a:lnTo>
                <a:close/>
                <a:moveTo>
                  <a:pt x="201" y="227"/>
                </a:moveTo>
                <a:lnTo>
                  <a:pt x="201" y="227"/>
                </a:lnTo>
                <a:lnTo>
                  <a:pt x="201" y="227"/>
                </a:lnTo>
                <a:lnTo>
                  <a:pt x="201" y="227"/>
                </a:lnTo>
                <a:close/>
                <a:moveTo>
                  <a:pt x="345" y="222"/>
                </a:moveTo>
                <a:lnTo>
                  <a:pt x="345" y="222"/>
                </a:lnTo>
                <a:lnTo>
                  <a:pt x="341" y="229"/>
                </a:lnTo>
                <a:lnTo>
                  <a:pt x="337" y="235"/>
                </a:lnTo>
                <a:lnTo>
                  <a:pt x="332" y="241"/>
                </a:lnTo>
                <a:lnTo>
                  <a:pt x="331" y="262"/>
                </a:lnTo>
                <a:lnTo>
                  <a:pt x="339" y="258"/>
                </a:lnTo>
                <a:lnTo>
                  <a:pt x="345" y="254"/>
                </a:lnTo>
                <a:lnTo>
                  <a:pt x="348" y="247"/>
                </a:lnTo>
                <a:lnTo>
                  <a:pt x="349" y="239"/>
                </a:lnTo>
                <a:lnTo>
                  <a:pt x="345" y="222"/>
                </a:lnTo>
                <a:close/>
                <a:moveTo>
                  <a:pt x="61" y="187"/>
                </a:moveTo>
                <a:lnTo>
                  <a:pt x="57" y="196"/>
                </a:lnTo>
                <a:lnTo>
                  <a:pt x="59" y="200"/>
                </a:lnTo>
                <a:lnTo>
                  <a:pt x="72" y="224"/>
                </a:lnTo>
                <a:lnTo>
                  <a:pt x="77" y="231"/>
                </a:lnTo>
                <a:lnTo>
                  <a:pt x="76" y="221"/>
                </a:lnTo>
                <a:lnTo>
                  <a:pt x="61" y="187"/>
                </a:lnTo>
                <a:close/>
                <a:moveTo>
                  <a:pt x="123" y="182"/>
                </a:moveTo>
                <a:lnTo>
                  <a:pt x="120" y="195"/>
                </a:lnTo>
                <a:lnTo>
                  <a:pt x="121" y="197"/>
                </a:lnTo>
                <a:lnTo>
                  <a:pt x="123" y="186"/>
                </a:lnTo>
                <a:lnTo>
                  <a:pt x="123" y="182"/>
                </a:lnTo>
                <a:close/>
                <a:moveTo>
                  <a:pt x="267" y="176"/>
                </a:moveTo>
                <a:lnTo>
                  <a:pt x="267" y="203"/>
                </a:lnTo>
                <a:lnTo>
                  <a:pt x="273" y="193"/>
                </a:lnTo>
                <a:lnTo>
                  <a:pt x="272" y="188"/>
                </a:lnTo>
                <a:lnTo>
                  <a:pt x="269" y="183"/>
                </a:lnTo>
                <a:lnTo>
                  <a:pt x="267" y="176"/>
                </a:lnTo>
                <a:close/>
                <a:moveTo>
                  <a:pt x="306" y="165"/>
                </a:moveTo>
                <a:lnTo>
                  <a:pt x="305" y="170"/>
                </a:lnTo>
                <a:lnTo>
                  <a:pt x="302" y="176"/>
                </a:lnTo>
                <a:lnTo>
                  <a:pt x="299" y="182"/>
                </a:lnTo>
                <a:lnTo>
                  <a:pt x="297" y="188"/>
                </a:lnTo>
                <a:lnTo>
                  <a:pt x="298" y="205"/>
                </a:lnTo>
                <a:lnTo>
                  <a:pt x="297" y="222"/>
                </a:lnTo>
                <a:lnTo>
                  <a:pt x="305" y="210"/>
                </a:lnTo>
                <a:lnTo>
                  <a:pt x="310" y="197"/>
                </a:lnTo>
                <a:lnTo>
                  <a:pt x="305" y="180"/>
                </a:lnTo>
                <a:lnTo>
                  <a:pt x="305" y="176"/>
                </a:lnTo>
                <a:lnTo>
                  <a:pt x="306" y="174"/>
                </a:lnTo>
                <a:lnTo>
                  <a:pt x="307" y="173"/>
                </a:lnTo>
                <a:lnTo>
                  <a:pt x="306" y="165"/>
                </a:lnTo>
                <a:close/>
                <a:moveTo>
                  <a:pt x="31" y="163"/>
                </a:moveTo>
                <a:lnTo>
                  <a:pt x="28" y="188"/>
                </a:lnTo>
                <a:lnTo>
                  <a:pt x="30" y="212"/>
                </a:lnTo>
                <a:lnTo>
                  <a:pt x="34" y="218"/>
                </a:lnTo>
                <a:lnTo>
                  <a:pt x="39" y="224"/>
                </a:lnTo>
                <a:lnTo>
                  <a:pt x="39" y="213"/>
                </a:lnTo>
                <a:lnTo>
                  <a:pt x="39" y="203"/>
                </a:lnTo>
                <a:lnTo>
                  <a:pt x="38" y="191"/>
                </a:lnTo>
                <a:lnTo>
                  <a:pt x="34" y="180"/>
                </a:lnTo>
                <a:lnTo>
                  <a:pt x="32" y="171"/>
                </a:lnTo>
                <a:lnTo>
                  <a:pt x="31" y="163"/>
                </a:lnTo>
                <a:close/>
                <a:moveTo>
                  <a:pt x="183" y="163"/>
                </a:moveTo>
                <a:lnTo>
                  <a:pt x="186" y="192"/>
                </a:lnTo>
                <a:lnTo>
                  <a:pt x="186" y="193"/>
                </a:lnTo>
                <a:lnTo>
                  <a:pt x="188" y="191"/>
                </a:lnTo>
                <a:lnTo>
                  <a:pt x="192" y="187"/>
                </a:lnTo>
                <a:lnTo>
                  <a:pt x="196" y="182"/>
                </a:lnTo>
                <a:lnTo>
                  <a:pt x="199" y="176"/>
                </a:lnTo>
                <a:lnTo>
                  <a:pt x="197" y="171"/>
                </a:lnTo>
                <a:lnTo>
                  <a:pt x="196" y="173"/>
                </a:lnTo>
                <a:lnTo>
                  <a:pt x="193" y="174"/>
                </a:lnTo>
                <a:lnTo>
                  <a:pt x="189" y="174"/>
                </a:lnTo>
                <a:lnTo>
                  <a:pt x="187" y="173"/>
                </a:lnTo>
                <a:lnTo>
                  <a:pt x="186" y="171"/>
                </a:lnTo>
                <a:lnTo>
                  <a:pt x="184" y="167"/>
                </a:lnTo>
                <a:lnTo>
                  <a:pt x="183" y="163"/>
                </a:lnTo>
                <a:close/>
                <a:moveTo>
                  <a:pt x="78" y="158"/>
                </a:moveTo>
                <a:lnTo>
                  <a:pt x="74" y="165"/>
                </a:lnTo>
                <a:lnTo>
                  <a:pt x="77" y="170"/>
                </a:lnTo>
                <a:lnTo>
                  <a:pt x="78" y="158"/>
                </a:lnTo>
                <a:close/>
                <a:moveTo>
                  <a:pt x="362" y="158"/>
                </a:moveTo>
                <a:lnTo>
                  <a:pt x="369" y="191"/>
                </a:lnTo>
                <a:lnTo>
                  <a:pt x="370" y="225"/>
                </a:lnTo>
                <a:lnTo>
                  <a:pt x="375" y="208"/>
                </a:lnTo>
                <a:lnTo>
                  <a:pt x="374" y="190"/>
                </a:lnTo>
                <a:lnTo>
                  <a:pt x="370" y="174"/>
                </a:lnTo>
                <a:lnTo>
                  <a:pt x="362" y="158"/>
                </a:lnTo>
                <a:close/>
                <a:moveTo>
                  <a:pt x="247" y="153"/>
                </a:moveTo>
                <a:lnTo>
                  <a:pt x="244" y="182"/>
                </a:lnTo>
                <a:lnTo>
                  <a:pt x="238" y="210"/>
                </a:lnTo>
                <a:lnTo>
                  <a:pt x="227" y="237"/>
                </a:lnTo>
                <a:lnTo>
                  <a:pt x="235" y="231"/>
                </a:lnTo>
                <a:lnTo>
                  <a:pt x="242" y="222"/>
                </a:lnTo>
                <a:lnTo>
                  <a:pt x="246" y="209"/>
                </a:lnTo>
                <a:lnTo>
                  <a:pt x="248" y="195"/>
                </a:lnTo>
                <a:lnTo>
                  <a:pt x="250" y="180"/>
                </a:lnTo>
                <a:lnTo>
                  <a:pt x="250" y="166"/>
                </a:lnTo>
                <a:lnTo>
                  <a:pt x="250" y="155"/>
                </a:lnTo>
                <a:lnTo>
                  <a:pt x="247" y="153"/>
                </a:lnTo>
                <a:close/>
                <a:moveTo>
                  <a:pt x="53" y="150"/>
                </a:moveTo>
                <a:lnTo>
                  <a:pt x="52" y="158"/>
                </a:lnTo>
                <a:lnTo>
                  <a:pt x="52" y="167"/>
                </a:lnTo>
                <a:lnTo>
                  <a:pt x="55" y="162"/>
                </a:lnTo>
                <a:lnTo>
                  <a:pt x="53" y="150"/>
                </a:lnTo>
                <a:close/>
                <a:moveTo>
                  <a:pt x="222" y="148"/>
                </a:moveTo>
                <a:lnTo>
                  <a:pt x="222" y="148"/>
                </a:lnTo>
                <a:lnTo>
                  <a:pt x="221" y="158"/>
                </a:lnTo>
                <a:lnTo>
                  <a:pt x="218" y="169"/>
                </a:lnTo>
                <a:lnTo>
                  <a:pt x="218" y="175"/>
                </a:lnTo>
                <a:lnTo>
                  <a:pt x="226" y="158"/>
                </a:lnTo>
                <a:lnTo>
                  <a:pt x="225" y="153"/>
                </a:lnTo>
                <a:lnTo>
                  <a:pt x="222" y="148"/>
                </a:lnTo>
                <a:close/>
                <a:moveTo>
                  <a:pt x="131" y="146"/>
                </a:moveTo>
                <a:lnTo>
                  <a:pt x="131" y="148"/>
                </a:lnTo>
                <a:lnTo>
                  <a:pt x="131" y="148"/>
                </a:lnTo>
                <a:lnTo>
                  <a:pt x="131" y="146"/>
                </a:lnTo>
                <a:close/>
                <a:moveTo>
                  <a:pt x="273" y="137"/>
                </a:moveTo>
                <a:lnTo>
                  <a:pt x="280" y="146"/>
                </a:lnTo>
                <a:lnTo>
                  <a:pt x="286" y="157"/>
                </a:lnTo>
                <a:lnTo>
                  <a:pt x="289" y="165"/>
                </a:lnTo>
                <a:lnTo>
                  <a:pt x="290" y="154"/>
                </a:lnTo>
                <a:lnTo>
                  <a:pt x="290" y="144"/>
                </a:lnTo>
                <a:lnTo>
                  <a:pt x="286" y="138"/>
                </a:lnTo>
                <a:lnTo>
                  <a:pt x="280" y="137"/>
                </a:lnTo>
                <a:lnTo>
                  <a:pt x="273" y="137"/>
                </a:lnTo>
                <a:close/>
                <a:moveTo>
                  <a:pt x="195" y="135"/>
                </a:moveTo>
                <a:lnTo>
                  <a:pt x="189" y="141"/>
                </a:lnTo>
                <a:lnTo>
                  <a:pt x="197" y="138"/>
                </a:lnTo>
                <a:lnTo>
                  <a:pt x="196" y="135"/>
                </a:lnTo>
                <a:lnTo>
                  <a:pt x="195" y="135"/>
                </a:lnTo>
                <a:close/>
                <a:moveTo>
                  <a:pt x="212" y="135"/>
                </a:moveTo>
                <a:lnTo>
                  <a:pt x="212" y="135"/>
                </a:lnTo>
                <a:lnTo>
                  <a:pt x="213" y="135"/>
                </a:lnTo>
                <a:lnTo>
                  <a:pt x="212" y="135"/>
                </a:lnTo>
                <a:close/>
                <a:moveTo>
                  <a:pt x="377" y="129"/>
                </a:moveTo>
                <a:lnTo>
                  <a:pt x="386" y="154"/>
                </a:lnTo>
                <a:lnTo>
                  <a:pt x="395" y="190"/>
                </a:lnTo>
                <a:lnTo>
                  <a:pt x="396" y="191"/>
                </a:lnTo>
                <a:lnTo>
                  <a:pt x="396" y="193"/>
                </a:lnTo>
                <a:lnTo>
                  <a:pt x="398" y="204"/>
                </a:lnTo>
                <a:lnTo>
                  <a:pt x="398" y="208"/>
                </a:lnTo>
                <a:lnTo>
                  <a:pt x="399" y="207"/>
                </a:lnTo>
                <a:lnTo>
                  <a:pt x="402" y="205"/>
                </a:lnTo>
                <a:lnTo>
                  <a:pt x="402" y="199"/>
                </a:lnTo>
                <a:lnTo>
                  <a:pt x="402" y="193"/>
                </a:lnTo>
                <a:lnTo>
                  <a:pt x="400" y="187"/>
                </a:lnTo>
                <a:lnTo>
                  <a:pt x="391" y="157"/>
                </a:lnTo>
                <a:lnTo>
                  <a:pt x="377" y="129"/>
                </a:lnTo>
                <a:close/>
                <a:moveTo>
                  <a:pt x="176" y="120"/>
                </a:moveTo>
                <a:lnTo>
                  <a:pt x="175" y="121"/>
                </a:lnTo>
                <a:lnTo>
                  <a:pt x="170" y="125"/>
                </a:lnTo>
                <a:lnTo>
                  <a:pt x="171" y="129"/>
                </a:lnTo>
                <a:lnTo>
                  <a:pt x="175" y="125"/>
                </a:lnTo>
                <a:lnTo>
                  <a:pt x="180" y="121"/>
                </a:lnTo>
                <a:lnTo>
                  <a:pt x="176" y="120"/>
                </a:lnTo>
                <a:close/>
                <a:moveTo>
                  <a:pt x="123" y="119"/>
                </a:moveTo>
                <a:lnTo>
                  <a:pt x="117" y="123"/>
                </a:lnTo>
                <a:lnTo>
                  <a:pt x="114" y="127"/>
                </a:lnTo>
                <a:lnTo>
                  <a:pt x="112" y="128"/>
                </a:lnTo>
                <a:lnTo>
                  <a:pt x="112" y="131"/>
                </a:lnTo>
                <a:lnTo>
                  <a:pt x="108" y="149"/>
                </a:lnTo>
                <a:lnTo>
                  <a:pt x="110" y="166"/>
                </a:lnTo>
                <a:lnTo>
                  <a:pt x="121" y="121"/>
                </a:lnTo>
                <a:lnTo>
                  <a:pt x="121" y="120"/>
                </a:lnTo>
                <a:lnTo>
                  <a:pt x="123" y="119"/>
                </a:lnTo>
                <a:close/>
                <a:moveTo>
                  <a:pt x="154" y="118"/>
                </a:moveTo>
                <a:lnTo>
                  <a:pt x="148" y="119"/>
                </a:lnTo>
                <a:lnTo>
                  <a:pt x="142" y="123"/>
                </a:lnTo>
                <a:lnTo>
                  <a:pt x="138" y="127"/>
                </a:lnTo>
                <a:lnTo>
                  <a:pt x="142" y="136"/>
                </a:lnTo>
                <a:lnTo>
                  <a:pt x="144" y="133"/>
                </a:lnTo>
                <a:lnTo>
                  <a:pt x="148" y="125"/>
                </a:lnTo>
                <a:lnTo>
                  <a:pt x="153" y="120"/>
                </a:lnTo>
                <a:lnTo>
                  <a:pt x="154" y="118"/>
                </a:lnTo>
                <a:close/>
                <a:moveTo>
                  <a:pt x="93" y="116"/>
                </a:moveTo>
                <a:lnTo>
                  <a:pt x="81" y="123"/>
                </a:lnTo>
                <a:lnTo>
                  <a:pt x="69" y="129"/>
                </a:lnTo>
                <a:lnTo>
                  <a:pt x="68" y="137"/>
                </a:lnTo>
                <a:lnTo>
                  <a:pt x="68" y="146"/>
                </a:lnTo>
                <a:lnTo>
                  <a:pt x="81" y="132"/>
                </a:lnTo>
                <a:lnTo>
                  <a:pt x="93" y="116"/>
                </a:lnTo>
                <a:close/>
                <a:moveTo>
                  <a:pt x="218" y="115"/>
                </a:moveTo>
                <a:lnTo>
                  <a:pt x="226" y="119"/>
                </a:lnTo>
                <a:lnTo>
                  <a:pt x="234" y="123"/>
                </a:lnTo>
                <a:lnTo>
                  <a:pt x="234" y="121"/>
                </a:lnTo>
                <a:lnTo>
                  <a:pt x="226" y="118"/>
                </a:lnTo>
                <a:lnTo>
                  <a:pt x="218" y="115"/>
                </a:lnTo>
                <a:close/>
                <a:moveTo>
                  <a:pt x="319" y="114"/>
                </a:moveTo>
                <a:lnTo>
                  <a:pt x="327" y="140"/>
                </a:lnTo>
                <a:lnTo>
                  <a:pt x="340" y="167"/>
                </a:lnTo>
                <a:lnTo>
                  <a:pt x="345" y="178"/>
                </a:lnTo>
                <a:lnTo>
                  <a:pt x="344" y="167"/>
                </a:lnTo>
                <a:lnTo>
                  <a:pt x="343" y="159"/>
                </a:lnTo>
                <a:lnTo>
                  <a:pt x="340" y="138"/>
                </a:lnTo>
                <a:lnTo>
                  <a:pt x="336" y="128"/>
                </a:lnTo>
                <a:lnTo>
                  <a:pt x="328" y="120"/>
                </a:lnTo>
                <a:lnTo>
                  <a:pt x="319" y="114"/>
                </a:lnTo>
                <a:close/>
                <a:moveTo>
                  <a:pt x="132" y="112"/>
                </a:moveTo>
                <a:lnTo>
                  <a:pt x="125" y="116"/>
                </a:lnTo>
                <a:lnTo>
                  <a:pt x="128" y="116"/>
                </a:lnTo>
                <a:lnTo>
                  <a:pt x="129" y="116"/>
                </a:lnTo>
                <a:lnTo>
                  <a:pt x="133" y="112"/>
                </a:lnTo>
                <a:lnTo>
                  <a:pt x="132" y="112"/>
                </a:lnTo>
                <a:close/>
                <a:moveTo>
                  <a:pt x="255" y="107"/>
                </a:moveTo>
                <a:lnTo>
                  <a:pt x="259" y="120"/>
                </a:lnTo>
                <a:lnTo>
                  <a:pt x="261" y="123"/>
                </a:lnTo>
                <a:lnTo>
                  <a:pt x="271" y="121"/>
                </a:lnTo>
                <a:lnTo>
                  <a:pt x="263" y="114"/>
                </a:lnTo>
                <a:lnTo>
                  <a:pt x="255" y="107"/>
                </a:lnTo>
                <a:close/>
                <a:moveTo>
                  <a:pt x="78" y="104"/>
                </a:moveTo>
                <a:lnTo>
                  <a:pt x="76" y="107"/>
                </a:lnTo>
                <a:lnTo>
                  <a:pt x="74" y="108"/>
                </a:lnTo>
                <a:lnTo>
                  <a:pt x="82" y="104"/>
                </a:lnTo>
                <a:lnTo>
                  <a:pt x="78" y="104"/>
                </a:lnTo>
                <a:close/>
                <a:moveTo>
                  <a:pt x="235" y="102"/>
                </a:moveTo>
                <a:lnTo>
                  <a:pt x="231" y="103"/>
                </a:lnTo>
                <a:lnTo>
                  <a:pt x="235" y="104"/>
                </a:lnTo>
                <a:lnTo>
                  <a:pt x="235" y="102"/>
                </a:lnTo>
                <a:lnTo>
                  <a:pt x="235" y="102"/>
                </a:lnTo>
                <a:close/>
                <a:moveTo>
                  <a:pt x="161" y="101"/>
                </a:moveTo>
                <a:lnTo>
                  <a:pt x="159" y="101"/>
                </a:lnTo>
                <a:lnTo>
                  <a:pt x="161" y="101"/>
                </a:lnTo>
                <a:lnTo>
                  <a:pt x="161" y="101"/>
                </a:lnTo>
                <a:close/>
                <a:moveTo>
                  <a:pt x="268" y="98"/>
                </a:moveTo>
                <a:lnTo>
                  <a:pt x="273" y="103"/>
                </a:lnTo>
                <a:lnTo>
                  <a:pt x="271" y="99"/>
                </a:lnTo>
                <a:lnTo>
                  <a:pt x="268" y="98"/>
                </a:lnTo>
                <a:close/>
                <a:moveTo>
                  <a:pt x="208" y="90"/>
                </a:moveTo>
                <a:lnTo>
                  <a:pt x="193" y="91"/>
                </a:lnTo>
                <a:lnTo>
                  <a:pt x="192" y="93"/>
                </a:lnTo>
                <a:lnTo>
                  <a:pt x="187" y="97"/>
                </a:lnTo>
                <a:lnTo>
                  <a:pt x="180" y="102"/>
                </a:lnTo>
                <a:lnTo>
                  <a:pt x="196" y="99"/>
                </a:lnTo>
                <a:lnTo>
                  <a:pt x="210" y="98"/>
                </a:lnTo>
                <a:lnTo>
                  <a:pt x="221" y="91"/>
                </a:lnTo>
                <a:lnTo>
                  <a:pt x="208" y="90"/>
                </a:lnTo>
                <a:close/>
                <a:moveTo>
                  <a:pt x="333" y="86"/>
                </a:moveTo>
                <a:lnTo>
                  <a:pt x="341" y="102"/>
                </a:lnTo>
                <a:lnTo>
                  <a:pt x="347" y="110"/>
                </a:lnTo>
                <a:lnTo>
                  <a:pt x="352" y="118"/>
                </a:lnTo>
                <a:lnTo>
                  <a:pt x="354" y="124"/>
                </a:lnTo>
                <a:lnTo>
                  <a:pt x="360" y="129"/>
                </a:lnTo>
                <a:lnTo>
                  <a:pt x="348" y="107"/>
                </a:lnTo>
                <a:lnTo>
                  <a:pt x="333" y="86"/>
                </a:lnTo>
                <a:close/>
                <a:moveTo>
                  <a:pt x="193" y="73"/>
                </a:moveTo>
                <a:lnTo>
                  <a:pt x="176" y="77"/>
                </a:lnTo>
                <a:lnTo>
                  <a:pt x="159" y="83"/>
                </a:lnTo>
                <a:lnTo>
                  <a:pt x="188" y="76"/>
                </a:lnTo>
                <a:lnTo>
                  <a:pt x="193" y="73"/>
                </a:lnTo>
                <a:close/>
                <a:moveTo>
                  <a:pt x="144" y="70"/>
                </a:moveTo>
                <a:lnTo>
                  <a:pt x="127" y="74"/>
                </a:lnTo>
                <a:lnTo>
                  <a:pt x="110" y="81"/>
                </a:lnTo>
                <a:lnTo>
                  <a:pt x="94" y="90"/>
                </a:lnTo>
                <a:lnTo>
                  <a:pt x="116" y="94"/>
                </a:lnTo>
                <a:lnTo>
                  <a:pt x="144" y="70"/>
                </a:lnTo>
                <a:close/>
                <a:moveTo>
                  <a:pt x="226" y="43"/>
                </a:moveTo>
                <a:lnTo>
                  <a:pt x="214" y="47"/>
                </a:lnTo>
                <a:lnTo>
                  <a:pt x="201" y="53"/>
                </a:lnTo>
                <a:lnTo>
                  <a:pt x="217" y="55"/>
                </a:lnTo>
                <a:lnTo>
                  <a:pt x="242" y="56"/>
                </a:lnTo>
                <a:lnTo>
                  <a:pt x="231" y="44"/>
                </a:lnTo>
                <a:lnTo>
                  <a:pt x="226" y="43"/>
                </a:lnTo>
                <a:close/>
                <a:moveTo>
                  <a:pt x="193" y="39"/>
                </a:moveTo>
                <a:lnTo>
                  <a:pt x="186" y="40"/>
                </a:lnTo>
                <a:lnTo>
                  <a:pt x="179" y="42"/>
                </a:lnTo>
                <a:lnTo>
                  <a:pt x="154" y="48"/>
                </a:lnTo>
                <a:lnTo>
                  <a:pt x="128" y="59"/>
                </a:lnTo>
                <a:lnTo>
                  <a:pt x="148" y="55"/>
                </a:lnTo>
                <a:lnTo>
                  <a:pt x="168" y="53"/>
                </a:lnTo>
                <a:lnTo>
                  <a:pt x="193" y="39"/>
                </a:lnTo>
                <a:close/>
                <a:moveTo>
                  <a:pt x="258" y="32"/>
                </a:moveTo>
                <a:lnTo>
                  <a:pt x="251" y="34"/>
                </a:lnTo>
                <a:lnTo>
                  <a:pt x="269" y="48"/>
                </a:lnTo>
                <a:lnTo>
                  <a:pt x="284" y="65"/>
                </a:lnTo>
                <a:lnTo>
                  <a:pt x="293" y="69"/>
                </a:lnTo>
                <a:lnTo>
                  <a:pt x="302" y="73"/>
                </a:lnTo>
                <a:lnTo>
                  <a:pt x="303" y="66"/>
                </a:lnTo>
                <a:lnTo>
                  <a:pt x="282" y="46"/>
                </a:lnTo>
                <a:lnTo>
                  <a:pt x="258" y="32"/>
                </a:lnTo>
                <a:close/>
                <a:moveTo>
                  <a:pt x="116" y="30"/>
                </a:moveTo>
                <a:lnTo>
                  <a:pt x="98" y="36"/>
                </a:lnTo>
                <a:lnTo>
                  <a:pt x="81" y="46"/>
                </a:lnTo>
                <a:lnTo>
                  <a:pt x="65" y="57"/>
                </a:lnTo>
                <a:lnTo>
                  <a:pt x="49" y="76"/>
                </a:lnTo>
                <a:lnTo>
                  <a:pt x="35" y="98"/>
                </a:lnTo>
                <a:lnTo>
                  <a:pt x="55" y="73"/>
                </a:lnTo>
                <a:lnTo>
                  <a:pt x="79" y="52"/>
                </a:lnTo>
                <a:lnTo>
                  <a:pt x="106" y="35"/>
                </a:lnTo>
                <a:lnTo>
                  <a:pt x="116" y="30"/>
                </a:lnTo>
                <a:close/>
                <a:moveTo>
                  <a:pt x="225" y="0"/>
                </a:moveTo>
                <a:lnTo>
                  <a:pt x="244" y="1"/>
                </a:lnTo>
                <a:lnTo>
                  <a:pt x="265" y="9"/>
                </a:lnTo>
                <a:lnTo>
                  <a:pt x="286" y="18"/>
                </a:lnTo>
                <a:lnTo>
                  <a:pt x="301" y="23"/>
                </a:lnTo>
                <a:lnTo>
                  <a:pt x="311" y="30"/>
                </a:lnTo>
                <a:lnTo>
                  <a:pt x="319" y="40"/>
                </a:lnTo>
                <a:lnTo>
                  <a:pt x="348" y="66"/>
                </a:lnTo>
                <a:lnTo>
                  <a:pt x="371" y="95"/>
                </a:lnTo>
                <a:lnTo>
                  <a:pt x="383" y="111"/>
                </a:lnTo>
                <a:lnTo>
                  <a:pt x="394" y="129"/>
                </a:lnTo>
                <a:lnTo>
                  <a:pt x="404" y="148"/>
                </a:lnTo>
                <a:lnTo>
                  <a:pt x="412" y="169"/>
                </a:lnTo>
                <a:lnTo>
                  <a:pt x="417" y="188"/>
                </a:lnTo>
                <a:lnTo>
                  <a:pt x="417" y="209"/>
                </a:lnTo>
                <a:lnTo>
                  <a:pt x="412" y="227"/>
                </a:lnTo>
                <a:lnTo>
                  <a:pt x="407" y="235"/>
                </a:lnTo>
                <a:lnTo>
                  <a:pt x="403" y="242"/>
                </a:lnTo>
                <a:lnTo>
                  <a:pt x="396" y="248"/>
                </a:lnTo>
                <a:lnTo>
                  <a:pt x="392" y="263"/>
                </a:lnTo>
                <a:lnTo>
                  <a:pt x="387" y="277"/>
                </a:lnTo>
                <a:lnTo>
                  <a:pt x="379" y="289"/>
                </a:lnTo>
                <a:lnTo>
                  <a:pt x="369" y="299"/>
                </a:lnTo>
                <a:lnTo>
                  <a:pt x="357" y="307"/>
                </a:lnTo>
                <a:lnTo>
                  <a:pt x="353" y="317"/>
                </a:lnTo>
                <a:lnTo>
                  <a:pt x="348" y="324"/>
                </a:lnTo>
                <a:lnTo>
                  <a:pt x="333" y="340"/>
                </a:lnTo>
                <a:lnTo>
                  <a:pt x="315" y="352"/>
                </a:lnTo>
                <a:lnTo>
                  <a:pt x="314" y="354"/>
                </a:lnTo>
                <a:lnTo>
                  <a:pt x="312" y="356"/>
                </a:lnTo>
                <a:lnTo>
                  <a:pt x="310" y="357"/>
                </a:lnTo>
                <a:lnTo>
                  <a:pt x="276" y="366"/>
                </a:lnTo>
                <a:lnTo>
                  <a:pt x="240" y="373"/>
                </a:lnTo>
                <a:lnTo>
                  <a:pt x="239" y="373"/>
                </a:lnTo>
                <a:lnTo>
                  <a:pt x="223" y="379"/>
                </a:lnTo>
                <a:lnTo>
                  <a:pt x="208" y="382"/>
                </a:lnTo>
                <a:lnTo>
                  <a:pt x="191" y="381"/>
                </a:lnTo>
                <a:lnTo>
                  <a:pt x="188" y="382"/>
                </a:lnTo>
                <a:lnTo>
                  <a:pt x="171" y="387"/>
                </a:lnTo>
                <a:lnTo>
                  <a:pt x="153" y="387"/>
                </a:lnTo>
                <a:lnTo>
                  <a:pt x="129" y="381"/>
                </a:lnTo>
                <a:lnTo>
                  <a:pt x="108" y="369"/>
                </a:lnTo>
                <a:lnTo>
                  <a:pt x="90" y="353"/>
                </a:lnTo>
                <a:lnTo>
                  <a:pt x="74" y="334"/>
                </a:lnTo>
                <a:lnTo>
                  <a:pt x="57" y="318"/>
                </a:lnTo>
                <a:lnTo>
                  <a:pt x="43" y="298"/>
                </a:lnTo>
                <a:lnTo>
                  <a:pt x="26" y="268"/>
                </a:lnTo>
                <a:lnTo>
                  <a:pt x="14" y="237"/>
                </a:lnTo>
                <a:lnTo>
                  <a:pt x="7" y="204"/>
                </a:lnTo>
                <a:lnTo>
                  <a:pt x="2" y="191"/>
                </a:lnTo>
                <a:lnTo>
                  <a:pt x="0" y="175"/>
                </a:lnTo>
                <a:lnTo>
                  <a:pt x="1" y="148"/>
                </a:lnTo>
                <a:lnTo>
                  <a:pt x="9" y="121"/>
                </a:lnTo>
                <a:lnTo>
                  <a:pt x="21" y="97"/>
                </a:lnTo>
                <a:lnTo>
                  <a:pt x="34" y="73"/>
                </a:lnTo>
                <a:lnTo>
                  <a:pt x="52" y="49"/>
                </a:lnTo>
                <a:lnTo>
                  <a:pt x="74" y="32"/>
                </a:lnTo>
                <a:lnTo>
                  <a:pt x="98" y="21"/>
                </a:lnTo>
                <a:lnTo>
                  <a:pt x="127" y="11"/>
                </a:lnTo>
                <a:lnTo>
                  <a:pt x="166" y="4"/>
                </a:lnTo>
                <a:lnTo>
                  <a:pt x="206" y="0"/>
                </a:lnTo>
                <a:lnTo>
                  <a:pt x="225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 flipH="1">
            <a:off x="6437018" y="2647406"/>
            <a:ext cx="4916781" cy="2857544"/>
          </a:xfrm>
          <a:prstGeom prst="roundRect">
            <a:avLst>
              <a:gd name="adj" fmla="val 1207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 flipH="1">
            <a:off x="838199" y="2647406"/>
            <a:ext cx="4916781" cy="2857544"/>
          </a:xfrm>
          <a:prstGeom prst="roundRect">
            <a:avLst>
              <a:gd name="adj" fmla="val 1207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201551" y="5075396"/>
            <a:ext cx="4190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andara" panose="020E0502030303020204" pitchFamily="34" charset="0"/>
              </a:rPr>
              <a:t>Разработка макетов</a:t>
            </a:r>
            <a:endParaRPr lang="en-US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00370" y="5075396"/>
            <a:ext cx="4190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andara" panose="020E0502030303020204" pitchFamily="34" charset="0"/>
              </a:rPr>
              <a:t>Прорисовка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 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A01494-3581-4F07-B082-82EFB907EEE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6" r="5546"/>
          <a:stretch>
            <a:fillRect/>
          </a:stretch>
        </p:blipFill>
        <p:spPr>
          <a:xfrm>
            <a:off x="838201" y="2139804"/>
            <a:ext cx="4916779" cy="2857544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ED9FBF-4FB7-4BBA-88B2-D0B715E2D3A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7" b="12847"/>
          <a:stretch>
            <a:fillRect/>
          </a:stretch>
        </p:blipFill>
        <p:spPr>
          <a:xfrm>
            <a:off x="6437021" y="2139804"/>
            <a:ext cx="4916778" cy="2857544"/>
          </a:xfrm>
        </p:spPr>
      </p:pic>
    </p:spTree>
    <p:extLst>
      <p:ext uri="{BB962C8B-B14F-4D97-AF65-F5344CB8AC3E}">
        <p14:creationId xmlns:p14="http://schemas.microsoft.com/office/powerpoint/2010/main" val="31295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-130628" y="-266008"/>
            <a:ext cx="12348475" cy="7390013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-130628" y="-266008"/>
            <a:ext cx="578941" cy="2101216"/>
          </a:xfrm>
          <a:custGeom>
            <a:avLst/>
            <a:gdLst>
              <a:gd name="T0" fmla="*/ 0 w 104"/>
              <a:gd name="T1" fmla="*/ 378 h 378"/>
              <a:gd name="T2" fmla="*/ 77 w 104"/>
              <a:gd name="T3" fmla="*/ 0 h 378"/>
              <a:gd name="T4" fmla="*/ 0 w 104"/>
              <a:gd name="T5" fmla="*/ 0 h 378"/>
              <a:gd name="T6" fmla="*/ 0 w 104"/>
              <a:gd name="T7" fmla="*/ 378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" h="378">
                <a:moveTo>
                  <a:pt x="0" y="378"/>
                </a:moveTo>
                <a:cubicBezTo>
                  <a:pt x="75" y="268"/>
                  <a:pt x="104" y="132"/>
                  <a:pt x="77" y="0"/>
                </a:cubicBezTo>
                <a:cubicBezTo>
                  <a:pt x="0" y="0"/>
                  <a:pt x="0" y="0"/>
                  <a:pt x="0" y="0"/>
                </a:cubicBezTo>
                <a:lnTo>
                  <a:pt x="0" y="3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1592573" y="-266008"/>
            <a:ext cx="926306" cy="544886"/>
          </a:xfrm>
          <a:custGeom>
            <a:avLst/>
            <a:gdLst>
              <a:gd name="T0" fmla="*/ 69 w 166"/>
              <a:gd name="T1" fmla="*/ 89 h 98"/>
              <a:gd name="T2" fmla="*/ 164 w 166"/>
              <a:gd name="T3" fmla="*/ 26 h 98"/>
              <a:gd name="T4" fmla="*/ 164 w 166"/>
              <a:gd name="T5" fmla="*/ 0 h 98"/>
              <a:gd name="T6" fmla="*/ 6 w 166"/>
              <a:gd name="T7" fmla="*/ 0 h 98"/>
              <a:gd name="T8" fmla="*/ 69 w 166"/>
              <a:gd name="T9" fmla="*/ 8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98">
                <a:moveTo>
                  <a:pt x="69" y="89"/>
                </a:moveTo>
                <a:cubicBezTo>
                  <a:pt x="112" y="98"/>
                  <a:pt x="155" y="70"/>
                  <a:pt x="164" y="26"/>
                </a:cubicBezTo>
                <a:cubicBezTo>
                  <a:pt x="165" y="17"/>
                  <a:pt x="166" y="9"/>
                  <a:pt x="164" y="0"/>
                </a:cubicBezTo>
                <a:cubicBezTo>
                  <a:pt x="6" y="0"/>
                  <a:pt x="6" y="0"/>
                  <a:pt x="6" y="0"/>
                </a:cubicBezTo>
                <a:cubicBezTo>
                  <a:pt x="0" y="41"/>
                  <a:pt x="27" y="80"/>
                  <a:pt x="69" y="8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6"/>
          <p:cNvSpPr>
            <a:spLocks/>
          </p:cNvSpPr>
          <p:nvPr/>
        </p:nvSpPr>
        <p:spPr bwMode="auto">
          <a:xfrm>
            <a:off x="758217" y="3010117"/>
            <a:ext cx="1859423" cy="1859423"/>
          </a:xfrm>
          <a:custGeom>
            <a:avLst/>
            <a:gdLst>
              <a:gd name="T0" fmla="*/ 301 w 334"/>
              <a:gd name="T1" fmla="*/ 108 h 334"/>
              <a:gd name="T2" fmla="*/ 301 w 334"/>
              <a:gd name="T3" fmla="*/ 108 h 334"/>
              <a:gd name="T4" fmla="*/ 227 w 334"/>
              <a:gd name="T5" fmla="*/ 301 h 334"/>
              <a:gd name="T6" fmla="*/ 227 w 334"/>
              <a:gd name="T7" fmla="*/ 301 h 334"/>
              <a:gd name="T8" fmla="*/ 33 w 334"/>
              <a:gd name="T9" fmla="*/ 227 h 334"/>
              <a:gd name="T10" fmla="*/ 33 w 334"/>
              <a:gd name="T11" fmla="*/ 227 h 334"/>
              <a:gd name="T12" fmla="*/ 108 w 334"/>
              <a:gd name="T13" fmla="*/ 33 h 334"/>
              <a:gd name="T14" fmla="*/ 108 w 334"/>
              <a:gd name="T15" fmla="*/ 33 h 334"/>
              <a:gd name="T16" fmla="*/ 301 w 334"/>
              <a:gd name="T17" fmla="*/ 108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4" h="334">
                <a:moveTo>
                  <a:pt x="301" y="108"/>
                </a:moveTo>
                <a:cubicBezTo>
                  <a:pt x="301" y="108"/>
                  <a:pt x="301" y="108"/>
                  <a:pt x="301" y="108"/>
                </a:cubicBezTo>
                <a:cubicBezTo>
                  <a:pt x="334" y="182"/>
                  <a:pt x="301" y="268"/>
                  <a:pt x="227" y="301"/>
                </a:cubicBezTo>
                <a:cubicBezTo>
                  <a:pt x="227" y="301"/>
                  <a:pt x="227" y="301"/>
                  <a:pt x="227" y="301"/>
                </a:cubicBezTo>
                <a:cubicBezTo>
                  <a:pt x="153" y="334"/>
                  <a:pt x="66" y="300"/>
                  <a:pt x="33" y="227"/>
                </a:cubicBezTo>
                <a:cubicBezTo>
                  <a:pt x="33" y="227"/>
                  <a:pt x="33" y="227"/>
                  <a:pt x="33" y="227"/>
                </a:cubicBezTo>
                <a:cubicBezTo>
                  <a:pt x="0" y="153"/>
                  <a:pt x="34" y="66"/>
                  <a:pt x="108" y="33"/>
                </a:cubicBezTo>
                <a:cubicBezTo>
                  <a:pt x="108" y="33"/>
                  <a:pt x="108" y="33"/>
                  <a:pt x="108" y="33"/>
                </a:cubicBezTo>
                <a:cubicBezTo>
                  <a:pt x="182" y="0"/>
                  <a:pt x="268" y="34"/>
                  <a:pt x="301" y="1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7"/>
          <p:cNvSpPr>
            <a:spLocks/>
          </p:cNvSpPr>
          <p:nvPr/>
        </p:nvSpPr>
        <p:spPr bwMode="auto">
          <a:xfrm>
            <a:off x="1790095" y="6112561"/>
            <a:ext cx="1191938" cy="1011444"/>
          </a:xfrm>
          <a:custGeom>
            <a:avLst/>
            <a:gdLst>
              <a:gd name="T0" fmla="*/ 0 w 350"/>
              <a:gd name="T1" fmla="*/ 297 h 297"/>
              <a:gd name="T2" fmla="*/ 350 w 350"/>
              <a:gd name="T3" fmla="*/ 297 h 297"/>
              <a:gd name="T4" fmla="*/ 248 w 350"/>
              <a:gd name="T5" fmla="*/ 163 h 297"/>
              <a:gd name="T6" fmla="*/ 127 w 350"/>
              <a:gd name="T7" fmla="*/ 0 h 297"/>
              <a:gd name="T8" fmla="*/ 47 w 350"/>
              <a:gd name="T9" fmla="*/ 186 h 297"/>
              <a:gd name="T10" fmla="*/ 0 w 350"/>
              <a:gd name="T11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0" h="297">
                <a:moveTo>
                  <a:pt x="0" y="297"/>
                </a:moveTo>
                <a:lnTo>
                  <a:pt x="350" y="297"/>
                </a:lnTo>
                <a:lnTo>
                  <a:pt x="248" y="163"/>
                </a:lnTo>
                <a:lnTo>
                  <a:pt x="127" y="0"/>
                </a:lnTo>
                <a:lnTo>
                  <a:pt x="47" y="186"/>
                </a:lnTo>
                <a:lnTo>
                  <a:pt x="0" y="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8"/>
          <p:cNvSpPr>
            <a:spLocks/>
          </p:cNvSpPr>
          <p:nvPr/>
        </p:nvSpPr>
        <p:spPr bwMode="auto">
          <a:xfrm>
            <a:off x="11454855" y="6483927"/>
            <a:ext cx="737146" cy="374073"/>
          </a:xfrm>
          <a:custGeom>
            <a:avLst/>
            <a:gdLst>
              <a:gd name="T0" fmla="*/ 0 w 41"/>
              <a:gd name="T1" fmla="*/ 21 h 21"/>
              <a:gd name="T2" fmla="*/ 41 w 41"/>
              <a:gd name="T3" fmla="*/ 21 h 21"/>
              <a:gd name="T4" fmla="*/ 41 w 41"/>
              <a:gd name="T5" fmla="*/ 0 h 21"/>
              <a:gd name="T6" fmla="*/ 0 w 41"/>
              <a:gd name="T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" h="21">
                <a:moveTo>
                  <a:pt x="0" y="21"/>
                </a:moveTo>
                <a:cubicBezTo>
                  <a:pt x="41" y="21"/>
                  <a:pt x="41" y="21"/>
                  <a:pt x="41" y="21"/>
                </a:cubicBezTo>
                <a:cubicBezTo>
                  <a:pt x="41" y="0"/>
                  <a:pt x="41" y="0"/>
                  <a:pt x="41" y="0"/>
                </a:cubicBezTo>
                <a:cubicBezTo>
                  <a:pt x="27" y="5"/>
                  <a:pt x="13" y="12"/>
                  <a:pt x="0" y="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9"/>
          <p:cNvSpPr>
            <a:spLocks/>
          </p:cNvSpPr>
          <p:nvPr/>
        </p:nvSpPr>
        <p:spPr bwMode="auto">
          <a:xfrm>
            <a:off x="4739289" y="5921851"/>
            <a:ext cx="2223815" cy="1202154"/>
          </a:xfrm>
          <a:custGeom>
            <a:avLst/>
            <a:gdLst>
              <a:gd name="T0" fmla="*/ 617 w 653"/>
              <a:gd name="T1" fmla="*/ 0 h 353"/>
              <a:gd name="T2" fmla="*/ 0 w 653"/>
              <a:gd name="T3" fmla="*/ 64 h 353"/>
              <a:gd name="T4" fmla="*/ 30 w 653"/>
              <a:gd name="T5" fmla="*/ 353 h 353"/>
              <a:gd name="T6" fmla="*/ 653 w 653"/>
              <a:gd name="T7" fmla="*/ 353 h 353"/>
              <a:gd name="T8" fmla="*/ 617 w 653"/>
              <a:gd name="T9" fmla="*/ 0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3" h="353">
                <a:moveTo>
                  <a:pt x="617" y="0"/>
                </a:moveTo>
                <a:lnTo>
                  <a:pt x="0" y="64"/>
                </a:lnTo>
                <a:lnTo>
                  <a:pt x="30" y="353"/>
                </a:lnTo>
                <a:lnTo>
                  <a:pt x="653" y="353"/>
                </a:lnTo>
                <a:lnTo>
                  <a:pt x="617" y="0"/>
                </a:lnTo>
                <a:close/>
              </a:path>
            </a:pathLst>
          </a:custGeom>
          <a:solidFill>
            <a:srgbClr val="8E81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30"/>
          <p:cNvSpPr>
            <a:spLocks/>
          </p:cNvSpPr>
          <p:nvPr/>
        </p:nvSpPr>
        <p:spPr bwMode="auto">
          <a:xfrm>
            <a:off x="9098376" y="1130261"/>
            <a:ext cx="3126282" cy="2554152"/>
          </a:xfrm>
          <a:custGeom>
            <a:avLst/>
            <a:gdLst>
              <a:gd name="T0" fmla="*/ 26 w 561"/>
              <a:gd name="T1" fmla="*/ 457 h 459"/>
              <a:gd name="T2" fmla="*/ 41 w 561"/>
              <a:gd name="T3" fmla="*/ 438 h 459"/>
              <a:gd name="T4" fmla="*/ 68 w 561"/>
              <a:gd name="T5" fmla="*/ 367 h 459"/>
              <a:gd name="T6" fmla="*/ 143 w 561"/>
              <a:gd name="T7" fmla="*/ 370 h 459"/>
              <a:gd name="T8" fmla="*/ 256 w 561"/>
              <a:gd name="T9" fmla="*/ 372 h 459"/>
              <a:gd name="T10" fmla="*/ 298 w 561"/>
              <a:gd name="T11" fmla="*/ 268 h 459"/>
              <a:gd name="T12" fmla="*/ 325 w 561"/>
              <a:gd name="T13" fmla="*/ 197 h 459"/>
              <a:gd name="T14" fmla="*/ 400 w 561"/>
              <a:gd name="T15" fmla="*/ 200 h 459"/>
              <a:gd name="T16" fmla="*/ 513 w 561"/>
              <a:gd name="T17" fmla="*/ 203 h 459"/>
              <a:gd name="T18" fmla="*/ 555 w 561"/>
              <a:gd name="T19" fmla="*/ 98 h 459"/>
              <a:gd name="T20" fmla="*/ 560 w 561"/>
              <a:gd name="T21" fmla="*/ 54 h 459"/>
              <a:gd name="T22" fmla="*/ 560 w 561"/>
              <a:gd name="T23" fmla="*/ 0 h 459"/>
              <a:gd name="T24" fmla="*/ 521 w 561"/>
              <a:gd name="T25" fmla="*/ 103 h 459"/>
              <a:gd name="T26" fmla="*/ 494 w 561"/>
              <a:gd name="T27" fmla="*/ 174 h 459"/>
              <a:gd name="T28" fmla="*/ 418 w 561"/>
              <a:gd name="T29" fmla="*/ 171 h 459"/>
              <a:gd name="T30" fmla="*/ 306 w 561"/>
              <a:gd name="T31" fmla="*/ 168 h 459"/>
              <a:gd name="T32" fmla="*/ 264 w 561"/>
              <a:gd name="T33" fmla="*/ 273 h 459"/>
              <a:gd name="T34" fmla="*/ 237 w 561"/>
              <a:gd name="T35" fmla="*/ 343 h 459"/>
              <a:gd name="T36" fmla="*/ 161 w 561"/>
              <a:gd name="T37" fmla="*/ 340 h 459"/>
              <a:gd name="T38" fmla="*/ 49 w 561"/>
              <a:gd name="T39" fmla="*/ 338 h 459"/>
              <a:gd name="T40" fmla="*/ 49 w 561"/>
              <a:gd name="T41" fmla="*/ 338 h 459"/>
              <a:gd name="T42" fmla="*/ 7 w 561"/>
              <a:gd name="T43" fmla="*/ 443 h 459"/>
              <a:gd name="T44" fmla="*/ 26 w 561"/>
              <a:gd name="T45" fmla="*/ 457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61" h="459">
                <a:moveTo>
                  <a:pt x="26" y="457"/>
                </a:moveTo>
                <a:cubicBezTo>
                  <a:pt x="36" y="456"/>
                  <a:pt x="42" y="447"/>
                  <a:pt x="41" y="438"/>
                </a:cubicBezTo>
                <a:cubicBezTo>
                  <a:pt x="37" y="407"/>
                  <a:pt x="47" y="381"/>
                  <a:pt x="68" y="367"/>
                </a:cubicBezTo>
                <a:cubicBezTo>
                  <a:pt x="89" y="353"/>
                  <a:pt x="117" y="354"/>
                  <a:pt x="143" y="370"/>
                </a:cubicBezTo>
                <a:cubicBezTo>
                  <a:pt x="181" y="393"/>
                  <a:pt x="223" y="394"/>
                  <a:pt x="256" y="372"/>
                </a:cubicBezTo>
                <a:cubicBezTo>
                  <a:pt x="289" y="351"/>
                  <a:pt x="304" y="312"/>
                  <a:pt x="298" y="268"/>
                </a:cubicBezTo>
                <a:cubicBezTo>
                  <a:pt x="294" y="238"/>
                  <a:pt x="304" y="211"/>
                  <a:pt x="325" y="197"/>
                </a:cubicBezTo>
                <a:cubicBezTo>
                  <a:pt x="346" y="184"/>
                  <a:pt x="374" y="185"/>
                  <a:pt x="400" y="200"/>
                </a:cubicBezTo>
                <a:cubicBezTo>
                  <a:pt x="438" y="223"/>
                  <a:pt x="480" y="224"/>
                  <a:pt x="513" y="203"/>
                </a:cubicBezTo>
                <a:cubicBezTo>
                  <a:pt x="546" y="181"/>
                  <a:pt x="561" y="142"/>
                  <a:pt x="555" y="98"/>
                </a:cubicBezTo>
                <a:cubicBezTo>
                  <a:pt x="553" y="82"/>
                  <a:pt x="555" y="66"/>
                  <a:pt x="560" y="54"/>
                </a:cubicBezTo>
                <a:cubicBezTo>
                  <a:pt x="560" y="0"/>
                  <a:pt x="560" y="0"/>
                  <a:pt x="560" y="0"/>
                </a:cubicBezTo>
                <a:cubicBezTo>
                  <a:pt x="529" y="22"/>
                  <a:pt x="515" y="60"/>
                  <a:pt x="521" y="103"/>
                </a:cubicBezTo>
                <a:cubicBezTo>
                  <a:pt x="525" y="133"/>
                  <a:pt x="515" y="160"/>
                  <a:pt x="494" y="174"/>
                </a:cubicBezTo>
                <a:cubicBezTo>
                  <a:pt x="473" y="188"/>
                  <a:pt x="445" y="186"/>
                  <a:pt x="418" y="171"/>
                </a:cubicBezTo>
                <a:cubicBezTo>
                  <a:pt x="380" y="148"/>
                  <a:pt x="338" y="147"/>
                  <a:pt x="306" y="168"/>
                </a:cubicBezTo>
                <a:cubicBezTo>
                  <a:pt x="273" y="190"/>
                  <a:pt x="257" y="229"/>
                  <a:pt x="264" y="273"/>
                </a:cubicBezTo>
                <a:cubicBezTo>
                  <a:pt x="268" y="303"/>
                  <a:pt x="258" y="329"/>
                  <a:pt x="237" y="343"/>
                </a:cubicBezTo>
                <a:cubicBezTo>
                  <a:pt x="216" y="357"/>
                  <a:pt x="188" y="356"/>
                  <a:pt x="161" y="340"/>
                </a:cubicBezTo>
                <a:cubicBezTo>
                  <a:pt x="123" y="317"/>
                  <a:pt x="81" y="317"/>
                  <a:pt x="49" y="338"/>
                </a:cubicBezTo>
                <a:cubicBezTo>
                  <a:pt x="49" y="338"/>
                  <a:pt x="49" y="338"/>
                  <a:pt x="49" y="338"/>
                </a:cubicBezTo>
                <a:cubicBezTo>
                  <a:pt x="16" y="360"/>
                  <a:pt x="0" y="399"/>
                  <a:pt x="7" y="443"/>
                </a:cubicBezTo>
                <a:cubicBezTo>
                  <a:pt x="8" y="452"/>
                  <a:pt x="17" y="459"/>
                  <a:pt x="26" y="4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31"/>
          <p:cNvSpPr>
            <a:spLocks/>
          </p:cNvSpPr>
          <p:nvPr/>
        </p:nvSpPr>
        <p:spPr bwMode="auto">
          <a:xfrm>
            <a:off x="9493418" y="2509504"/>
            <a:ext cx="2724429" cy="1638063"/>
          </a:xfrm>
          <a:custGeom>
            <a:avLst/>
            <a:gdLst>
              <a:gd name="T0" fmla="*/ 489 w 489"/>
              <a:gd name="T1" fmla="*/ 26 h 294"/>
              <a:gd name="T2" fmla="*/ 488 w 489"/>
              <a:gd name="T3" fmla="*/ 26 h 294"/>
              <a:gd name="T4" fmla="*/ 413 w 489"/>
              <a:gd name="T5" fmla="*/ 23 h 294"/>
              <a:gd name="T6" fmla="*/ 300 w 489"/>
              <a:gd name="T7" fmla="*/ 21 h 294"/>
              <a:gd name="T8" fmla="*/ 258 w 489"/>
              <a:gd name="T9" fmla="*/ 126 h 294"/>
              <a:gd name="T10" fmla="*/ 231 w 489"/>
              <a:gd name="T11" fmla="*/ 196 h 294"/>
              <a:gd name="T12" fmla="*/ 156 w 489"/>
              <a:gd name="T13" fmla="*/ 193 h 294"/>
              <a:gd name="T14" fmla="*/ 43 w 489"/>
              <a:gd name="T15" fmla="*/ 191 h 294"/>
              <a:gd name="T16" fmla="*/ 0 w 489"/>
              <a:gd name="T17" fmla="*/ 276 h 294"/>
              <a:gd name="T18" fmla="*/ 19 w 489"/>
              <a:gd name="T19" fmla="*/ 293 h 294"/>
              <a:gd name="T20" fmla="*/ 20 w 489"/>
              <a:gd name="T21" fmla="*/ 293 h 294"/>
              <a:gd name="T22" fmla="*/ 35 w 489"/>
              <a:gd name="T23" fmla="*/ 276 h 294"/>
              <a:gd name="T24" fmla="*/ 63 w 489"/>
              <a:gd name="T25" fmla="*/ 220 h 294"/>
              <a:gd name="T26" fmla="*/ 138 w 489"/>
              <a:gd name="T27" fmla="*/ 223 h 294"/>
              <a:gd name="T28" fmla="*/ 251 w 489"/>
              <a:gd name="T29" fmla="*/ 225 h 294"/>
              <a:gd name="T30" fmla="*/ 293 w 489"/>
              <a:gd name="T31" fmla="*/ 121 h 294"/>
              <a:gd name="T32" fmla="*/ 320 w 489"/>
              <a:gd name="T33" fmla="*/ 50 h 294"/>
              <a:gd name="T34" fmla="*/ 395 w 489"/>
              <a:gd name="T35" fmla="*/ 53 h 294"/>
              <a:gd name="T36" fmla="*/ 489 w 489"/>
              <a:gd name="T37" fmla="*/ 65 h 294"/>
              <a:gd name="T38" fmla="*/ 489 w 489"/>
              <a:gd name="T39" fmla="*/ 26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89" h="294">
                <a:moveTo>
                  <a:pt x="489" y="26"/>
                </a:moveTo>
                <a:cubicBezTo>
                  <a:pt x="489" y="26"/>
                  <a:pt x="489" y="26"/>
                  <a:pt x="488" y="26"/>
                </a:cubicBezTo>
                <a:cubicBezTo>
                  <a:pt x="467" y="40"/>
                  <a:pt x="439" y="39"/>
                  <a:pt x="413" y="23"/>
                </a:cubicBezTo>
                <a:cubicBezTo>
                  <a:pt x="375" y="0"/>
                  <a:pt x="333" y="0"/>
                  <a:pt x="300" y="21"/>
                </a:cubicBezTo>
                <a:cubicBezTo>
                  <a:pt x="268" y="43"/>
                  <a:pt x="252" y="82"/>
                  <a:pt x="258" y="126"/>
                </a:cubicBezTo>
                <a:cubicBezTo>
                  <a:pt x="262" y="156"/>
                  <a:pt x="252" y="182"/>
                  <a:pt x="231" y="196"/>
                </a:cubicBezTo>
                <a:cubicBezTo>
                  <a:pt x="210" y="210"/>
                  <a:pt x="182" y="209"/>
                  <a:pt x="156" y="193"/>
                </a:cubicBezTo>
                <a:cubicBezTo>
                  <a:pt x="118" y="170"/>
                  <a:pt x="76" y="169"/>
                  <a:pt x="43" y="191"/>
                </a:cubicBezTo>
                <a:cubicBezTo>
                  <a:pt x="16" y="209"/>
                  <a:pt x="0" y="240"/>
                  <a:pt x="0" y="276"/>
                </a:cubicBezTo>
                <a:cubicBezTo>
                  <a:pt x="0" y="286"/>
                  <a:pt x="9" y="294"/>
                  <a:pt x="19" y="293"/>
                </a:cubicBezTo>
                <a:cubicBezTo>
                  <a:pt x="20" y="293"/>
                  <a:pt x="20" y="293"/>
                  <a:pt x="20" y="293"/>
                </a:cubicBezTo>
                <a:cubicBezTo>
                  <a:pt x="29" y="292"/>
                  <a:pt x="35" y="284"/>
                  <a:pt x="35" y="276"/>
                </a:cubicBezTo>
                <a:cubicBezTo>
                  <a:pt x="35" y="252"/>
                  <a:pt x="45" y="232"/>
                  <a:pt x="63" y="220"/>
                </a:cubicBezTo>
                <a:cubicBezTo>
                  <a:pt x="84" y="206"/>
                  <a:pt x="112" y="207"/>
                  <a:pt x="138" y="223"/>
                </a:cubicBezTo>
                <a:cubicBezTo>
                  <a:pt x="176" y="246"/>
                  <a:pt x="218" y="247"/>
                  <a:pt x="251" y="225"/>
                </a:cubicBezTo>
                <a:cubicBezTo>
                  <a:pt x="283" y="204"/>
                  <a:pt x="299" y="165"/>
                  <a:pt x="293" y="121"/>
                </a:cubicBezTo>
                <a:cubicBezTo>
                  <a:pt x="288" y="91"/>
                  <a:pt x="298" y="64"/>
                  <a:pt x="320" y="50"/>
                </a:cubicBezTo>
                <a:cubicBezTo>
                  <a:pt x="341" y="36"/>
                  <a:pt x="369" y="37"/>
                  <a:pt x="395" y="53"/>
                </a:cubicBezTo>
                <a:cubicBezTo>
                  <a:pt x="426" y="72"/>
                  <a:pt x="460" y="76"/>
                  <a:pt x="489" y="65"/>
                </a:cubicBezTo>
                <a:lnTo>
                  <a:pt x="489" y="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32"/>
          <p:cNvSpPr>
            <a:spLocks/>
          </p:cNvSpPr>
          <p:nvPr/>
        </p:nvSpPr>
        <p:spPr bwMode="auto">
          <a:xfrm>
            <a:off x="5028760" y="4763968"/>
            <a:ext cx="1689146" cy="2114838"/>
          </a:xfrm>
          <a:custGeom>
            <a:avLst/>
            <a:gdLst>
              <a:gd name="T0" fmla="*/ 288 w 303"/>
              <a:gd name="T1" fmla="*/ 26 h 380"/>
              <a:gd name="T2" fmla="*/ 139 w 303"/>
              <a:gd name="T3" fmla="*/ 16 h 380"/>
              <a:gd name="T4" fmla="*/ 27 w 303"/>
              <a:gd name="T5" fmla="*/ 115 h 380"/>
              <a:gd name="T6" fmla="*/ 17 w 303"/>
              <a:gd name="T7" fmla="*/ 264 h 380"/>
              <a:gd name="T8" fmla="*/ 115 w 303"/>
              <a:gd name="T9" fmla="*/ 376 h 380"/>
              <a:gd name="T10" fmla="*/ 136 w 303"/>
              <a:gd name="T11" fmla="*/ 378 h 380"/>
              <a:gd name="T12" fmla="*/ 142 w 303"/>
              <a:gd name="T13" fmla="*/ 375 h 380"/>
              <a:gd name="T14" fmla="*/ 151 w 303"/>
              <a:gd name="T15" fmla="*/ 364 h 380"/>
              <a:gd name="T16" fmla="*/ 152 w 303"/>
              <a:gd name="T17" fmla="*/ 344 h 380"/>
              <a:gd name="T18" fmla="*/ 139 w 303"/>
              <a:gd name="T19" fmla="*/ 329 h 380"/>
              <a:gd name="T20" fmla="*/ 74 w 303"/>
              <a:gd name="T21" fmla="*/ 138 h 380"/>
              <a:gd name="T22" fmla="*/ 265 w 303"/>
              <a:gd name="T23" fmla="*/ 73 h 380"/>
              <a:gd name="T24" fmla="*/ 285 w 303"/>
              <a:gd name="T25" fmla="*/ 74 h 380"/>
              <a:gd name="T26" fmla="*/ 300 w 303"/>
              <a:gd name="T27" fmla="*/ 61 h 380"/>
              <a:gd name="T28" fmla="*/ 301 w 303"/>
              <a:gd name="T29" fmla="*/ 41 h 380"/>
              <a:gd name="T30" fmla="*/ 288 w 303"/>
              <a:gd name="T31" fmla="*/ 26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03" h="380">
                <a:moveTo>
                  <a:pt x="288" y="26"/>
                </a:moveTo>
                <a:cubicBezTo>
                  <a:pt x="241" y="3"/>
                  <a:pt x="188" y="0"/>
                  <a:pt x="139" y="16"/>
                </a:cubicBezTo>
                <a:cubicBezTo>
                  <a:pt x="89" y="33"/>
                  <a:pt x="50" y="68"/>
                  <a:pt x="27" y="115"/>
                </a:cubicBezTo>
                <a:cubicBezTo>
                  <a:pt x="4" y="162"/>
                  <a:pt x="0" y="215"/>
                  <a:pt x="17" y="264"/>
                </a:cubicBezTo>
                <a:cubicBezTo>
                  <a:pt x="34" y="313"/>
                  <a:pt x="69" y="353"/>
                  <a:pt x="115" y="376"/>
                </a:cubicBezTo>
                <a:cubicBezTo>
                  <a:pt x="122" y="379"/>
                  <a:pt x="129" y="380"/>
                  <a:pt x="136" y="378"/>
                </a:cubicBezTo>
                <a:cubicBezTo>
                  <a:pt x="138" y="377"/>
                  <a:pt x="140" y="376"/>
                  <a:pt x="142" y="375"/>
                </a:cubicBezTo>
                <a:cubicBezTo>
                  <a:pt x="145" y="372"/>
                  <a:pt x="149" y="369"/>
                  <a:pt x="151" y="364"/>
                </a:cubicBezTo>
                <a:cubicBezTo>
                  <a:pt x="154" y="358"/>
                  <a:pt x="154" y="351"/>
                  <a:pt x="152" y="344"/>
                </a:cubicBezTo>
                <a:cubicBezTo>
                  <a:pt x="150" y="338"/>
                  <a:pt x="145" y="332"/>
                  <a:pt x="139" y="329"/>
                </a:cubicBezTo>
                <a:cubicBezTo>
                  <a:pt x="68" y="294"/>
                  <a:pt x="39" y="209"/>
                  <a:pt x="74" y="138"/>
                </a:cubicBezTo>
                <a:cubicBezTo>
                  <a:pt x="108" y="68"/>
                  <a:pt x="194" y="38"/>
                  <a:pt x="265" y="73"/>
                </a:cubicBezTo>
                <a:cubicBezTo>
                  <a:pt x="271" y="76"/>
                  <a:pt x="278" y="77"/>
                  <a:pt x="285" y="74"/>
                </a:cubicBezTo>
                <a:cubicBezTo>
                  <a:pt x="291" y="72"/>
                  <a:pt x="297" y="67"/>
                  <a:pt x="300" y="61"/>
                </a:cubicBezTo>
                <a:cubicBezTo>
                  <a:pt x="303" y="55"/>
                  <a:pt x="303" y="48"/>
                  <a:pt x="301" y="41"/>
                </a:cubicBezTo>
                <a:cubicBezTo>
                  <a:pt x="299" y="35"/>
                  <a:pt x="294" y="29"/>
                  <a:pt x="288" y="2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4337160" y="-266008"/>
            <a:ext cx="2820289" cy="2428147"/>
          </a:xfrm>
          <a:custGeom>
            <a:avLst/>
            <a:gdLst>
              <a:gd name="connsiteX0" fmla="*/ 0 w 2820289"/>
              <a:gd name="connsiteY0" fmla="*/ 0 h 2428147"/>
              <a:gd name="connsiteX1" fmla="*/ 2820289 w 2820289"/>
              <a:gd name="connsiteY1" fmla="*/ 0 h 2428147"/>
              <a:gd name="connsiteX2" fmla="*/ 1270541 w 2820289"/>
              <a:gd name="connsiteY2" fmla="*/ 2428147 h 2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0289" h="2428147">
                <a:moveTo>
                  <a:pt x="0" y="0"/>
                </a:moveTo>
                <a:lnTo>
                  <a:pt x="2820289" y="0"/>
                </a:lnTo>
                <a:lnTo>
                  <a:pt x="1270541" y="24281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38200" y="2637450"/>
            <a:ext cx="1051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Candara" panose="020E0502030303020204" pitchFamily="34" charset="0"/>
              </a:rPr>
              <a:t>СПАСИБО</a:t>
            </a:r>
            <a:endParaRPr lang="en-US" sz="80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28327" y="3750551"/>
            <a:ext cx="8335346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>
                <a:solidFill>
                  <a:schemeClr val="bg1"/>
                </a:solidFill>
                <a:latin typeface="Candara" panose="020E0502030303020204" pitchFamily="34" charset="0"/>
              </a:rPr>
              <a:t>ЗА ВАШЕ ВНИМАНИЕ!</a:t>
            </a:r>
            <a:endParaRPr lang="en-US" sz="20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8F766A-0873-4E9A-91F8-30CE82B8EA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3" y="1745095"/>
            <a:ext cx="1655075" cy="16550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97ABC3-E948-49CF-8EDB-7CF575260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402" y="4900335"/>
            <a:ext cx="3368255" cy="215568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57B77A-9E7A-4223-ACC6-618D178ABA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8" y="4985499"/>
            <a:ext cx="2070519" cy="207051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594F63-73FA-4A9B-A36E-6EBBFA1262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3222">
            <a:off x="10023755" y="857471"/>
            <a:ext cx="1216743" cy="131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04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0"/>
            <a:ext cx="12192000" cy="146957"/>
            <a:chOff x="0" y="449035"/>
            <a:chExt cx="7935684" cy="1322614"/>
          </a:xfrm>
        </p:grpSpPr>
        <p:sp>
          <p:nvSpPr>
            <p:cNvPr id="13" name="Rectangle 12"/>
            <p:cNvSpPr/>
            <p:nvPr/>
          </p:nvSpPr>
          <p:spPr>
            <a:xfrm>
              <a:off x="0" y="449035"/>
              <a:ext cx="1322614" cy="13226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22614" y="449035"/>
              <a:ext cx="1322614" cy="13226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45228" y="449035"/>
              <a:ext cx="1322614" cy="13226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67842" y="449035"/>
              <a:ext cx="1322614" cy="13226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290456" y="449035"/>
              <a:ext cx="1322614" cy="132261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613070" y="449035"/>
              <a:ext cx="1322614" cy="13226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38200" y="681409"/>
            <a:ext cx="1051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accent5"/>
                </a:solidFill>
                <a:latin typeface="Candara" panose="020E0502030303020204" pitchFamily="34" charset="0"/>
              </a:rPr>
              <a:t>НАША КОМАНДА</a:t>
            </a:r>
            <a:endParaRPr lang="en-US" sz="4400" dirty="0">
              <a:solidFill>
                <a:schemeClr val="accent5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Freeform 77"/>
          <p:cNvSpPr>
            <a:spLocks noEditPoints="1"/>
          </p:cNvSpPr>
          <p:nvPr/>
        </p:nvSpPr>
        <p:spPr bwMode="auto">
          <a:xfrm>
            <a:off x="-466292" y="456058"/>
            <a:ext cx="932584" cy="865492"/>
          </a:xfrm>
          <a:custGeom>
            <a:avLst/>
            <a:gdLst>
              <a:gd name="T0" fmla="*/ 307 w 417"/>
              <a:gd name="T1" fmla="*/ 337 h 387"/>
              <a:gd name="T2" fmla="*/ 174 w 417"/>
              <a:gd name="T3" fmla="*/ 335 h 387"/>
              <a:gd name="T4" fmla="*/ 131 w 417"/>
              <a:gd name="T5" fmla="*/ 302 h 387"/>
              <a:gd name="T6" fmla="*/ 83 w 417"/>
              <a:gd name="T7" fmla="*/ 292 h 387"/>
              <a:gd name="T8" fmla="*/ 180 w 417"/>
              <a:gd name="T9" fmla="*/ 276 h 387"/>
              <a:gd name="T10" fmla="*/ 148 w 417"/>
              <a:gd name="T11" fmla="*/ 280 h 387"/>
              <a:gd name="T12" fmla="*/ 222 w 417"/>
              <a:gd name="T13" fmla="*/ 252 h 387"/>
              <a:gd name="T14" fmla="*/ 36 w 417"/>
              <a:gd name="T15" fmla="*/ 242 h 387"/>
              <a:gd name="T16" fmla="*/ 36 w 417"/>
              <a:gd name="T17" fmla="*/ 242 h 387"/>
              <a:gd name="T18" fmla="*/ 286 w 417"/>
              <a:gd name="T19" fmla="*/ 258 h 387"/>
              <a:gd name="T20" fmla="*/ 123 w 417"/>
              <a:gd name="T21" fmla="*/ 251 h 387"/>
              <a:gd name="T22" fmla="*/ 171 w 417"/>
              <a:gd name="T23" fmla="*/ 227 h 387"/>
              <a:gd name="T24" fmla="*/ 191 w 417"/>
              <a:gd name="T25" fmla="*/ 241 h 387"/>
              <a:gd name="T26" fmla="*/ 201 w 417"/>
              <a:gd name="T27" fmla="*/ 227 h 387"/>
              <a:gd name="T28" fmla="*/ 331 w 417"/>
              <a:gd name="T29" fmla="*/ 262 h 387"/>
              <a:gd name="T30" fmla="*/ 57 w 417"/>
              <a:gd name="T31" fmla="*/ 196 h 387"/>
              <a:gd name="T32" fmla="*/ 120 w 417"/>
              <a:gd name="T33" fmla="*/ 195 h 387"/>
              <a:gd name="T34" fmla="*/ 272 w 417"/>
              <a:gd name="T35" fmla="*/ 188 h 387"/>
              <a:gd name="T36" fmla="*/ 297 w 417"/>
              <a:gd name="T37" fmla="*/ 188 h 387"/>
              <a:gd name="T38" fmla="*/ 306 w 417"/>
              <a:gd name="T39" fmla="*/ 174 h 387"/>
              <a:gd name="T40" fmla="*/ 39 w 417"/>
              <a:gd name="T41" fmla="*/ 224 h 387"/>
              <a:gd name="T42" fmla="*/ 183 w 417"/>
              <a:gd name="T43" fmla="*/ 163 h 387"/>
              <a:gd name="T44" fmla="*/ 197 w 417"/>
              <a:gd name="T45" fmla="*/ 171 h 387"/>
              <a:gd name="T46" fmla="*/ 183 w 417"/>
              <a:gd name="T47" fmla="*/ 163 h 387"/>
              <a:gd name="T48" fmla="*/ 370 w 417"/>
              <a:gd name="T49" fmla="*/ 225 h 387"/>
              <a:gd name="T50" fmla="*/ 238 w 417"/>
              <a:gd name="T51" fmla="*/ 210 h 387"/>
              <a:gd name="T52" fmla="*/ 250 w 417"/>
              <a:gd name="T53" fmla="*/ 166 h 387"/>
              <a:gd name="T54" fmla="*/ 53 w 417"/>
              <a:gd name="T55" fmla="*/ 150 h 387"/>
              <a:gd name="T56" fmla="*/ 225 w 417"/>
              <a:gd name="T57" fmla="*/ 153 h 387"/>
              <a:gd name="T58" fmla="*/ 280 w 417"/>
              <a:gd name="T59" fmla="*/ 146 h 387"/>
              <a:gd name="T60" fmla="*/ 273 w 417"/>
              <a:gd name="T61" fmla="*/ 137 h 387"/>
              <a:gd name="T62" fmla="*/ 212 w 417"/>
              <a:gd name="T63" fmla="*/ 135 h 387"/>
              <a:gd name="T64" fmla="*/ 396 w 417"/>
              <a:gd name="T65" fmla="*/ 193 h 387"/>
              <a:gd name="T66" fmla="*/ 400 w 417"/>
              <a:gd name="T67" fmla="*/ 187 h 387"/>
              <a:gd name="T68" fmla="*/ 175 w 417"/>
              <a:gd name="T69" fmla="*/ 125 h 387"/>
              <a:gd name="T70" fmla="*/ 112 w 417"/>
              <a:gd name="T71" fmla="*/ 131 h 387"/>
              <a:gd name="T72" fmla="*/ 148 w 417"/>
              <a:gd name="T73" fmla="*/ 119 h 387"/>
              <a:gd name="T74" fmla="*/ 154 w 417"/>
              <a:gd name="T75" fmla="*/ 118 h 387"/>
              <a:gd name="T76" fmla="*/ 93 w 417"/>
              <a:gd name="T77" fmla="*/ 116 h 387"/>
              <a:gd name="T78" fmla="*/ 319 w 417"/>
              <a:gd name="T79" fmla="*/ 114 h 387"/>
              <a:gd name="T80" fmla="*/ 336 w 417"/>
              <a:gd name="T81" fmla="*/ 128 h 387"/>
              <a:gd name="T82" fmla="*/ 133 w 417"/>
              <a:gd name="T83" fmla="*/ 112 h 387"/>
              <a:gd name="T84" fmla="*/ 255 w 417"/>
              <a:gd name="T85" fmla="*/ 107 h 387"/>
              <a:gd name="T86" fmla="*/ 231 w 417"/>
              <a:gd name="T87" fmla="*/ 103 h 387"/>
              <a:gd name="T88" fmla="*/ 161 w 417"/>
              <a:gd name="T89" fmla="*/ 101 h 387"/>
              <a:gd name="T90" fmla="*/ 192 w 417"/>
              <a:gd name="T91" fmla="*/ 93 h 387"/>
              <a:gd name="T92" fmla="*/ 333 w 417"/>
              <a:gd name="T93" fmla="*/ 86 h 387"/>
              <a:gd name="T94" fmla="*/ 333 w 417"/>
              <a:gd name="T95" fmla="*/ 86 h 387"/>
              <a:gd name="T96" fmla="*/ 127 w 417"/>
              <a:gd name="T97" fmla="*/ 74 h 387"/>
              <a:gd name="T98" fmla="*/ 201 w 417"/>
              <a:gd name="T99" fmla="*/ 53 h 387"/>
              <a:gd name="T100" fmla="*/ 179 w 417"/>
              <a:gd name="T101" fmla="*/ 42 h 387"/>
              <a:gd name="T102" fmla="*/ 251 w 417"/>
              <a:gd name="T103" fmla="*/ 34 h 387"/>
              <a:gd name="T104" fmla="*/ 258 w 417"/>
              <a:gd name="T105" fmla="*/ 32 h 387"/>
              <a:gd name="T106" fmla="*/ 55 w 417"/>
              <a:gd name="T107" fmla="*/ 73 h 387"/>
              <a:gd name="T108" fmla="*/ 286 w 417"/>
              <a:gd name="T109" fmla="*/ 18 h 387"/>
              <a:gd name="T110" fmla="*/ 394 w 417"/>
              <a:gd name="T111" fmla="*/ 129 h 387"/>
              <a:gd name="T112" fmla="*/ 403 w 417"/>
              <a:gd name="T113" fmla="*/ 242 h 387"/>
              <a:gd name="T114" fmla="*/ 353 w 417"/>
              <a:gd name="T115" fmla="*/ 317 h 387"/>
              <a:gd name="T116" fmla="*/ 276 w 417"/>
              <a:gd name="T117" fmla="*/ 366 h 387"/>
              <a:gd name="T118" fmla="*/ 171 w 417"/>
              <a:gd name="T119" fmla="*/ 387 h 387"/>
              <a:gd name="T120" fmla="*/ 43 w 417"/>
              <a:gd name="T121" fmla="*/ 298 h 387"/>
              <a:gd name="T122" fmla="*/ 9 w 417"/>
              <a:gd name="T123" fmla="*/ 121 h 387"/>
              <a:gd name="T124" fmla="*/ 166 w 417"/>
              <a:gd name="T125" fmla="*/ 4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17" h="387">
                <a:moveTo>
                  <a:pt x="214" y="339"/>
                </a:moveTo>
                <a:lnTo>
                  <a:pt x="213" y="340"/>
                </a:lnTo>
                <a:lnTo>
                  <a:pt x="214" y="340"/>
                </a:lnTo>
                <a:lnTo>
                  <a:pt x="214" y="339"/>
                </a:lnTo>
                <a:close/>
                <a:moveTo>
                  <a:pt x="320" y="330"/>
                </a:moveTo>
                <a:lnTo>
                  <a:pt x="292" y="344"/>
                </a:lnTo>
                <a:lnTo>
                  <a:pt x="307" y="337"/>
                </a:lnTo>
                <a:lnTo>
                  <a:pt x="320" y="330"/>
                </a:lnTo>
                <a:close/>
                <a:moveTo>
                  <a:pt x="125" y="318"/>
                </a:moveTo>
                <a:lnTo>
                  <a:pt x="124" y="319"/>
                </a:lnTo>
                <a:lnTo>
                  <a:pt x="142" y="330"/>
                </a:lnTo>
                <a:lnTo>
                  <a:pt x="162" y="336"/>
                </a:lnTo>
                <a:lnTo>
                  <a:pt x="172" y="335"/>
                </a:lnTo>
                <a:lnTo>
                  <a:pt x="174" y="335"/>
                </a:lnTo>
                <a:lnTo>
                  <a:pt x="142" y="326"/>
                </a:lnTo>
                <a:lnTo>
                  <a:pt x="133" y="323"/>
                </a:lnTo>
                <a:lnTo>
                  <a:pt x="125" y="318"/>
                </a:lnTo>
                <a:close/>
                <a:moveTo>
                  <a:pt x="120" y="294"/>
                </a:moveTo>
                <a:lnTo>
                  <a:pt x="123" y="298"/>
                </a:lnTo>
                <a:lnTo>
                  <a:pt x="127" y="299"/>
                </a:lnTo>
                <a:lnTo>
                  <a:pt x="131" y="302"/>
                </a:lnTo>
                <a:lnTo>
                  <a:pt x="134" y="302"/>
                </a:lnTo>
                <a:lnTo>
                  <a:pt x="120" y="294"/>
                </a:lnTo>
                <a:close/>
                <a:moveTo>
                  <a:pt x="85" y="282"/>
                </a:moveTo>
                <a:lnTo>
                  <a:pt x="86" y="282"/>
                </a:lnTo>
                <a:lnTo>
                  <a:pt x="86" y="286"/>
                </a:lnTo>
                <a:lnTo>
                  <a:pt x="86" y="289"/>
                </a:lnTo>
                <a:lnTo>
                  <a:pt x="83" y="292"/>
                </a:lnTo>
                <a:lnTo>
                  <a:pt x="81" y="293"/>
                </a:lnTo>
                <a:lnTo>
                  <a:pt x="82" y="296"/>
                </a:lnTo>
                <a:lnTo>
                  <a:pt x="90" y="298"/>
                </a:lnTo>
                <a:lnTo>
                  <a:pt x="87" y="290"/>
                </a:lnTo>
                <a:lnTo>
                  <a:pt x="86" y="282"/>
                </a:lnTo>
                <a:lnTo>
                  <a:pt x="85" y="282"/>
                </a:lnTo>
                <a:close/>
                <a:moveTo>
                  <a:pt x="180" y="276"/>
                </a:moveTo>
                <a:lnTo>
                  <a:pt x="180" y="277"/>
                </a:lnTo>
                <a:lnTo>
                  <a:pt x="182" y="277"/>
                </a:lnTo>
                <a:lnTo>
                  <a:pt x="180" y="276"/>
                </a:lnTo>
                <a:close/>
                <a:moveTo>
                  <a:pt x="138" y="265"/>
                </a:moveTo>
                <a:lnTo>
                  <a:pt x="136" y="271"/>
                </a:lnTo>
                <a:lnTo>
                  <a:pt x="141" y="276"/>
                </a:lnTo>
                <a:lnTo>
                  <a:pt x="148" y="280"/>
                </a:lnTo>
                <a:lnTo>
                  <a:pt x="149" y="280"/>
                </a:lnTo>
                <a:lnTo>
                  <a:pt x="145" y="276"/>
                </a:lnTo>
                <a:lnTo>
                  <a:pt x="141" y="272"/>
                </a:lnTo>
                <a:lnTo>
                  <a:pt x="138" y="265"/>
                </a:lnTo>
                <a:close/>
                <a:moveTo>
                  <a:pt x="218" y="252"/>
                </a:moveTo>
                <a:lnTo>
                  <a:pt x="217" y="254"/>
                </a:lnTo>
                <a:lnTo>
                  <a:pt x="222" y="252"/>
                </a:lnTo>
                <a:lnTo>
                  <a:pt x="218" y="252"/>
                </a:lnTo>
                <a:close/>
                <a:moveTo>
                  <a:pt x="267" y="243"/>
                </a:moveTo>
                <a:lnTo>
                  <a:pt x="260" y="248"/>
                </a:lnTo>
                <a:lnTo>
                  <a:pt x="252" y="255"/>
                </a:lnTo>
                <a:lnTo>
                  <a:pt x="260" y="250"/>
                </a:lnTo>
                <a:lnTo>
                  <a:pt x="267" y="243"/>
                </a:lnTo>
                <a:close/>
                <a:moveTo>
                  <a:pt x="36" y="242"/>
                </a:moveTo>
                <a:lnTo>
                  <a:pt x="42" y="255"/>
                </a:lnTo>
                <a:lnTo>
                  <a:pt x="48" y="268"/>
                </a:lnTo>
                <a:lnTo>
                  <a:pt x="52" y="273"/>
                </a:lnTo>
                <a:lnTo>
                  <a:pt x="56" y="279"/>
                </a:lnTo>
                <a:lnTo>
                  <a:pt x="49" y="263"/>
                </a:lnTo>
                <a:lnTo>
                  <a:pt x="45" y="248"/>
                </a:lnTo>
                <a:lnTo>
                  <a:pt x="36" y="242"/>
                </a:lnTo>
                <a:close/>
                <a:moveTo>
                  <a:pt x="306" y="235"/>
                </a:moveTo>
                <a:lnTo>
                  <a:pt x="289" y="251"/>
                </a:lnTo>
                <a:lnTo>
                  <a:pt x="268" y="264"/>
                </a:lnTo>
                <a:lnTo>
                  <a:pt x="260" y="269"/>
                </a:lnTo>
                <a:lnTo>
                  <a:pt x="268" y="268"/>
                </a:lnTo>
                <a:lnTo>
                  <a:pt x="276" y="267"/>
                </a:lnTo>
                <a:lnTo>
                  <a:pt x="286" y="258"/>
                </a:lnTo>
                <a:lnTo>
                  <a:pt x="295" y="251"/>
                </a:lnTo>
                <a:lnTo>
                  <a:pt x="306" y="235"/>
                </a:lnTo>
                <a:close/>
                <a:moveTo>
                  <a:pt x="131" y="235"/>
                </a:moveTo>
                <a:lnTo>
                  <a:pt x="128" y="246"/>
                </a:lnTo>
                <a:lnTo>
                  <a:pt x="128" y="248"/>
                </a:lnTo>
                <a:lnTo>
                  <a:pt x="125" y="251"/>
                </a:lnTo>
                <a:lnTo>
                  <a:pt x="123" y="251"/>
                </a:lnTo>
                <a:lnTo>
                  <a:pt x="120" y="251"/>
                </a:lnTo>
                <a:lnTo>
                  <a:pt x="125" y="259"/>
                </a:lnTo>
                <a:lnTo>
                  <a:pt x="129" y="254"/>
                </a:lnTo>
                <a:lnTo>
                  <a:pt x="134" y="247"/>
                </a:lnTo>
                <a:lnTo>
                  <a:pt x="134" y="239"/>
                </a:lnTo>
                <a:lnTo>
                  <a:pt x="131" y="235"/>
                </a:lnTo>
                <a:close/>
                <a:moveTo>
                  <a:pt x="171" y="227"/>
                </a:moveTo>
                <a:lnTo>
                  <a:pt x="174" y="246"/>
                </a:lnTo>
                <a:lnTo>
                  <a:pt x="191" y="258"/>
                </a:lnTo>
                <a:lnTo>
                  <a:pt x="195" y="258"/>
                </a:lnTo>
                <a:lnTo>
                  <a:pt x="195" y="255"/>
                </a:lnTo>
                <a:lnTo>
                  <a:pt x="195" y="254"/>
                </a:lnTo>
                <a:lnTo>
                  <a:pt x="197" y="245"/>
                </a:lnTo>
                <a:lnTo>
                  <a:pt x="191" y="241"/>
                </a:lnTo>
                <a:lnTo>
                  <a:pt x="187" y="235"/>
                </a:lnTo>
                <a:lnTo>
                  <a:pt x="182" y="230"/>
                </a:lnTo>
                <a:lnTo>
                  <a:pt x="176" y="229"/>
                </a:lnTo>
                <a:lnTo>
                  <a:pt x="171" y="227"/>
                </a:lnTo>
                <a:close/>
                <a:moveTo>
                  <a:pt x="201" y="227"/>
                </a:moveTo>
                <a:lnTo>
                  <a:pt x="201" y="227"/>
                </a:lnTo>
                <a:lnTo>
                  <a:pt x="201" y="227"/>
                </a:lnTo>
                <a:lnTo>
                  <a:pt x="201" y="227"/>
                </a:lnTo>
                <a:close/>
                <a:moveTo>
                  <a:pt x="345" y="222"/>
                </a:moveTo>
                <a:lnTo>
                  <a:pt x="345" y="222"/>
                </a:lnTo>
                <a:lnTo>
                  <a:pt x="341" y="229"/>
                </a:lnTo>
                <a:lnTo>
                  <a:pt x="337" y="235"/>
                </a:lnTo>
                <a:lnTo>
                  <a:pt x="332" y="241"/>
                </a:lnTo>
                <a:lnTo>
                  <a:pt x="331" y="262"/>
                </a:lnTo>
                <a:lnTo>
                  <a:pt x="339" y="258"/>
                </a:lnTo>
                <a:lnTo>
                  <a:pt x="345" y="254"/>
                </a:lnTo>
                <a:lnTo>
                  <a:pt x="348" y="247"/>
                </a:lnTo>
                <a:lnTo>
                  <a:pt x="349" y="239"/>
                </a:lnTo>
                <a:lnTo>
                  <a:pt x="345" y="222"/>
                </a:lnTo>
                <a:close/>
                <a:moveTo>
                  <a:pt x="61" y="187"/>
                </a:moveTo>
                <a:lnTo>
                  <a:pt x="57" y="196"/>
                </a:lnTo>
                <a:lnTo>
                  <a:pt x="59" y="200"/>
                </a:lnTo>
                <a:lnTo>
                  <a:pt x="72" y="224"/>
                </a:lnTo>
                <a:lnTo>
                  <a:pt x="77" y="231"/>
                </a:lnTo>
                <a:lnTo>
                  <a:pt x="76" y="221"/>
                </a:lnTo>
                <a:lnTo>
                  <a:pt x="61" y="187"/>
                </a:lnTo>
                <a:close/>
                <a:moveTo>
                  <a:pt x="123" y="182"/>
                </a:moveTo>
                <a:lnTo>
                  <a:pt x="120" y="195"/>
                </a:lnTo>
                <a:lnTo>
                  <a:pt x="121" y="197"/>
                </a:lnTo>
                <a:lnTo>
                  <a:pt x="123" y="186"/>
                </a:lnTo>
                <a:lnTo>
                  <a:pt x="123" y="182"/>
                </a:lnTo>
                <a:close/>
                <a:moveTo>
                  <a:pt x="267" y="176"/>
                </a:moveTo>
                <a:lnTo>
                  <a:pt x="267" y="203"/>
                </a:lnTo>
                <a:lnTo>
                  <a:pt x="273" y="193"/>
                </a:lnTo>
                <a:lnTo>
                  <a:pt x="272" y="188"/>
                </a:lnTo>
                <a:lnTo>
                  <a:pt x="269" y="183"/>
                </a:lnTo>
                <a:lnTo>
                  <a:pt x="267" y="176"/>
                </a:lnTo>
                <a:close/>
                <a:moveTo>
                  <a:pt x="306" y="165"/>
                </a:moveTo>
                <a:lnTo>
                  <a:pt x="305" y="170"/>
                </a:lnTo>
                <a:lnTo>
                  <a:pt x="302" y="176"/>
                </a:lnTo>
                <a:lnTo>
                  <a:pt x="299" y="182"/>
                </a:lnTo>
                <a:lnTo>
                  <a:pt x="297" y="188"/>
                </a:lnTo>
                <a:lnTo>
                  <a:pt x="298" y="205"/>
                </a:lnTo>
                <a:lnTo>
                  <a:pt x="297" y="222"/>
                </a:lnTo>
                <a:lnTo>
                  <a:pt x="305" y="210"/>
                </a:lnTo>
                <a:lnTo>
                  <a:pt x="310" y="197"/>
                </a:lnTo>
                <a:lnTo>
                  <a:pt x="305" y="180"/>
                </a:lnTo>
                <a:lnTo>
                  <a:pt x="305" y="176"/>
                </a:lnTo>
                <a:lnTo>
                  <a:pt x="306" y="174"/>
                </a:lnTo>
                <a:lnTo>
                  <a:pt x="307" y="173"/>
                </a:lnTo>
                <a:lnTo>
                  <a:pt x="306" y="165"/>
                </a:lnTo>
                <a:close/>
                <a:moveTo>
                  <a:pt x="31" y="163"/>
                </a:moveTo>
                <a:lnTo>
                  <a:pt x="28" y="188"/>
                </a:lnTo>
                <a:lnTo>
                  <a:pt x="30" y="212"/>
                </a:lnTo>
                <a:lnTo>
                  <a:pt x="34" y="218"/>
                </a:lnTo>
                <a:lnTo>
                  <a:pt x="39" y="224"/>
                </a:lnTo>
                <a:lnTo>
                  <a:pt x="39" y="213"/>
                </a:lnTo>
                <a:lnTo>
                  <a:pt x="39" y="203"/>
                </a:lnTo>
                <a:lnTo>
                  <a:pt x="38" y="191"/>
                </a:lnTo>
                <a:lnTo>
                  <a:pt x="34" y="180"/>
                </a:lnTo>
                <a:lnTo>
                  <a:pt x="32" y="171"/>
                </a:lnTo>
                <a:lnTo>
                  <a:pt x="31" y="163"/>
                </a:lnTo>
                <a:close/>
                <a:moveTo>
                  <a:pt x="183" y="163"/>
                </a:moveTo>
                <a:lnTo>
                  <a:pt x="186" y="192"/>
                </a:lnTo>
                <a:lnTo>
                  <a:pt x="186" y="193"/>
                </a:lnTo>
                <a:lnTo>
                  <a:pt x="188" y="191"/>
                </a:lnTo>
                <a:lnTo>
                  <a:pt x="192" y="187"/>
                </a:lnTo>
                <a:lnTo>
                  <a:pt x="196" y="182"/>
                </a:lnTo>
                <a:lnTo>
                  <a:pt x="199" y="176"/>
                </a:lnTo>
                <a:lnTo>
                  <a:pt x="197" y="171"/>
                </a:lnTo>
                <a:lnTo>
                  <a:pt x="196" y="173"/>
                </a:lnTo>
                <a:lnTo>
                  <a:pt x="193" y="174"/>
                </a:lnTo>
                <a:lnTo>
                  <a:pt x="189" y="174"/>
                </a:lnTo>
                <a:lnTo>
                  <a:pt x="187" y="173"/>
                </a:lnTo>
                <a:lnTo>
                  <a:pt x="186" y="171"/>
                </a:lnTo>
                <a:lnTo>
                  <a:pt x="184" y="167"/>
                </a:lnTo>
                <a:lnTo>
                  <a:pt x="183" y="163"/>
                </a:lnTo>
                <a:close/>
                <a:moveTo>
                  <a:pt x="78" y="158"/>
                </a:moveTo>
                <a:lnTo>
                  <a:pt x="74" y="165"/>
                </a:lnTo>
                <a:lnTo>
                  <a:pt x="77" y="170"/>
                </a:lnTo>
                <a:lnTo>
                  <a:pt x="78" y="158"/>
                </a:lnTo>
                <a:close/>
                <a:moveTo>
                  <a:pt x="362" y="158"/>
                </a:moveTo>
                <a:lnTo>
                  <a:pt x="369" y="191"/>
                </a:lnTo>
                <a:lnTo>
                  <a:pt x="370" y="225"/>
                </a:lnTo>
                <a:lnTo>
                  <a:pt x="375" y="208"/>
                </a:lnTo>
                <a:lnTo>
                  <a:pt x="374" y="190"/>
                </a:lnTo>
                <a:lnTo>
                  <a:pt x="370" y="174"/>
                </a:lnTo>
                <a:lnTo>
                  <a:pt x="362" y="158"/>
                </a:lnTo>
                <a:close/>
                <a:moveTo>
                  <a:pt x="247" y="153"/>
                </a:moveTo>
                <a:lnTo>
                  <a:pt x="244" y="182"/>
                </a:lnTo>
                <a:lnTo>
                  <a:pt x="238" y="210"/>
                </a:lnTo>
                <a:lnTo>
                  <a:pt x="227" y="237"/>
                </a:lnTo>
                <a:lnTo>
                  <a:pt x="235" y="231"/>
                </a:lnTo>
                <a:lnTo>
                  <a:pt x="242" y="222"/>
                </a:lnTo>
                <a:lnTo>
                  <a:pt x="246" y="209"/>
                </a:lnTo>
                <a:lnTo>
                  <a:pt x="248" y="195"/>
                </a:lnTo>
                <a:lnTo>
                  <a:pt x="250" y="180"/>
                </a:lnTo>
                <a:lnTo>
                  <a:pt x="250" y="166"/>
                </a:lnTo>
                <a:lnTo>
                  <a:pt x="250" y="155"/>
                </a:lnTo>
                <a:lnTo>
                  <a:pt x="247" y="153"/>
                </a:lnTo>
                <a:close/>
                <a:moveTo>
                  <a:pt x="53" y="150"/>
                </a:moveTo>
                <a:lnTo>
                  <a:pt x="52" y="158"/>
                </a:lnTo>
                <a:lnTo>
                  <a:pt x="52" y="167"/>
                </a:lnTo>
                <a:lnTo>
                  <a:pt x="55" y="162"/>
                </a:lnTo>
                <a:lnTo>
                  <a:pt x="53" y="150"/>
                </a:lnTo>
                <a:close/>
                <a:moveTo>
                  <a:pt x="222" y="148"/>
                </a:moveTo>
                <a:lnTo>
                  <a:pt x="222" y="148"/>
                </a:lnTo>
                <a:lnTo>
                  <a:pt x="221" y="158"/>
                </a:lnTo>
                <a:lnTo>
                  <a:pt x="218" y="169"/>
                </a:lnTo>
                <a:lnTo>
                  <a:pt x="218" y="175"/>
                </a:lnTo>
                <a:lnTo>
                  <a:pt x="226" y="158"/>
                </a:lnTo>
                <a:lnTo>
                  <a:pt x="225" y="153"/>
                </a:lnTo>
                <a:lnTo>
                  <a:pt x="222" y="148"/>
                </a:lnTo>
                <a:close/>
                <a:moveTo>
                  <a:pt x="131" y="146"/>
                </a:moveTo>
                <a:lnTo>
                  <a:pt x="131" y="148"/>
                </a:lnTo>
                <a:lnTo>
                  <a:pt x="131" y="148"/>
                </a:lnTo>
                <a:lnTo>
                  <a:pt x="131" y="146"/>
                </a:lnTo>
                <a:close/>
                <a:moveTo>
                  <a:pt x="273" y="137"/>
                </a:moveTo>
                <a:lnTo>
                  <a:pt x="280" y="146"/>
                </a:lnTo>
                <a:lnTo>
                  <a:pt x="286" y="157"/>
                </a:lnTo>
                <a:lnTo>
                  <a:pt x="289" y="165"/>
                </a:lnTo>
                <a:lnTo>
                  <a:pt x="290" y="154"/>
                </a:lnTo>
                <a:lnTo>
                  <a:pt x="290" y="144"/>
                </a:lnTo>
                <a:lnTo>
                  <a:pt x="286" y="138"/>
                </a:lnTo>
                <a:lnTo>
                  <a:pt x="280" y="137"/>
                </a:lnTo>
                <a:lnTo>
                  <a:pt x="273" y="137"/>
                </a:lnTo>
                <a:close/>
                <a:moveTo>
                  <a:pt x="195" y="135"/>
                </a:moveTo>
                <a:lnTo>
                  <a:pt x="189" y="141"/>
                </a:lnTo>
                <a:lnTo>
                  <a:pt x="197" y="138"/>
                </a:lnTo>
                <a:lnTo>
                  <a:pt x="196" y="135"/>
                </a:lnTo>
                <a:lnTo>
                  <a:pt x="195" y="135"/>
                </a:lnTo>
                <a:close/>
                <a:moveTo>
                  <a:pt x="212" y="135"/>
                </a:moveTo>
                <a:lnTo>
                  <a:pt x="212" y="135"/>
                </a:lnTo>
                <a:lnTo>
                  <a:pt x="213" y="135"/>
                </a:lnTo>
                <a:lnTo>
                  <a:pt x="212" y="135"/>
                </a:lnTo>
                <a:close/>
                <a:moveTo>
                  <a:pt x="377" y="129"/>
                </a:moveTo>
                <a:lnTo>
                  <a:pt x="386" y="154"/>
                </a:lnTo>
                <a:lnTo>
                  <a:pt x="395" y="190"/>
                </a:lnTo>
                <a:lnTo>
                  <a:pt x="396" y="191"/>
                </a:lnTo>
                <a:lnTo>
                  <a:pt x="396" y="193"/>
                </a:lnTo>
                <a:lnTo>
                  <a:pt x="398" y="204"/>
                </a:lnTo>
                <a:lnTo>
                  <a:pt x="398" y="208"/>
                </a:lnTo>
                <a:lnTo>
                  <a:pt x="399" y="207"/>
                </a:lnTo>
                <a:lnTo>
                  <a:pt x="402" y="205"/>
                </a:lnTo>
                <a:lnTo>
                  <a:pt x="402" y="199"/>
                </a:lnTo>
                <a:lnTo>
                  <a:pt x="402" y="193"/>
                </a:lnTo>
                <a:lnTo>
                  <a:pt x="400" y="187"/>
                </a:lnTo>
                <a:lnTo>
                  <a:pt x="391" y="157"/>
                </a:lnTo>
                <a:lnTo>
                  <a:pt x="377" y="129"/>
                </a:lnTo>
                <a:close/>
                <a:moveTo>
                  <a:pt x="176" y="120"/>
                </a:moveTo>
                <a:lnTo>
                  <a:pt x="175" y="121"/>
                </a:lnTo>
                <a:lnTo>
                  <a:pt x="170" y="125"/>
                </a:lnTo>
                <a:lnTo>
                  <a:pt x="171" y="129"/>
                </a:lnTo>
                <a:lnTo>
                  <a:pt x="175" y="125"/>
                </a:lnTo>
                <a:lnTo>
                  <a:pt x="180" y="121"/>
                </a:lnTo>
                <a:lnTo>
                  <a:pt x="176" y="120"/>
                </a:lnTo>
                <a:close/>
                <a:moveTo>
                  <a:pt x="123" y="119"/>
                </a:moveTo>
                <a:lnTo>
                  <a:pt x="117" y="123"/>
                </a:lnTo>
                <a:lnTo>
                  <a:pt x="114" y="127"/>
                </a:lnTo>
                <a:lnTo>
                  <a:pt x="112" y="128"/>
                </a:lnTo>
                <a:lnTo>
                  <a:pt x="112" y="131"/>
                </a:lnTo>
                <a:lnTo>
                  <a:pt x="108" y="149"/>
                </a:lnTo>
                <a:lnTo>
                  <a:pt x="110" y="166"/>
                </a:lnTo>
                <a:lnTo>
                  <a:pt x="121" y="121"/>
                </a:lnTo>
                <a:lnTo>
                  <a:pt x="121" y="120"/>
                </a:lnTo>
                <a:lnTo>
                  <a:pt x="123" y="119"/>
                </a:lnTo>
                <a:close/>
                <a:moveTo>
                  <a:pt x="154" y="118"/>
                </a:moveTo>
                <a:lnTo>
                  <a:pt x="148" y="119"/>
                </a:lnTo>
                <a:lnTo>
                  <a:pt x="142" y="123"/>
                </a:lnTo>
                <a:lnTo>
                  <a:pt x="138" y="127"/>
                </a:lnTo>
                <a:lnTo>
                  <a:pt x="142" y="136"/>
                </a:lnTo>
                <a:lnTo>
                  <a:pt x="144" y="133"/>
                </a:lnTo>
                <a:lnTo>
                  <a:pt x="148" y="125"/>
                </a:lnTo>
                <a:lnTo>
                  <a:pt x="153" y="120"/>
                </a:lnTo>
                <a:lnTo>
                  <a:pt x="154" y="118"/>
                </a:lnTo>
                <a:close/>
                <a:moveTo>
                  <a:pt x="93" y="116"/>
                </a:moveTo>
                <a:lnTo>
                  <a:pt x="81" y="123"/>
                </a:lnTo>
                <a:lnTo>
                  <a:pt x="69" y="129"/>
                </a:lnTo>
                <a:lnTo>
                  <a:pt x="68" y="137"/>
                </a:lnTo>
                <a:lnTo>
                  <a:pt x="68" y="146"/>
                </a:lnTo>
                <a:lnTo>
                  <a:pt x="81" y="132"/>
                </a:lnTo>
                <a:lnTo>
                  <a:pt x="93" y="116"/>
                </a:lnTo>
                <a:close/>
                <a:moveTo>
                  <a:pt x="218" y="115"/>
                </a:moveTo>
                <a:lnTo>
                  <a:pt x="226" y="119"/>
                </a:lnTo>
                <a:lnTo>
                  <a:pt x="234" y="123"/>
                </a:lnTo>
                <a:lnTo>
                  <a:pt x="234" y="121"/>
                </a:lnTo>
                <a:lnTo>
                  <a:pt x="226" y="118"/>
                </a:lnTo>
                <a:lnTo>
                  <a:pt x="218" y="115"/>
                </a:lnTo>
                <a:close/>
                <a:moveTo>
                  <a:pt x="319" y="114"/>
                </a:moveTo>
                <a:lnTo>
                  <a:pt x="327" y="140"/>
                </a:lnTo>
                <a:lnTo>
                  <a:pt x="340" y="167"/>
                </a:lnTo>
                <a:lnTo>
                  <a:pt x="345" y="178"/>
                </a:lnTo>
                <a:lnTo>
                  <a:pt x="344" y="167"/>
                </a:lnTo>
                <a:lnTo>
                  <a:pt x="343" y="159"/>
                </a:lnTo>
                <a:lnTo>
                  <a:pt x="340" y="138"/>
                </a:lnTo>
                <a:lnTo>
                  <a:pt x="336" y="128"/>
                </a:lnTo>
                <a:lnTo>
                  <a:pt x="328" y="120"/>
                </a:lnTo>
                <a:lnTo>
                  <a:pt x="319" y="114"/>
                </a:lnTo>
                <a:close/>
                <a:moveTo>
                  <a:pt x="132" y="112"/>
                </a:moveTo>
                <a:lnTo>
                  <a:pt x="125" y="116"/>
                </a:lnTo>
                <a:lnTo>
                  <a:pt x="128" y="116"/>
                </a:lnTo>
                <a:lnTo>
                  <a:pt x="129" y="116"/>
                </a:lnTo>
                <a:lnTo>
                  <a:pt x="133" y="112"/>
                </a:lnTo>
                <a:lnTo>
                  <a:pt x="132" y="112"/>
                </a:lnTo>
                <a:close/>
                <a:moveTo>
                  <a:pt x="255" y="107"/>
                </a:moveTo>
                <a:lnTo>
                  <a:pt x="259" y="120"/>
                </a:lnTo>
                <a:lnTo>
                  <a:pt x="261" y="123"/>
                </a:lnTo>
                <a:lnTo>
                  <a:pt x="271" y="121"/>
                </a:lnTo>
                <a:lnTo>
                  <a:pt x="263" y="114"/>
                </a:lnTo>
                <a:lnTo>
                  <a:pt x="255" y="107"/>
                </a:lnTo>
                <a:close/>
                <a:moveTo>
                  <a:pt x="78" y="104"/>
                </a:moveTo>
                <a:lnTo>
                  <a:pt x="76" y="107"/>
                </a:lnTo>
                <a:lnTo>
                  <a:pt x="74" y="108"/>
                </a:lnTo>
                <a:lnTo>
                  <a:pt x="82" y="104"/>
                </a:lnTo>
                <a:lnTo>
                  <a:pt x="78" y="104"/>
                </a:lnTo>
                <a:close/>
                <a:moveTo>
                  <a:pt x="235" y="102"/>
                </a:moveTo>
                <a:lnTo>
                  <a:pt x="231" y="103"/>
                </a:lnTo>
                <a:lnTo>
                  <a:pt x="235" y="104"/>
                </a:lnTo>
                <a:lnTo>
                  <a:pt x="235" y="102"/>
                </a:lnTo>
                <a:lnTo>
                  <a:pt x="235" y="102"/>
                </a:lnTo>
                <a:close/>
                <a:moveTo>
                  <a:pt x="161" y="101"/>
                </a:moveTo>
                <a:lnTo>
                  <a:pt x="159" y="101"/>
                </a:lnTo>
                <a:lnTo>
                  <a:pt x="161" y="101"/>
                </a:lnTo>
                <a:lnTo>
                  <a:pt x="161" y="101"/>
                </a:lnTo>
                <a:close/>
                <a:moveTo>
                  <a:pt x="268" y="98"/>
                </a:moveTo>
                <a:lnTo>
                  <a:pt x="273" y="103"/>
                </a:lnTo>
                <a:lnTo>
                  <a:pt x="271" y="99"/>
                </a:lnTo>
                <a:lnTo>
                  <a:pt x="268" y="98"/>
                </a:lnTo>
                <a:close/>
                <a:moveTo>
                  <a:pt x="208" y="90"/>
                </a:moveTo>
                <a:lnTo>
                  <a:pt x="193" y="91"/>
                </a:lnTo>
                <a:lnTo>
                  <a:pt x="192" y="93"/>
                </a:lnTo>
                <a:lnTo>
                  <a:pt x="187" y="97"/>
                </a:lnTo>
                <a:lnTo>
                  <a:pt x="180" y="102"/>
                </a:lnTo>
                <a:lnTo>
                  <a:pt x="196" y="99"/>
                </a:lnTo>
                <a:lnTo>
                  <a:pt x="210" y="98"/>
                </a:lnTo>
                <a:lnTo>
                  <a:pt x="221" y="91"/>
                </a:lnTo>
                <a:lnTo>
                  <a:pt x="208" y="90"/>
                </a:lnTo>
                <a:close/>
                <a:moveTo>
                  <a:pt x="333" y="86"/>
                </a:moveTo>
                <a:lnTo>
                  <a:pt x="341" y="102"/>
                </a:lnTo>
                <a:lnTo>
                  <a:pt x="347" y="110"/>
                </a:lnTo>
                <a:lnTo>
                  <a:pt x="352" y="118"/>
                </a:lnTo>
                <a:lnTo>
                  <a:pt x="354" y="124"/>
                </a:lnTo>
                <a:lnTo>
                  <a:pt x="360" y="129"/>
                </a:lnTo>
                <a:lnTo>
                  <a:pt x="348" y="107"/>
                </a:lnTo>
                <a:lnTo>
                  <a:pt x="333" y="86"/>
                </a:lnTo>
                <a:close/>
                <a:moveTo>
                  <a:pt x="193" y="73"/>
                </a:moveTo>
                <a:lnTo>
                  <a:pt x="176" y="77"/>
                </a:lnTo>
                <a:lnTo>
                  <a:pt x="159" y="83"/>
                </a:lnTo>
                <a:lnTo>
                  <a:pt x="188" y="76"/>
                </a:lnTo>
                <a:lnTo>
                  <a:pt x="193" y="73"/>
                </a:lnTo>
                <a:close/>
                <a:moveTo>
                  <a:pt x="144" y="70"/>
                </a:moveTo>
                <a:lnTo>
                  <a:pt x="127" y="74"/>
                </a:lnTo>
                <a:lnTo>
                  <a:pt x="110" y="81"/>
                </a:lnTo>
                <a:lnTo>
                  <a:pt x="94" y="90"/>
                </a:lnTo>
                <a:lnTo>
                  <a:pt x="116" y="94"/>
                </a:lnTo>
                <a:lnTo>
                  <a:pt x="144" y="70"/>
                </a:lnTo>
                <a:close/>
                <a:moveTo>
                  <a:pt x="226" y="43"/>
                </a:moveTo>
                <a:lnTo>
                  <a:pt x="214" y="47"/>
                </a:lnTo>
                <a:lnTo>
                  <a:pt x="201" y="53"/>
                </a:lnTo>
                <a:lnTo>
                  <a:pt x="217" y="55"/>
                </a:lnTo>
                <a:lnTo>
                  <a:pt x="242" y="56"/>
                </a:lnTo>
                <a:lnTo>
                  <a:pt x="231" y="44"/>
                </a:lnTo>
                <a:lnTo>
                  <a:pt x="226" y="43"/>
                </a:lnTo>
                <a:close/>
                <a:moveTo>
                  <a:pt x="193" y="39"/>
                </a:moveTo>
                <a:lnTo>
                  <a:pt x="186" y="40"/>
                </a:lnTo>
                <a:lnTo>
                  <a:pt x="179" y="42"/>
                </a:lnTo>
                <a:lnTo>
                  <a:pt x="154" y="48"/>
                </a:lnTo>
                <a:lnTo>
                  <a:pt x="128" y="59"/>
                </a:lnTo>
                <a:lnTo>
                  <a:pt x="148" y="55"/>
                </a:lnTo>
                <a:lnTo>
                  <a:pt x="168" y="53"/>
                </a:lnTo>
                <a:lnTo>
                  <a:pt x="193" y="39"/>
                </a:lnTo>
                <a:close/>
                <a:moveTo>
                  <a:pt x="258" y="32"/>
                </a:moveTo>
                <a:lnTo>
                  <a:pt x="251" y="34"/>
                </a:lnTo>
                <a:lnTo>
                  <a:pt x="269" y="48"/>
                </a:lnTo>
                <a:lnTo>
                  <a:pt x="284" y="65"/>
                </a:lnTo>
                <a:lnTo>
                  <a:pt x="293" y="69"/>
                </a:lnTo>
                <a:lnTo>
                  <a:pt x="302" y="73"/>
                </a:lnTo>
                <a:lnTo>
                  <a:pt x="303" y="66"/>
                </a:lnTo>
                <a:lnTo>
                  <a:pt x="282" y="46"/>
                </a:lnTo>
                <a:lnTo>
                  <a:pt x="258" y="32"/>
                </a:lnTo>
                <a:close/>
                <a:moveTo>
                  <a:pt x="116" y="30"/>
                </a:moveTo>
                <a:lnTo>
                  <a:pt x="98" y="36"/>
                </a:lnTo>
                <a:lnTo>
                  <a:pt x="81" y="46"/>
                </a:lnTo>
                <a:lnTo>
                  <a:pt x="65" y="57"/>
                </a:lnTo>
                <a:lnTo>
                  <a:pt x="49" y="76"/>
                </a:lnTo>
                <a:lnTo>
                  <a:pt x="35" y="98"/>
                </a:lnTo>
                <a:lnTo>
                  <a:pt x="55" y="73"/>
                </a:lnTo>
                <a:lnTo>
                  <a:pt x="79" y="52"/>
                </a:lnTo>
                <a:lnTo>
                  <a:pt x="106" y="35"/>
                </a:lnTo>
                <a:lnTo>
                  <a:pt x="116" y="30"/>
                </a:lnTo>
                <a:close/>
                <a:moveTo>
                  <a:pt x="225" y="0"/>
                </a:moveTo>
                <a:lnTo>
                  <a:pt x="244" y="1"/>
                </a:lnTo>
                <a:lnTo>
                  <a:pt x="265" y="9"/>
                </a:lnTo>
                <a:lnTo>
                  <a:pt x="286" y="18"/>
                </a:lnTo>
                <a:lnTo>
                  <a:pt x="301" y="23"/>
                </a:lnTo>
                <a:lnTo>
                  <a:pt x="311" y="30"/>
                </a:lnTo>
                <a:lnTo>
                  <a:pt x="319" y="40"/>
                </a:lnTo>
                <a:lnTo>
                  <a:pt x="348" y="66"/>
                </a:lnTo>
                <a:lnTo>
                  <a:pt x="371" y="95"/>
                </a:lnTo>
                <a:lnTo>
                  <a:pt x="383" y="111"/>
                </a:lnTo>
                <a:lnTo>
                  <a:pt x="394" y="129"/>
                </a:lnTo>
                <a:lnTo>
                  <a:pt x="404" y="148"/>
                </a:lnTo>
                <a:lnTo>
                  <a:pt x="412" y="169"/>
                </a:lnTo>
                <a:lnTo>
                  <a:pt x="417" y="188"/>
                </a:lnTo>
                <a:lnTo>
                  <a:pt x="417" y="209"/>
                </a:lnTo>
                <a:lnTo>
                  <a:pt x="412" y="227"/>
                </a:lnTo>
                <a:lnTo>
                  <a:pt x="407" y="235"/>
                </a:lnTo>
                <a:lnTo>
                  <a:pt x="403" y="242"/>
                </a:lnTo>
                <a:lnTo>
                  <a:pt x="396" y="248"/>
                </a:lnTo>
                <a:lnTo>
                  <a:pt x="392" y="263"/>
                </a:lnTo>
                <a:lnTo>
                  <a:pt x="387" y="277"/>
                </a:lnTo>
                <a:lnTo>
                  <a:pt x="379" y="289"/>
                </a:lnTo>
                <a:lnTo>
                  <a:pt x="369" y="299"/>
                </a:lnTo>
                <a:lnTo>
                  <a:pt x="357" y="307"/>
                </a:lnTo>
                <a:lnTo>
                  <a:pt x="353" y="317"/>
                </a:lnTo>
                <a:lnTo>
                  <a:pt x="348" y="324"/>
                </a:lnTo>
                <a:lnTo>
                  <a:pt x="333" y="340"/>
                </a:lnTo>
                <a:lnTo>
                  <a:pt x="315" y="352"/>
                </a:lnTo>
                <a:lnTo>
                  <a:pt x="314" y="354"/>
                </a:lnTo>
                <a:lnTo>
                  <a:pt x="312" y="356"/>
                </a:lnTo>
                <a:lnTo>
                  <a:pt x="310" y="357"/>
                </a:lnTo>
                <a:lnTo>
                  <a:pt x="276" y="366"/>
                </a:lnTo>
                <a:lnTo>
                  <a:pt x="240" y="373"/>
                </a:lnTo>
                <a:lnTo>
                  <a:pt x="239" y="373"/>
                </a:lnTo>
                <a:lnTo>
                  <a:pt x="223" y="379"/>
                </a:lnTo>
                <a:lnTo>
                  <a:pt x="208" y="382"/>
                </a:lnTo>
                <a:lnTo>
                  <a:pt x="191" y="381"/>
                </a:lnTo>
                <a:lnTo>
                  <a:pt x="188" y="382"/>
                </a:lnTo>
                <a:lnTo>
                  <a:pt x="171" y="387"/>
                </a:lnTo>
                <a:lnTo>
                  <a:pt x="153" y="387"/>
                </a:lnTo>
                <a:lnTo>
                  <a:pt x="129" y="381"/>
                </a:lnTo>
                <a:lnTo>
                  <a:pt x="108" y="369"/>
                </a:lnTo>
                <a:lnTo>
                  <a:pt x="90" y="353"/>
                </a:lnTo>
                <a:lnTo>
                  <a:pt x="74" y="334"/>
                </a:lnTo>
                <a:lnTo>
                  <a:pt x="57" y="318"/>
                </a:lnTo>
                <a:lnTo>
                  <a:pt x="43" y="298"/>
                </a:lnTo>
                <a:lnTo>
                  <a:pt x="26" y="268"/>
                </a:lnTo>
                <a:lnTo>
                  <a:pt x="14" y="237"/>
                </a:lnTo>
                <a:lnTo>
                  <a:pt x="7" y="204"/>
                </a:lnTo>
                <a:lnTo>
                  <a:pt x="2" y="191"/>
                </a:lnTo>
                <a:lnTo>
                  <a:pt x="0" y="175"/>
                </a:lnTo>
                <a:lnTo>
                  <a:pt x="1" y="148"/>
                </a:lnTo>
                <a:lnTo>
                  <a:pt x="9" y="121"/>
                </a:lnTo>
                <a:lnTo>
                  <a:pt x="21" y="97"/>
                </a:lnTo>
                <a:lnTo>
                  <a:pt x="34" y="73"/>
                </a:lnTo>
                <a:lnTo>
                  <a:pt x="52" y="49"/>
                </a:lnTo>
                <a:lnTo>
                  <a:pt x="74" y="32"/>
                </a:lnTo>
                <a:lnTo>
                  <a:pt x="98" y="21"/>
                </a:lnTo>
                <a:lnTo>
                  <a:pt x="127" y="11"/>
                </a:lnTo>
                <a:lnTo>
                  <a:pt x="166" y="4"/>
                </a:lnTo>
                <a:lnTo>
                  <a:pt x="206" y="0"/>
                </a:lnTo>
                <a:lnTo>
                  <a:pt x="225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62"/>
          <p:cNvSpPr>
            <a:spLocks noEditPoints="1"/>
          </p:cNvSpPr>
          <p:nvPr/>
        </p:nvSpPr>
        <p:spPr bwMode="auto">
          <a:xfrm>
            <a:off x="994989" y="2215843"/>
            <a:ext cx="2231229" cy="2276997"/>
          </a:xfrm>
          <a:custGeom>
            <a:avLst/>
            <a:gdLst>
              <a:gd name="T0" fmla="*/ 131 w 390"/>
              <a:gd name="T1" fmla="*/ 337 h 398"/>
              <a:gd name="T2" fmla="*/ 278 w 390"/>
              <a:gd name="T3" fmla="*/ 316 h 398"/>
              <a:gd name="T4" fmla="*/ 262 w 390"/>
              <a:gd name="T5" fmla="*/ 290 h 398"/>
              <a:gd name="T6" fmla="*/ 262 w 390"/>
              <a:gd name="T7" fmla="*/ 290 h 398"/>
              <a:gd name="T8" fmla="*/ 73 w 390"/>
              <a:gd name="T9" fmla="*/ 293 h 398"/>
              <a:gd name="T10" fmla="*/ 62 w 390"/>
              <a:gd name="T11" fmla="*/ 275 h 398"/>
              <a:gd name="T12" fmla="*/ 181 w 390"/>
              <a:gd name="T13" fmla="*/ 263 h 398"/>
              <a:gd name="T14" fmla="*/ 69 w 390"/>
              <a:gd name="T15" fmla="*/ 253 h 398"/>
              <a:gd name="T16" fmla="*/ 347 w 390"/>
              <a:gd name="T17" fmla="*/ 265 h 398"/>
              <a:gd name="T18" fmla="*/ 100 w 390"/>
              <a:gd name="T19" fmla="*/ 245 h 398"/>
              <a:gd name="T20" fmla="*/ 371 w 390"/>
              <a:gd name="T21" fmla="*/ 256 h 398"/>
              <a:gd name="T22" fmla="*/ 363 w 390"/>
              <a:gd name="T23" fmla="*/ 303 h 398"/>
              <a:gd name="T24" fmla="*/ 291 w 390"/>
              <a:gd name="T25" fmla="*/ 231 h 398"/>
              <a:gd name="T26" fmla="*/ 283 w 390"/>
              <a:gd name="T27" fmla="*/ 258 h 398"/>
              <a:gd name="T28" fmla="*/ 46 w 390"/>
              <a:gd name="T29" fmla="*/ 225 h 398"/>
              <a:gd name="T30" fmla="*/ 42 w 390"/>
              <a:gd name="T31" fmla="*/ 242 h 398"/>
              <a:gd name="T32" fmla="*/ 254 w 390"/>
              <a:gd name="T33" fmla="*/ 232 h 398"/>
              <a:gd name="T34" fmla="*/ 155 w 390"/>
              <a:gd name="T35" fmla="*/ 254 h 398"/>
              <a:gd name="T36" fmla="*/ 147 w 390"/>
              <a:gd name="T37" fmla="*/ 218 h 398"/>
              <a:gd name="T38" fmla="*/ 92 w 390"/>
              <a:gd name="T39" fmla="*/ 223 h 398"/>
              <a:gd name="T40" fmla="*/ 323 w 390"/>
              <a:gd name="T41" fmla="*/ 246 h 398"/>
              <a:gd name="T42" fmla="*/ 335 w 390"/>
              <a:gd name="T43" fmla="*/ 199 h 398"/>
              <a:gd name="T44" fmla="*/ 215 w 390"/>
              <a:gd name="T45" fmla="*/ 244 h 398"/>
              <a:gd name="T46" fmla="*/ 282 w 390"/>
              <a:gd name="T47" fmla="*/ 211 h 398"/>
              <a:gd name="T48" fmla="*/ 280 w 390"/>
              <a:gd name="T49" fmla="*/ 187 h 398"/>
              <a:gd name="T50" fmla="*/ 229 w 390"/>
              <a:gd name="T51" fmla="*/ 178 h 398"/>
              <a:gd name="T52" fmla="*/ 359 w 390"/>
              <a:gd name="T53" fmla="*/ 221 h 398"/>
              <a:gd name="T54" fmla="*/ 179 w 390"/>
              <a:gd name="T55" fmla="*/ 194 h 398"/>
              <a:gd name="T56" fmla="*/ 189 w 390"/>
              <a:gd name="T57" fmla="*/ 178 h 398"/>
              <a:gd name="T58" fmla="*/ 20 w 390"/>
              <a:gd name="T59" fmla="*/ 201 h 398"/>
              <a:gd name="T60" fmla="*/ 228 w 390"/>
              <a:gd name="T61" fmla="*/ 156 h 398"/>
              <a:gd name="T62" fmla="*/ 278 w 390"/>
              <a:gd name="T63" fmla="*/ 152 h 398"/>
              <a:gd name="T64" fmla="*/ 296 w 390"/>
              <a:gd name="T65" fmla="*/ 152 h 398"/>
              <a:gd name="T66" fmla="*/ 242 w 390"/>
              <a:gd name="T67" fmla="*/ 142 h 398"/>
              <a:gd name="T68" fmla="*/ 262 w 390"/>
              <a:gd name="T69" fmla="*/ 140 h 398"/>
              <a:gd name="T70" fmla="*/ 62 w 390"/>
              <a:gd name="T71" fmla="*/ 166 h 398"/>
              <a:gd name="T72" fmla="*/ 149 w 390"/>
              <a:gd name="T73" fmla="*/ 127 h 398"/>
              <a:gd name="T74" fmla="*/ 203 w 390"/>
              <a:gd name="T75" fmla="*/ 126 h 398"/>
              <a:gd name="T76" fmla="*/ 166 w 390"/>
              <a:gd name="T77" fmla="*/ 114 h 398"/>
              <a:gd name="T78" fmla="*/ 230 w 390"/>
              <a:gd name="T79" fmla="*/ 109 h 398"/>
              <a:gd name="T80" fmla="*/ 230 w 390"/>
              <a:gd name="T81" fmla="*/ 109 h 398"/>
              <a:gd name="T82" fmla="*/ 149 w 390"/>
              <a:gd name="T83" fmla="*/ 100 h 398"/>
              <a:gd name="T84" fmla="*/ 155 w 390"/>
              <a:gd name="T85" fmla="*/ 100 h 398"/>
              <a:gd name="T86" fmla="*/ 54 w 390"/>
              <a:gd name="T87" fmla="*/ 94 h 398"/>
              <a:gd name="T88" fmla="*/ 46 w 390"/>
              <a:gd name="T89" fmla="*/ 122 h 398"/>
              <a:gd name="T90" fmla="*/ 76 w 390"/>
              <a:gd name="T91" fmla="*/ 105 h 398"/>
              <a:gd name="T92" fmla="*/ 318 w 390"/>
              <a:gd name="T93" fmla="*/ 106 h 398"/>
              <a:gd name="T94" fmla="*/ 309 w 390"/>
              <a:gd name="T95" fmla="*/ 85 h 398"/>
              <a:gd name="T96" fmla="*/ 117 w 390"/>
              <a:gd name="T97" fmla="*/ 83 h 398"/>
              <a:gd name="T98" fmla="*/ 257 w 390"/>
              <a:gd name="T99" fmla="*/ 79 h 398"/>
              <a:gd name="T100" fmla="*/ 144 w 390"/>
              <a:gd name="T101" fmla="*/ 60 h 398"/>
              <a:gd name="T102" fmla="*/ 228 w 390"/>
              <a:gd name="T103" fmla="*/ 63 h 398"/>
              <a:gd name="T104" fmla="*/ 135 w 390"/>
              <a:gd name="T105" fmla="*/ 19 h 398"/>
              <a:gd name="T106" fmla="*/ 173 w 390"/>
              <a:gd name="T107" fmla="*/ 15 h 398"/>
              <a:gd name="T108" fmla="*/ 287 w 390"/>
              <a:gd name="T109" fmla="*/ 36 h 398"/>
              <a:gd name="T110" fmla="*/ 367 w 390"/>
              <a:gd name="T111" fmla="*/ 125 h 398"/>
              <a:gd name="T112" fmla="*/ 381 w 390"/>
              <a:gd name="T113" fmla="*/ 301 h 398"/>
              <a:gd name="T114" fmla="*/ 300 w 390"/>
              <a:gd name="T115" fmla="*/ 371 h 398"/>
              <a:gd name="T116" fmla="*/ 212 w 390"/>
              <a:gd name="T117" fmla="*/ 397 h 398"/>
              <a:gd name="T118" fmla="*/ 105 w 390"/>
              <a:gd name="T119" fmla="*/ 371 h 398"/>
              <a:gd name="T120" fmla="*/ 16 w 390"/>
              <a:gd name="T121" fmla="*/ 290 h 398"/>
              <a:gd name="T122" fmla="*/ 16 w 390"/>
              <a:gd name="T123" fmla="*/ 105 h 398"/>
              <a:gd name="T124" fmla="*/ 127 w 390"/>
              <a:gd name="T125" fmla="*/ 5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90" h="398">
                <a:moveTo>
                  <a:pt x="198" y="377"/>
                </a:moveTo>
                <a:lnTo>
                  <a:pt x="213" y="380"/>
                </a:lnTo>
                <a:lnTo>
                  <a:pt x="230" y="379"/>
                </a:lnTo>
                <a:lnTo>
                  <a:pt x="198" y="377"/>
                </a:lnTo>
                <a:close/>
                <a:moveTo>
                  <a:pt x="132" y="337"/>
                </a:moveTo>
                <a:lnTo>
                  <a:pt x="130" y="337"/>
                </a:lnTo>
                <a:lnTo>
                  <a:pt x="131" y="337"/>
                </a:lnTo>
                <a:lnTo>
                  <a:pt x="132" y="337"/>
                </a:lnTo>
                <a:close/>
                <a:moveTo>
                  <a:pt x="302" y="296"/>
                </a:moveTo>
                <a:lnTo>
                  <a:pt x="302" y="296"/>
                </a:lnTo>
                <a:lnTo>
                  <a:pt x="296" y="300"/>
                </a:lnTo>
                <a:lnTo>
                  <a:pt x="289" y="304"/>
                </a:lnTo>
                <a:lnTo>
                  <a:pt x="283" y="307"/>
                </a:lnTo>
                <a:lnTo>
                  <a:pt x="278" y="316"/>
                </a:lnTo>
                <a:lnTo>
                  <a:pt x="271" y="325"/>
                </a:lnTo>
                <a:lnTo>
                  <a:pt x="279" y="325"/>
                </a:lnTo>
                <a:lnTo>
                  <a:pt x="287" y="324"/>
                </a:lnTo>
                <a:lnTo>
                  <a:pt x="292" y="318"/>
                </a:lnTo>
                <a:lnTo>
                  <a:pt x="297" y="313"/>
                </a:lnTo>
                <a:lnTo>
                  <a:pt x="302" y="296"/>
                </a:lnTo>
                <a:close/>
                <a:moveTo>
                  <a:pt x="262" y="290"/>
                </a:moveTo>
                <a:lnTo>
                  <a:pt x="238" y="295"/>
                </a:lnTo>
                <a:lnTo>
                  <a:pt x="213" y="296"/>
                </a:lnTo>
                <a:lnTo>
                  <a:pt x="206" y="297"/>
                </a:lnTo>
                <a:lnTo>
                  <a:pt x="213" y="300"/>
                </a:lnTo>
                <a:lnTo>
                  <a:pt x="221" y="303"/>
                </a:lnTo>
                <a:lnTo>
                  <a:pt x="246" y="297"/>
                </a:lnTo>
                <a:lnTo>
                  <a:pt x="262" y="290"/>
                </a:lnTo>
                <a:close/>
                <a:moveTo>
                  <a:pt x="223" y="278"/>
                </a:moveTo>
                <a:lnTo>
                  <a:pt x="215" y="279"/>
                </a:lnTo>
                <a:lnTo>
                  <a:pt x="206" y="280"/>
                </a:lnTo>
                <a:lnTo>
                  <a:pt x="213" y="280"/>
                </a:lnTo>
                <a:lnTo>
                  <a:pt x="223" y="278"/>
                </a:lnTo>
                <a:close/>
                <a:moveTo>
                  <a:pt x="62" y="275"/>
                </a:moveTo>
                <a:lnTo>
                  <a:pt x="73" y="293"/>
                </a:lnTo>
                <a:lnTo>
                  <a:pt x="86" y="309"/>
                </a:lnTo>
                <a:lnTo>
                  <a:pt x="97" y="313"/>
                </a:lnTo>
                <a:lnTo>
                  <a:pt x="98" y="313"/>
                </a:lnTo>
                <a:lnTo>
                  <a:pt x="75" y="291"/>
                </a:lnTo>
                <a:lnTo>
                  <a:pt x="68" y="284"/>
                </a:lnTo>
                <a:lnTo>
                  <a:pt x="63" y="276"/>
                </a:lnTo>
                <a:lnTo>
                  <a:pt x="62" y="275"/>
                </a:lnTo>
                <a:close/>
                <a:moveTo>
                  <a:pt x="131" y="265"/>
                </a:moveTo>
                <a:lnTo>
                  <a:pt x="131" y="266"/>
                </a:lnTo>
                <a:lnTo>
                  <a:pt x="132" y="266"/>
                </a:lnTo>
                <a:lnTo>
                  <a:pt x="131" y="265"/>
                </a:lnTo>
                <a:close/>
                <a:moveTo>
                  <a:pt x="177" y="262"/>
                </a:moveTo>
                <a:lnTo>
                  <a:pt x="174" y="263"/>
                </a:lnTo>
                <a:lnTo>
                  <a:pt x="181" y="263"/>
                </a:lnTo>
                <a:lnTo>
                  <a:pt x="177" y="262"/>
                </a:lnTo>
                <a:close/>
                <a:moveTo>
                  <a:pt x="69" y="253"/>
                </a:moveTo>
                <a:lnTo>
                  <a:pt x="71" y="257"/>
                </a:lnTo>
                <a:lnTo>
                  <a:pt x="73" y="261"/>
                </a:lnTo>
                <a:lnTo>
                  <a:pt x="75" y="265"/>
                </a:lnTo>
                <a:lnTo>
                  <a:pt x="79" y="266"/>
                </a:lnTo>
                <a:lnTo>
                  <a:pt x="69" y="253"/>
                </a:lnTo>
                <a:close/>
                <a:moveTo>
                  <a:pt x="347" y="248"/>
                </a:moveTo>
                <a:lnTo>
                  <a:pt x="342" y="270"/>
                </a:lnTo>
                <a:lnTo>
                  <a:pt x="334" y="291"/>
                </a:lnTo>
                <a:lnTo>
                  <a:pt x="323" y="310"/>
                </a:lnTo>
                <a:lnTo>
                  <a:pt x="335" y="299"/>
                </a:lnTo>
                <a:lnTo>
                  <a:pt x="343" y="282"/>
                </a:lnTo>
                <a:lnTo>
                  <a:pt x="347" y="265"/>
                </a:lnTo>
                <a:lnTo>
                  <a:pt x="347" y="248"/>
                </a:lnTo>
                <a:close/>
                <a:moveTo>
                  <a:pt x="100" y="236"/>
                </a:moveTo>
                <a:lnTo>
                  <a:pt x="94" y="238"/>
                </a:lnTo>
                <a:lnTo>
                  <a:pt x="98" y="246"/>
                </a:lnTo>
                <a:lnTo>
                  <a:pt x="101" y="253"/>
                </a:lnTo>
                <a:lnTo>
                  <a:pt x="102" y="254"/>
                </a:lnTo>
                <a:lnTo>
                  <a:pt x="100" y="245"/>
                </a:lnTo>
                <a:lnTo>
                  <a:pt x="100" y="236"/>
                </a:lnTo>
                <a:close/>
                <a:moveTo>
                  <a:pt x="173" y="232"/>
                </a:moveTo>
                <a:lnTo>
                  <a:pt x="173" y="232"/>
                </a:lnTo>
                <a:lnTo>
                  <a:pt x="173" y="232"/>
                </a:lnTo>
                <a:lnTo>
                  <a:pt x="173" y="232"/>
                </a:lnTo>
                <a:close/>
                <a:moveTo>
                  <a:pt x="373" y="229"/>
                </a:moveTo>
                <a:lnTo>
                  <a:pt x="371" y="256"/>
                </a:lnTo>
                <a:lnTo>
                  <a:pt x="361" y="291"/>
                </a:lnTo>
                <a:lnTo>
                  <a:pt x="363" y="293"/>
                </a:lnTo>
                <a:lnTo>
                  <a:pt x="361" y="296"/>
                </a:lnTo>
                <a:lnTo>
                  <a:pt x="357" y="305"/>
                </a:lnTo>
                <a:lnTo>
                  <a:pt x="356" y="309"/>
                </a:lnTo>
                <a:lnTo>
                  <a:pt x="360" y="308"/>
                </a:lnTo>
                <a:lnTo>
                  <a:pt x="363" y="303"/>
                </a:lnTo>
                <a:lnTo>
                  <a:pt x="365" y="297"/>
                </a:lnTo>
                <a:lnTo>
                  <a:pt x="368" y="291"/>
                </a:lnTo>
                <a:lnTo>
                  <a:pt x="372" y="271"/>
                </a:lnTo>
                <a:lnTo>
                  <a:pt x="373" y="250"/>
                </a:lnTo>
                <a:lnTo>
                  <a:pt x="373" y="229"/>
                </a:lnTo>
                <a:close/>
                <a:moveTo>
                  <a:pt x="295" y="227"/>
                </a:moveTo>
                <a:lnTo>
                  <a:pt x="291" y="231"/>
                </a:lnTo>
                <a:lnTo>
                  <a:pt x="287" y="236"/>
                </a:lnTo>
                <a:lnTo>
                  <a:pt x="282" y="240"/>
                </a:lnTo>
                <a:lnTo>
                  <a:pt x="276" y="244"/>
                </a:lnTo>
                <a:lnTo>
                  <a:pt x="270" y="259"/>
                </a:lnTo>
                <a:lnTo>
                  <a:pt x="261" y="273"/>
                </a:lnTo>
                <a:lnTo>
                  <a:pt x="272" y="267"/>
                </a:lnTo>
                <a:lnTo>
                  <a:pt x="283" y="258"/>
                </a:lnTo>
                <a:lnTo>
                  <a:pt x="287" y="240"/>
                </a:lnTo>
                <a:lnTo>
                  <a:pt x="288" y="237"/>
                </a:lnTo>
                <a:lnTo>
                  <a:pt x="291" y="235"/>
                </a:lnTo>
                <a:lnTo>
                  <a:pt x="293" y="235"/>
                </a:lnTo>
                <a:lnTo>
                  <a:pt x="295" y="227"/>
                </a:lnTo>
                <a:close/>
                <a:moveTo>
                  <a:pt x="46" y="224"/>
                </a:moveTo>
                <a:lnTo>
                  <a:pt x="46" y="225"/>
                </a:lnTo>
                <a:lnTo>
                  <a:pt x="45" y="228"/>
                </a:lnTo>
                <a:lnTo>
                  <a:pt x="43" y="231"/>
                </a:lnTo>
                <a:lnTo>
                  <a:pt x="41" y="232"/>
                </a:lnTo>
                <a:lnTo>
                  <a:pt x="38" y="233"/>
                </a:lnTo>
                <a:lnTo>
                  <a:pt x="37" y="233"/>
                </a:lnTo>
                <a:lnTo>
                  <a:pt x="37" y="236"/>
                </a:lnTo>
                <a:lnTo>
                  <a:pt x="42" y="242"/>
                </a:lnTo>
                <a:lnTo>
                  <a:pt x="43" y="233"/>
                </a:lnTo>
                <a:lnTo>
                  <a:pt x="46" y="225"/>
                </a:lnTo>
                <a:lnTo>
                  <a:pt x="46" y="224"/>
                </a:lnTo>
                <a:close/>
                <a:moveTo>
                  <a:pt x="255" y="219"/>
                </a:moveTo>
                <a:lnTo>
                  <a:pt x="242" y="242"/>
                </a:lnTo>
                <a:lnTo>
                  <a:pt x="253" y="237"/>
                </a:lnTo>
                <a:lnTo>
                  <a:pt x="254" y="232"/>
                </a:lnTo>
                <a:lnTo>
                  <a:pt x="255" y="225"/>
                </a:lnTo>
                <a:lnTo>
                  <a:pt x="255" y="219"/>
                </a:lnTo>
                <a:close/>
                <a:moveTo>
                  <a:pt x="147" y="218"/>
                </a:moveTo>
                <a:lnTo>
                  <a:pt x="140" y="235"/>
                </a:lnTo>
                <a:lnTo>
                  <a:pt x="151" y="253"/>
                </a:lnTo>
                <a:lnTo>
                  <a:pt x="153" y="256"/>
                </a:lnTo>
                <a:lnTo>
                  <a:pt x="155" y="254"/>
                </a:lnTo>
                <a:lnTo>
                  <a:pt x="156" y="252"/>
                </a:lnTo>
                <a:lnTo>
                  <a:pt x="161" y="245"/>
                </a:lnTo>
                <a:lnTo>
                  <a:pt x="158" y="238"/>
                </a:lnTo>
                <a:lnTo>
                  <a:pt x="156" y="232"/>
                </a:lnTo>
                <a:lnTo>
                  <a:pt x="155" y="225"/>
                </a:lnTo>
                <a:lnTo>
                  <a:pt x="151" y="221"/>
                </a:lnTo>
                <a:lnTo>
                  <a:pt x="147" y="218"/>
                </a:lnTo>
                <a:close/>
                <a:moveTo>
                  <a:pt x="107" y="206"/>
                </a:moveTo>
                <a:lnTo>
                  <a:pt x="101" y="214"/>
                </a:lnTo>
                <a:lnTo>
                  <a:pt x="98" y="216"/>
                </a:lnTo>
                <a:lnTo>
                  <a:pt x="96" y="216"/>
                </a:lnTo>
                <a:lnTo>
                  <a:pt x="93" y="216"/>
                </a:lnTo>
                <a:lnTo>
                  <a:pt x="90" y="215"/>
                </a:lnTo>
                <a:lnTo>
                  <a:pt x="92" y="223"/>
                </a:lnTo>
                <a:lnTo>
                  <a:pt x="98" y="220"/>
                </a:lnTo>
                <a:lnTo>
                  <a:pt x="105" y="218"/>
                </a:lnTo>
                <a:lnTo>
                  <a:pt x="109" y="210"/>
                </a:lnTo>
                <a:lnTo>
                  <a:pt x="107" y="206"/>
                </a:lnTo>
                <a:close/>
                <a:moveTo>
                  <a:pt x="331" y="189"/>
                </a:moveTo>
                <a:lnTo>
                  <a:pt x="326" y="215"/>
                </a:lnTo>
                <a:lnTo>
                  <a:pt x="323" y="246"/>
                </a:lnTo>
                <a:lnTo>
                  <a:pt x="323" y="257"/>
                </a:lnTo>
                <a:lnTo>
                  <a:pt x="327" y="248"/>
                </a:lnTo>
                <a:lnTo>
                  <a:pt x="330" y="240"/>
                </a:lnTo>
                <a:lnTo>
                  <a:pt x="335" y="229"/>
                </a:lnTo>
                <a:lnTo>
                  <a:pt x="338" y="220"/>
                </a:lnTo>
                <a:lnTo>
                  <a:pt x="339" y="208"/>
                </a:lnTo>
                <a:lnTo>
                  <a:pt x="335" y="199"/>
                </a:lnTo>
                <a:lnTo>
                  <a:pt x="331" y="189"/>
                </a:lnTo>
                <a:close/>
                <a:moveTo>
                  <a:pt x="249" y="189"/>
                </a:moveTo>
                <a:lnTo>
                  <a:pt x="233" y="214"/>
                </a:lnTo>
                <a:lnTo>
                  <a:pt x="213" y="235"/>
                </a:lnTo>
                <a:lnTo>
                  <a:pt x="191" y="253"/>
                </a:lnTo>
                <a:lnTo>
                  <a:pt x="203" y="252"/>
                </a:lnTo>
                <a:lnTo>
                  <a:pt x="215" y="244"/>
                </a:lnTo>
                <a:lnTo>
                  <a:pt x="227" y="232"/>
                </a:lnTo>
                <a:lnTo>
                  <a:pt x="236" y="218"/>
                </a:lnTo>
                <a:lnTo>
                  <a:pt x="245" y="203"/>
                </a:lnTo>
                <a:lnTo>
                  <a:pt x="250" y="191"/>
                </a:lnTo>
                <a:lnTo>
                  <a:pt x="249" y="189"/>
                </a:lnTo>
                <a:close/>
                <a:moveTo>
                  <a:pt x="280" y="187"/>
                </a:moveTo>
                <a:lnTo>
                  <a:pt x="282" y="211"/>
                </a:lnTo>
                <a:lnTo>
                  <a:pt x="280" y="219"/>
                </a:lnTo>
                <a:lnTo>
                  <a:pt x="285" y="214"/>
                </a:lnTo>
                <a:lnTo>
                  <a:pt x="288" y="207"/>
                </a:lnTo>
                <a:lnTo>
                  <a:pt x="292" y="201"/>
                </a:lnTo>
                <a:lnTo>
                  <a:pt x="291" y="195"/>
                </a:lnTo>
                <a:lnTo>
                  <a:pt x="285" y="191"/>
                </a:lnTo>
                <a:lnTo>
                  <a:pt x="280" y="187"/>
                </a:lnTo>
                <a:close/>
                <a:moveTo>
                  <a:pt x="230" y="172"/>
                </a:moveTo>
                <a:lnTo>
                  <a:pt x="230" y="172"/>
                </a:lnTo>
                <a:lnTo>
                  <a:pt x="224" y="181"/>
                </a:lnTo>
                <a:lnTo>
                  <a:pt x="216" y="187"/>
                </a:lnTo>
                <a:lnTo>
                  <a:pt x="213" y="195"/>
                </a:lnTo>
                <a:lnTo>
                  <a:pt x="228" y="184"/>
                </a:lnTo>
                <a:lnTo>
                  <a:pt x="229" y="178"/>
                </a:lnTo>
                <a:lnTo>
                  <a:pt x="230" y="172"/>
                </a:lnTo>
                <a:close/>
                <a:moveTo>
                  <a:pt x="357" y="172"/>
                </a:moveTo>
                <a:lnTo>
                  <a:pt x="356" y="189"/>
                </a:lnTo>
                <a:lnTo>
                  <a:pt x="357" y="198"/>
                </a:lnTo>
                <a:lnTo>
                  <a:pt x="357" y="207"/>
                </a:lnTo>
                <a:lnTo>
                  <a:pt x="357" y="215"/>
                </a:lnTo>
                <a:lnTo>
                  <a:pt x="359" y="221"/>
                </a:lnTo>
                <a:lnTo>
                  <a:pt x="359" y="197"/>
                </a:lnTo>
                <a:lnTo>
                  <a:pt x="357" y="172"/>
                </a:lnTo>
                <a:close/>
                <a:moveTo>
                  <a:pt x="189" y="166"/>
                </a:moveTo>
                <a:lnTo>
                  <a:pt x="181" y="180"/>
                </a:lnTo>
                <a:lnTo>
                  <a:pt x="177" y="193"/>
                </a:lnTo>
                <a:lnTo>
                  <a:pt x="175" y="194"/>
                </a:lnTo>
                <a:lnTo>
                  <a:pt x="179" y="194"/>
                </a:lnTo>
                <a:lnTo>
                  <a:pt x="185" y="193"/>
                </a:lnTo>
                <a:lnTo>
                  <a:pt x="191" y="190"/>
                </a:lnTo>
                <a:lnTo>
                  <a:pt x="196" y="186"/>
                </a:lnTo>
                <a:lnTo>
                  <a:pt x="198" y="181"/>
                </a:lnTo>
                <a:lnTo>
                  <a:pt x="194" y="181"/>
                </a:lnTo>
                <a:lnTo>
                  <a:pt x="191" y="181"/>
                </a:lnTo>
                <a:lnTo>
                  <a:pt x="189" y="178"/>
                </a:lnTo>
                <a:lnTo>
                  <a:pt x="186" y="176"/>
                </a:lnTo>
                <a:lnTo>
                  <a:pt x="187" y="172"/>
                </a:lnTo>
                <a:lnTo>
                  <a:pt x="189" y="166"/>
                </a:lnTo>
                <a:close/>
                <a:moveTo>
                  <a:pt x="21" y="165"/>
                </a:moveTo>
                <a:lnTo>
                  <a:pt x="20" y="181"/>
                </a:lnTo>
                <a:lnTo>
                  <a:pt x="20" y="194"/>
                </a:lnTo>
                <a:lnTo>
                  <a:pt x="20" y="201"/>
                </a:lnTo>
                <a:lnTo>
                  <a:pt x="21" y="207"/>
                </a:lnTo>
                <a:lnTo>
                  <a:pt x="24" y="191"/>
                </a:lnTo>
                <a:lnTo>
                  <a:pt x="26" y="177"/>
                </a:lnTo>
                <a:lnTo>
                  <a:pt x="21" y="165"/>
                </a:lnTo>
                <a:close/>
                <a:moveTo>
                  <a:pt x="227" y="155"/>
                </a:moveTo>
                <a:lnTo>
                  <a:pt x="227" y="156"/>
                </a:lnTo>
                <a:lnTo>
                  <a:pt x="228" y="156"/>
                </a:lnTo>
                <a:lnTo>
                  <a:pt x="227" y="155"/>
                </a:lnTo>
                <a:close/>
                <a:moveTo>
                  <a:pt x="126" y="155"/>
                </a:moveTo>
                <a:lnTo>
                  <a:pt x="118" y="164"/>
                </a:lnTo>
                <a:lnTo>
                  <a:pt x="118" y="168"/>
                </a:lnTo>
                <a:lnTo>
                  <a:pt x="124" y="157"/>
                </a:lnTo>
                <a:lnTo>
                  <a:pt x="126" y="155"/>
                </a:lnTo>
                <a:close/>
                <a:moveTo>
                  <a:pt x="278" y="152"/>
                </a:moveTo>
                <a:lnTo>
                  <a:pt x="275" y="165"/>
                </a:lnTo>
                <a:lnTo>
                  <a:pt x="276" y="168"/>
                </a:lnTo>
                <a:lnTo>
                  <a:pt x="284" y="173"/>
                </a:lnTo>
                <a:lnTo>
                  <a:pt x="278" y="152"/>
                </a:lnTo>
                <a:close/>
                <a:moveTo>
                  <a:pt x="293" y="149"/>
                </a:moveTo>
                <a:lnTo>
                  <a:pt x="296" y="157"/>
                </a:lnTo>
                <a:lnTo>
                  <a:pt x="296" y="152"/>
                </a:lnTo>
                <a:lnTo>
                  <a:pt x="293" y="149"/>
                </a:lnTo>
                <a:close/>
                <a:moveTo>
                  <a:pt x="212" y="147"/>
                </a:moveTo>
                <a:lnTo>
                  <a:pt x="204" y="151"/>
                </a:lnTo>
                <a:lnTo>
                  <a:pt x="212" y="152"/>
                </a:lnTo>
                <a:lnTo>
                  <a:pt x="212" y="148"/>
                </a:lnTo>
                <a:lnTo>
                  <a:pt x="212" y="147"/>
                </a:lnTo>
                <a:close/>
                <a:moveTo>
                  <a:pt x="242" y="142"/>
                </a:moveTo>
                <a:lnTo>
                  <a:pt x="247" y="149"/>
                </a:lnTo>
                <a:lnTo>
                  <a:pt x="251" y="156"/>
                </a:lnTo>
                <a:lnTo>
                  <a:pt x="253" y="155"/>
                </a:lnTo>
                <a:lnTo>
                  <a:pt x="247" y="148"/>
                </a:lnTo>
                <a:lnTo>
                  <a:pt x="242" y="142"/>
                </a:lnTo>
                <a:close/>
                <a:moveTo>
                  <a:pt x="259" y="138"/>
                </a:moveTo>
                <a:lnTo>
                  <a:pt x="262" y="140"/>
                </a:lnTo>
                <a:lnTo>
                  <a:pt x="263" y="139"/>
                </a:lnTo>
                <a:lnTo>
                  <a:pt x="262" y="138"/>
                </a:lnTo>
                <a:lnTo>
                  <a:pt x="259" y="138"/>
                </a:lnTo>
                <a:close/>
                <a:moveTo>
                  <a:pt x="69" y="130"/>
                </a:moveTo>
                <a:lnTo>
                  <a:pt x="62" y="136"/>
                </a:lnTo>
                <a:lnTo>
                  <a:pt x="62" y="140"/>
                </a:lnTo>
                <a:lnTo>
                  <a:pt x="62" y="166"/>
                </a:lnTo>
                <a:lnTo>
                  <a:pt x="63" y="177"/>
                </a:lnTo>
                <a:lnTo>
                  <a:pt x="66" y="166"/>
                </a:lnTo>
                <a:lnTo>
                  <a:pt x="69" y="130"/>
                </a:lnTo>
                <a:close/>
                <a:moveTo>
                  <a:pt x="149" y="127"/>
                </a:moveTo>
                <a:lnTo>
                  <a:pt x="149" y="129"/>
                </a:lnTo>
                <a:lnTo>
                  <a:pt x="149" y="129"/>
                </a:lnTo>
                <a:lnTo>
                  <a:pt x="149" y="127"/>
                </a:lnTo>
                <a:close/>
                <a:moveTo>
                  <a:pt x="203" y="126"/>
                </a:moveTo>
                <a:lnTo>
                  <a:pt x="200" y="126"/>
                </a:lnTo>
                <a:lnTo>
                  <a:pt x="194" y="127"/>
                </a:lnTo>
                <a:lnTo>
                  <a:pt x="194" y="131"/>
                </a:lnTo>
                <a:lnTo>
                  <a:pt x="199" y="130"/>
                </a:lnTo>
                <a:lnTo>
                  <a:pt x="204" y="129"/>
                </a:lnTo>
                <a:lnTo>
                  <a:pt x="203" y="126"/>
                </a:lnTo>
                <a:close/>
                <a:moveTo>
                  <a:pt x="98" y="113"/>
                </a:moveTo>
                <a:lnTo>
                  <a:pt x="92" y="115"/>
                </a:lnTo>
                <a:lnTo>
                  <a:pt x="92" y="122"/>
                </a:lnTo>
                <a:lnTo>
                  <a:pt x="98" y="113"/>
                </a:lnTo>
                <a:close/>
                <a:moveTo>
                  <a:pt x="178" y="112"/>
                </a:moveTo>
                <a:lnTo>
                  <a:pt x="172" y="113"/>
                </a:lnTo>
                <a:lnTo>
                  <a:pt x="166" y="114"/>
                </a:lnTo>
                <a:lnTo>
                  <a:pt x="165" y="123"/>
                </a:lnTo>
                <a:lnTo>
                  <a:pt x="168" y="122"/>
                </a:lnTo>
                <a:lnTo>
                  <a:pt x="174" y="118"/>
                </a:lnTo>
                <a:lnTo>
                  <a:pt x="182" y="114"/>
                </a:lnTo>
                <a:lnTo>
                  <a:pt x="183" y="113"/>
                </a:lnTo>
                <a:lnTo>
                  <a:pt x="178" y="112"/>
                </a:lnTo>
                <a:close/>
                <a:moveTo>
                  <a:pt x="230" y="109"/>
                </a:moveTo>
                <a:lnTo>
                  <a:pt x="223" y="110"/>
                </a:lnTo>
                <a:lnTo>
                  <a:pt x="215" y="113"/>
                </a:lnTo>
                <a:lnTo>
                  <a:pt x="229" y="117"/>
                </a:lnTo>
                <a:lnTo>
                  <a:pt x="244" y="123"/>
                </a:lnTo>
                <a:lnTo>
                  <a:pt x="255" y="122"/>
                </a:lnTo>
                <a:lnTo>
                  <a:pt x="245" y="114"/>
                </a:lnTo>
                <a:lnTo>
                  <a:pt x="230" y="109"/>
                </a:lnTo>
                <a:lnTo>
                  <a:pt x="230" y="109"/>
                </a:lnTo>
                <a:close/>
                <a:moveTo>
                  <a:pt x="198" y="101"/>
                </a:moveTo>
                <a:lnTo>
                  <a:pt x="198" y="101"/>
                </a:lnTo>
                <a:lnTo>
                  <a:pt x="199" y="101"/>
                </a:lnTo>
                <a:lnTo>
                  <a:pt x="198" y="101"/>
                </a:lnTo>
                <a:close/>
                <a:moveTo>
                  <a:pt x="156" y="98"/>
                </a:moveTo>
                <a:lnTo>
                  <a:pt x="149" y="100"/>
                </a:lnTo>
                <a:lnTo>
                  <a:pt x="144" y="101"/>
                </a:lnTo>
                <a:lnTo>
                  <a:pt x="143" y="102"/>
                </a:lnTo>
                <a:lnTo>
                  <a:pt x="141" y="105"/>
                </a:lnTo>
                <a:lnTo>
                  <a:pt x="130" y="118"/>
                </a:lnTo>
                <a:lnTo>
                  <a:pt x="122" y="135"/>
                </a:lnTo>
                <a:lnTo>
                  <a:pt x="153" y="101"/>
                </a:lnTo>
                <a:lnTo>
                  <a:pt x="155" y="100"/>
                </a:lnTo>
                <a:lnTo>
                  <a:pt x="156" y="98"/>
                </a:lnTo>
                <a:close/>
                <a:moveTo>
                  <a:pt x="166" y="98"/>
                </a:moveTo>
                <a:lnTo>
                  <a:pt x="160" y="98"/>
                </a:lnTo>
                <a:lnTo>
                  <a:pt x="164" y="100"/>
                </a:lnTo>
                <a:lnTo>
                  <a:pt x="168" y="98"/>
                </a:lnTo>
                <a:lnTo>
                  <a:pt x="166" y="98"/>
                </a:lnTo>
                <a:close/>
                <a:moveTo>
                  <a:pt x="54" y="94"/>
                </a:moveTo>
                <a:lnTo>
                  <a:pt x="41" y="115"/>
                </a:lnTo>
                <a:lnTo>
                  <a:pt x="30" y="136"/>
                </a:lnTo>
                <a:lnTo>
                  <a:pt x="31" y="144"/>
                </a:lnTo>
                <a:lnTo>
                  <a:pt x="33" y="152"/>
                </a:lnTo>
                <a:lnTo>
                  <a:pt x="37" y="143"/>
                </a:lnTo>
                <a:lnTo>
                  <a:pt x="42" y="134"/>
                </a:lnTo>
                <a:lnTo>
                  <a:pt x="46" y="122"/>
                </a:lnTo>
                <a:lnTo>
                  <a:pt x="49" y="112"/>
                </a:lnTo>
                <a:lnTo>
                  <a:pt x="51" y="102"/>
                </a:lnTo>
                <a:lnTo>
                  <a:pt x="54" y="94"/>
                </a:lnTo>
                <a:close/>
                <a:moveTo>
                  <a:pt x="80" y="93"/>
                </a:moveTo>
                <a:lnTo>
                  <a:pt x="75" y="100"/>
                </a:lnTo>
                <a:lnTo>
                  <a:pt x="71" y="108"/>
                </a:lnTo>
                <a:lnTo>
                  <a:pt x="76" y="105"/>
                </a:lnTo>
                <a:lnTo>
                  <a:pt x="80" y="93"/>
                </a:lnTo>
                <a:close/>
                <a:moveTo>
                  <a:pt x="206" y="85"/>
                </a:moveTo>
                <a:lnTo>
                  <a:pt x="233" y="92"/>
                </a:lnTo>
                <a:lnTo>
                  <a:pt x="240" y="93"/>
                </a:lnTo>
                <a:lnTo>
                  <a:pt x="206" y="85"/>
                </a:lnTo>
                <a:close/>
                <a:moveTo>
                  <a:pt x="309" y="85"/>
                </a:moveTo>
                <a:lnTo>
                  <a:pt x="318" y="106"/>
                </a:lnTo>
                <a:lnTo>
                  <a:pt x="322" y="129"/>
                </a:lnTo>
                <a:lnTo>
                  <a:pt x="329" y="136"/>
                </a:lnTo>
                <a:lnTo>
                  <a:pt x="335" y="144"/>
                </a:lnTo>
                <a:lnTo>
                  <a:pt x="340" y="139"/>
                </a:lnTo>
                <a:lnTo>
                  <a:pt x="331" y="112"/>
                </a:lnTo>
                <a:lnTo>
                  <a:pt x="316" y="88"/>
                </a:lnTo>
                <a:lnTo>
                  <a:pt x="309" y="85"/>
                </a:lnTo>
                <a:close/>
                <a:moveTo>
                  <a:pt x="117" y="83"/>
                </a:moveTo>
                <a:lnTo>
                  <a:pt x="103" y="83"/>
                </a:lnTo>
                <a:lnTo>
                  <a:pt x="100" y="89"/>
                </a:lnTo>
                <a:lnTo>
                  <a:pt x="94" y="97"/>
                </a:lnTo>
                <a:lnTo>
                  <a:pt x="113" y="91"/>
                </a:lnTo>
                <a:lnTo>
                  <a:pt x="130" y="83"/>
                </a:lnTo>
                <a:lnTo>
                  <a:pt x="117" y="83"/>
                </a:lnTo>
                <a:close/>
                <a:moveTo>
                  <a:pt x="257" y="79"/>
                </a:moveTo>
                <a:lnTo>
                  <a:pt x="270" y="88"/>
                </a:lnTo>
                <a:lnTo>
                  <a:pt x="291" y="101"/>
                </a:lnTo>
                <a:lnTo>
                  <a:pt x="287" y="85"/>
                </a:lnTo>
                <a:lnTo>
                  <a:pt x="284" y="81"/>
                </a:lnTo>
                <a:lnTo>
                  <a:pt x="271" y="80"/>
                </a:lnTo>
                <a:lnTo>
                  <a:pt x="257" y="79"/>
                </a:lnTo>
                <a:close/>
                <a:moveTo>
                  <a:pt x="123" y="64"/>
                </a:moveTo>
                <a:lnTo>
                  <a:pt x="121" y="66"/>
                </a:lnTo>
                <a:lnTo>
                  <a:pt x="119" y="67"/>
                </a:lnTo>
                <a:lnTo>
                  <a:pt x="127" y="67"/>
                </a:lnTo>
                <a:lnTo>
                  <a:pt x="123" y="64"/>
                </a:lnTo>
                <a:close/>
                <a:moveTo>
                  <a:pt x="162" y="59"/>
                </a:moveTo>
                <a:lnTo>
                  <a:pt x="144" y="60"/>
                </a:lnTo>
                <a:lnTo>
                  <a:pt x="162" y="74"/>
                </a:lnTo>
                <a:lnTo>
                  <a:pt x="198" y="66"/>
                </a:lnTo>
                <a:lnTo>
                  <a:pt x="189" y="63"/>
                </a:lnTo>
                <a:lnTo>
                  <a:pt x="181" y="62"/>
                </a:lnTo>
                <a:lnTo>
                  <a:pt x="162" y="59"/>
                </a:lnTo>
                <a:close/>
                <a:moveTo>
                  <a:pt x="190" y="49"/>
                </a:moveTo>
                <a:lnTo>
                  <a:pt x="228" y="63"/>
                </a:lnTo>
                <a:lnTo>
                  <a:pt x="255" y="63"/>
                </a:lnTo>
                <a:lnTo>
                  <a:pt x="249" y="60"/>
                </a:lnTo>
                <a:lnTo>
                  <a:pt x="242" y="58"/>
                </a:lnTo>
                <a:lnTo>
                  <a:pt x="217" y="53"/>
                </a:lnTo>
                <a:lnTo>
                  <a:pt x="190" y="49"/>
                </a:lnTo>
                <a:close/>
                <a:moveTo>
                  <a:pt x="153" y="15"/>
                </a:moveTo>
                <a:lnTo>
                  <a:pt x="135" y="19"/>
                </a:lnTo>
                <a:lnTo>
                  <a:pt x="111" y="26"/>
                </a:lnTo>
                <a:lnTo>
                  <a:pt x="89" y="38"/>
                </a:lnTo>
                <a:lnTo>
                  <a:pt x="118" y="26"/>
                </a:lnTo>
                <a:lnTo>
                  <a:pt x="149" y="20"/>
                </a:lnTo>
                <a:lnTo>
                  <a:pt x="181" y="17"/>
                </a:lnTo>
                <a:lnTo>
                  <a:pt x="193" y="19"/>
                </a:lnTo>
                <a:lnTo>
                  <a:pt x="173" y="15"/>
                </a:lnTo>
                <a:lnTo>
                  <a:pt x="153" y="15"/>
                </a:lnTo>
                <a:close/>
                <a:moveTo>
                  <a:pt x="155" y="0"/>
                </a:moveTo>
                <a:lnTo>
                  <a:pt x="182" y="2"/>
                </a:lnTo>
                <a:lnTo>
                  <a:pt x="210" y="7"/>
                </a:lnTo>
                <a:lnTo>
                  <a:pt x="237" y="13"/>
                </a:lnTo>
                <a:lnTo>
                  <a:pt x="262" y="24"/>
                </a:lnTo>
                <a:lnTo>
                  <a:pt x="287" y="36"/>
                </a:lnTo>
                <a:lnTo>
                  <a:pt x="302" y="43"/>
                </a:lnTo>
                <a:lnTo>
                  <a:pt x="318" y="54"/>
                </a:lnTo>
                <a:lnTo>
                  <a:pt x="334" y="71"/>
                </a:lnTo>
                <a:lnTo>
                  <a:pt x="348" y="89"/>
                </a:lnTo>
                <a:lnTo>
                  <a:pt x="357" y="100"/>
                </a:lnTo>
                <a:lnTo>
                  <a:pt x="364" y="112"/>
                </a:lnTo>
                <a:lnTo>
                  <a:pt x="367" y="125"/>
                </a:lnTo>
                <a:lnTo>
                  <a:pt x="378" y="161"/>
                </a:lnTo>
                <a:lnTo>
                  <a:pt x="386" y="198"/>
                </a:lnTo>
                <a:lnTo>
                  <a:pt x="389" y="216"/>
                </a:lnTo>
                <a:lnTo>
                  <a:pt x="390" y="237"/>
                </a:lnTo>
                <a:lnTo>
                  <a:pt x="390" y="259"/>
                </a:lnTo>
                <a:lnTo>
                  <a:pt x="388" y="280"/>
                </a:lnTo>
                <a:lnTo>
                  <a:pt x="381" y="301"/>
                </a:lnTo>
                <a:lnTo>
                  <a:pt x="372" y="318"/>
                </a:lnTo>
                <a:lnTo>
                  <a:pt x="357" y="333"/>
                </a:lnTo>
                <a:lnTo>
                  <a:pt x="347" y="339"/>
                </a:lnTo>
                <a:lnTo>
                  <a:pt x="335" y="345"/>
                </a:lnTo>
                <a:lnTo>
                  <a:pt x="325" y="355"/>
                </a:lnTo>
                <a:lnTo>
                  <a:pt x="313" y="364"/>
                </a:lnTo>
                <a:lnTo>
                  <a:pt x="300" y="371"/>
                </a:lnTo>
                <a:lnTo>
                  <a:pt x="287" y="375"/>
                </a:lnTo>
                <a:lnTo>
                  <a:pt x="272" y="377"/>
                </a:lnTo>
                <a:lnTo>
                  <a:pt x="265" y="382"/>
                </a:lnTo>
                <a:lnTo>
                  <a:pt x="255" y="388"/>
                </a:lnTo>
                <a:lnTo>
                  <a:pt x="236" y="394"/>
                </a:lnTo>
                <a:lnTo>
                  <a:pt x="215" y="396"/>
                </a:lnTo>
                <a:lnTo>
                  <a:pt x="212" y="397"/>
                </a:lnTo>
                <a:lnTo>
                  <a:pt x="210" y="398"/>
                </a:lnTo>
                <a:lnTo>
                  <a:pt x="207" y="398"/>
                </a:lnTo>
                <a:lnTo>
                  <a:pt x="172" y="390"/>
                </a:lnTo>
                <a:lnTo>
                  <a:pt x="138" y="379"/>
                </a:lnTo>
                <a:lnTo>
                  <a:pt x="138" y="379"/>
                </a:lnTo>
                <a:lnTo>
                  <a:pt x="121" y="376"/>
                </a:lnTo>
                <a:lnTo>
                  <a:pt x="105" y="371"/>
                </a:lnTo>
                <a:lnTo>
                  <a:pt x="90" y="363"/>
                </a:lnTo>
                <a:lnTo>
                  <a:pt x="89" y="362"/>
                </a:lnTo>
                <a:lnTo>
                  <a:pt x="71" y="359"/>
                </a:lnTo>
                <a:lnTo>
                  <a:pt x="54" y="350"/>
                </a:lnTo>
                <a:lnTo>
                  <a:pt x="37" y="333"/>
                </a:lnTo>
                <a:lnTo>
                  <a:pt x="24" y="313"/>
                </a:lnTo>
                <a:lnTo>
                  <a:pt x="16" y="290"/>
                </a:lnTo>
                <a:lnTo>
                  <a:pt x="12" y="265"/>
                </a:lnTo>
                <a:lnTo>
                  <a:pt x="4" y="244"/>
                </a:lnTo>
                <a:lnTo>
                  <a:pt x="0" y="219"/>
                </a:lnTo>
                <a:lnTo>
                  <a:pt x="0" y="185"/>
                </a:lnTo>
                <a:lnTo>
                  <a:pt x="4" y="151"/>
                </a:lnTo>
                <a:lnTo>
                  <a:pt x="13" y="119"/>
                </a:lnTo>
                <a:lnTo>
                  <a:pt x="16" y="105"/>
                </a:lnTo>
                <a:lnTo>
                  <a:pt x="21" y="91"/>
                </a:lnTo>
                <a:lnTo>
                  <a:pt x="31" y="71"/>
                </a:lnTo>
                <a:lnTo>
                  <a:pt x="46" y="55"/>
                </a:lnTo>
                <a:lnTo>
                  <a:pt x="63" y="41"/>
                </a:lnTo>
                <a:lnTo>
                  <a:pt x="81" y="28"/>
                </a:lnTo>
                <a:lnTo>
                  <a:pt x="100" y="16"/>
                </a:lnTo>
                <a:lnTo>
                  <a:pt x="127" y="5"/>
                </a:lnTo>
                <a:lnTo>
                  <a:pt x="15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77"/>
          <p:cNvSpPr>
            <a:spLocks noEditPoints="1"/>
          </p:cNvSpPr>
          <p:nvPr/>
        </p:nvSpPr>
        <p:spPr bwMode="auto">
          <a:xfrm>
            <a:off x="3655047" y="2276368"/>
            <a:ext cx="2385702" cy="2214067"/>
          </a:xfrm>
          <a:custGeom>
            <a:avLst/>
            <a:gdLst>
              <a:gd name="T0" fmla="*/ 307 w 417"/>
              <a:gd name="T1" fmla="*/ 337 h 387"/>
              <a:gd name="T2" fmla="*/ 174 w 417"/>
              <a:gd name="T3" fmla="*/ 335 h 387"/>
              <a:gd name="T4" fmla="*/ 131 w 417"/>
              <a:gd name="T5" fmla="*/ 302 h 387"/>
              <a:gd name="T6" fmla="*/ 83 w 417"/>
              <a:gd name="T7" fmla="*/ 292 h 387"/>
              <a:gd name="T8" fmla="*/ 180 w 417"/>
              <a:gd name="T9" fmla="*/ 276 h 387"/>
              <a:gd name="T10" fmla="*/ 148 w 417"/>
              <a:gd name="T11" fmla="*/ 280 h 387"/>
              <a:gd name="T12" fmla="*/ 222 w 417"/>
              <a:gd name="T13" fmla="*/ 252 h 387"/>
              <a:gd name="T14" fmla="*/ 36 w 417"/>
              <a:gd name="T15" fmla="*/ 242 h 387"/>
              <a:gd name="T16" fmla="*/ 36 w 417"/>
              <a:gd name="T17" fmla="*/ 242 h 387"/>
              <a:gd name="T18" fmla="*/ 286 w 417"/>
              <a:gd name="T19" fmla="*/ 258 h 387"/>
              <a:gd name="T20" fmla="*/ 123 w 417"/>
              <a:gd name="T21" fmla="*/ 251 h 387"/>
              <a:gd name="T22" fmla="*/ 171 w 417"/>
              <a:gd name="T23" fmla="*/ 227 h 387"/>
              <a:gd name="T24" fmla="*/ 191 w 417"/>
              <a:gd name="T25" fmla="*/ 241 h 387"/>
              <a:gd name="T26" fmla="*/ 201 w 417"/>
              <a:gd name="T27" fmla="*/ 227 h 387"/>
              <a:gd name="T28" fmla="*/ 331 w 417"/>
              <a:gd name="T29" fmla="*/ 262 h 387"/>
              <a:gd name="T30" fmla="*/ 57 w 417"/>
              <a:gd name="T31" fmla="*/ 196 h 387"/>
              <a:gd name="T32" fmla="*/ 120 w 417"/>
              <a:gd name="T33" fmla="*/ 195 h 387"/>
              <a:gd name="T34" fmla="*/ 272 w 417"/>
              <a:gd name="T35" fmla="*/ 188 h 387"/>
              <a:gd name="T36" fmla="*/ 297 w 417"/>
              <a:gd name="T37" fmla="*/ 188 h 387"/>
              <a:gd name="T38" fmla="*/ 306 w 417"/>
              <a:gd name="T39" fmla="*/ 174 h 387"/>
              <a:gd name="T40" fmla="*/ 39 w 417"/>
              <a:gd name="T41" fmla="*/ 224 h 387"/>
              <a:gd name="T42" fmla="*/ 183 w 417"/>
              <a:gd name="T43" fmla="*/ 163 h 387"/>
              <a:gd name="T44" fmla="*/ 197 w 417"/>
              <a:gd name="T45" fmla="*/ 171 h 387"/>
              <a:gd name="T46" fmla="*/ 183 w 417"/>
              <a:gd name="T47" fmla="*/ 163 h 387"/>
              <a:gd name="T48" fmla="*/ 370 w 417"/>
              <a:gd name="T49" fmla="*/ 225 h 387"/>
              <a:gd name="T50" fmla="*/ 238 w 417"/>
              <a:gd name="T51" fmla="*/ 210 h 387"/>
              <a:gd name="T52" fmla="*/ 250 w 417"/>
              <a:gd name="T53" fmla="*/ 166 h 387"/>
              <a:gd name="T54" fmla="*/ 53 w 417"/>
              <a:gd name="T55" fmla="*/ 150 h 387"/>
              <a:gd name="T56" fmla="*/ 225 w 417"/>
              <a:gd name="T57" fmla="*/ 153 h 387"/>
              <a:gd name="T58" fmla="*/ 280 w 417"/>
              <a:gd name="T59" fmla="*/ 146 h 387"/>
              <a:gd name="T60" fmla="*/ 273 w 417"/>
              <a:gd name="T61" fmla="*/ 137 h 387"/>
              <a:gd name="T62" fmla="*/ 212 w 417"/>
              <a:gd name="T63" fmla="*/ 135 h 387"/>
              <a:gd name="T64" fmla="*/ 396 w 417"/>
              <a:gd name="T65" fmla="*/ 193 h 387"/>
              <a:gd name="T66" fmla="*/ 400 w 417"/>
              <a:gd name="T67" fmla="*/ 187 h 387"/>
              <a:gd name="T68" fmla="*/ 175 w 417"/>
              <a:gd name="T69" fmla="*/ 125 h 387"/>
              <a:gd name="T70" fmla="*/ 112 w 417"/>
              <a:gd name="T71" fmla="*/ 131 h 387"/>
              <a:gd name="T72" fmla="*/ 148 w 417"/>
              <a:gd name="T73" fmla="*/ 119 h 387"/>
              <a:gd name="T74" fmla="*/ 154 w 417"/>
              <a:gd name="T75" fmla="*/ 118 h 387"/>
              <a:gd name="T76" fmla="*/ 93 w 417"/>
              <a:gd name="T77" fmla="*/ 116 h 387"/>
              <a:gd name="T78" fmla="*/ 319 w 417"/>
              <a:gd name="T79" fmla="*/ 114 h 387"/>
              <a:gd name="T80" fmla="*/ 336 w 417"/>
              <a:gd name="T81" fmla="*/ 128 h 387"/>
              <a:gd name="T82" fmla="*/ 133 w 417"/>
              <a:gd name="T83" fmla="*/ 112 h 387"/>
              <a:gd name="T84" fmla="*/ 255 w 417"/>
              <a:gd name="T85" fmla="*/ 107 h 387"/>
              <a:gd name="T86" fmla="*/ 231 w 417"/>
              <a:gd name="T87" fmla="*/ 103 h 387"/>
              <a:gd name="T88" fmla="*/ 161 w 417"/>
              <a:gd name="T89" fmla="*/ 101 h 387"/>
              <a:gd name="T90" fmla="*/ 192 w 417"/>
              <a:gd name="T91" fmla="*/ 93 h 387"/>
              <a:gd name="T92" fmla="*/ 333 w 417"/>
              <a:gd name="T93" fmla="*/ 86 h 387"/>
              <a:gd name="T94" fmla="*/ 333 w 417"/>
              <a:gd name="T95" fmla="*/ 86 h 387"/>
              <a:gd name="T96" fmla="*/ 127 w 417"/>
              <a:gd name="T97" fmla="*/ 74 h 387"/>
              <a:gd name="T98" fmla="*/ 201 w 417"/>
              <a:gd name="T99" fmla="*/ 53 h 387"/>
              <a:gd name="T100" fmla="*/ 179 w 417"/>
              <a:gd name="T101" fmla="*/ 42 h 387"/>
              <a:gd name="T102" fmla="*/ 251 w 417"/>
              <a:gd name="T103" fmla="*/ 34 h 387"/>
              <a:gd name="T104" fmla="*/ 258 w 417"/>
              <a:gd name="T105" fmla="*/ 32 h 387"/>
              <a:gd name="T106" fmla="*/ 55 w 417"/>
              <a:gd name="T107" fmla="*/ 73 h 387"/>
              <a:gd name="T108" fmla="*/ 286 w 417"/>
              <a:gd name="T109" fmla="*/ 18 h 387"/>
              <a:gd name="T110" fmla="*/ 394 w 417"/>
              <a:gd name="T111" fmla="*/ 129 h 387"/>
              <a:gd name="T112" fmla="*/ 403 w 417"/>
              <a:gd name="T113" fmla="*/ 242 h 387"/>
              <a:gd name="T114" fmla="*/ 353 w 417"/>
              <a:gd name="T115" fmla="*/ 317 h 387"/>
              <a:gd name="T116" fmla="*/ 276 w 417"/>
              <a:gd name="T117" fmla="*/ 366 h 387"/>
              <a:gd name="T118" fmla="*/ 171 w 417"/>
              <a:gd name="T119" fmla="*/ 387 h 387"/>
              <a:gd name="T120" fmla="*/ 43 w 417"/>
              <a:gd name="T121" fmla="*/ 298 h 387"/>
              <a:gd name="T122" fmla="*/ 9 w 417"/>
              <a:gd name="T123" fmla="*/ 121 h 387"/>
              <a:gd name="T124" fmla="*/ 166 w 417"/>
              <a:gd name="T125" fmla="*/ 4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17" h="387">
                <a:moveTo>
                  <a:pt x="214" y="339"/>
                </a:moveTo>
                <a:lnTo>
                  <a:pt x="213" y="340"/>
                </a:lnTo>
                <a:lnTo>
                  <a:pt x="214" y="340"/>
                </a:lnTo>
                <a:lnTo>
                  <a:pt x="214" y="339"/>
                </a:lnTo>
                <a:close/>
                <a:moveTo>
                  <a:pt x="320" y="330"/>
                </a:moveTo>
                <a:lnTo>
                  <a:pt x="292" y="344"/>
                </a:lnTo>
                <a:lnTo>
                  <a:pt x="307" y="337"/>
                </a:lnTo>
                <a:lnTo>
                  <a:pt x="320" y="330"/>
                </a:lnTo>
                <a:close/>
                <a:moveTo>
                  <a:pt x="125" y="318"/>
                </a:moveTo>
                <a:lnTo>
                  <a:pt x="124" y="319"/>
                </a:lnTo>
                <a:lnTo>
                  <a:pt x="142" y="330"/>
                </a:lnTo>
                <a:lnTo>
                  <a:pt x="162" y="336"/>
                </a:lnTo>
                <a:lnTo>
                  <a:pt x="172" y="335"/>
                </a:lnTo>
                <a:lnTo>
                  <a:pt x="174" y="335"/>
                </a:lnTo>
                <a:lnTo>
                  <a:pt x="142" y="326"/>
                </a:lnTo>
                <a:lnTo>
                  <a:pt x="133" y="323"/>
                </a:lnTo>
                <a:lnTo>
                  <a:pt x="125" y="318"/>
                </a:lnTo>
                <a:close/>
                <a:moveTo>
                  <a:pt x="120" y="294"/>
                </a:moveTo>
                <a:lnTo>
                  <a:pt x="123" y="298"/>
                </a:lnTo>
                <a:lnTo>
                  <a:pt x="127" y="299"/>
                </a:lnTo>
                <a:lnTo>
                  <a:pt x="131" y="302"/>
                </a:lnTo>
                <a:lnTo>
                  <a:pt x="134" y="302"/>
                </a:lnTo>
                <a:lnTo>
                  <a:pt x="120" y="294"/>
                </a:lnTo>
                <a:close/>
                <a:moveTo>
                  <a:pt x="85" y="282"/>
                </a:moveTo>
                <a:lnTo>
                  <a:pt x="86" y="282"/>
                </a:lnTo>
                <a:lnTo>
                  <a:pt x="86" y="286"/>
                </a:lnTo>
                <a:lnTo>
                  <a:pt x="86" y="289"/>
                </a:lnTo>
                <a:lnTo>
                  <a:pt x="83" y="292"/>
                </a:lnTo>
                <a:lnTo>
                  <a:pt x="81" y="293"/>
                </a:lnTo>
                <a:lnTo>
                  <a:pt x="82" y="296"/>
                </a:lnTo>
                <a:lnTo>
                  <a:pt x="90" y="298"/>
                </a:lnTo>
                <a:lnTo>
                  <a:pt x="87" y="290"/>
                </a:lnTo>
                <a:lnTo>
                  <a:pt x="86" y="282"/>
                </a:lnTo>
                <a:lnTo>
                  <a:pt x="85" y="282"/>
                </a:lnTo>
                <a:close/>
                <a:moveTo>
                  <a:pt x="180" y="276"/>
                </a:moveTo>
                <a:lnTo>
                  <a:pt x="180" y="277"/>
                </a:lnTo>
                <a:lnTo>
                  <a:pt x="182" y="277"/>
                </a:lnTo>
                <a:lnTo>
                  <a:pt x="180" y="276"/>
                </a:lnTo>
                <a:close/>
                <a:moveTo>
                  <a:pt x="138" y="265"/>
                </a:moveTo>
                <a:lnTo>
                  <a:pt x="136" y="271"/>
                </a:lnTo>
                <a:lnTo>
                  <a:pt x="141" y="276"/>
                </a:lnTo>
                <a:lnTo>
                  <a:pt x="148" y="280"/>
                </a:lnTo>
                <a:lnTo>
                  <a:pt x="149" y="280"/>
                </a:lnTo>
                <a:lnTo>
                  <a:pt x="145" y="276"/>
                </a:lnTo>
                <a:lnTo>
                  <a:pt x="141" y="272"/>
                </a:lnTo>
                <a:lnTo>
                  <a:pt x="138" y="265"/>
                </a:lnTo>
                <a:close/>
                <a:moveTo>
                  <a:pt x="218" y="252"/>
                </a:moveTo>
                <a:lnTo>
                  <a:pt x="217" y="254"/>
                </a:lnTo>
                <a:lnTo>
                  <a:pt x="222" y="252"/>
                </a:lnTo>
                <a:lnTo>
                  <a:pt x="218" y="252"/>
                </a:lnTo>
                <a:close/>
                <a:moveTo>
                  <a:pt x="267" y="243"/>
                </a:moveTo>
                <a:lnTo>
                  <a:pt x="260" y="248"/>
                </a:lnTo>
                <a:lnTo>
                  <a:pt x="252" y="255"/>
                </a:lnTo>
                <a:lnTo>
                  <a:pt x="260" y="250"/>
                </a:lnTo>
                <a:lnTo>
                  <a:pt x="267" y="243"/>
                </a:lnTo>
                <a:close/>
                <a:moveTo>
                  <a:pt x="36" y="242"/>
                </a:moveTo>
                <a:lnTo>
                  <a:pt x="42" y="255"/>
                </a:lnTo>
                <a:lnTo>
                  <a:pt x="48" y="268"/>
                </a:lnTo>
                <a:lnTo>
                  <a:pt x="52" y="273"/>
                </a:lnTo>
                <a:lnTo>
                  <a:pt x="56" y="279"/>
                </a:lnTo>
                <a:lnTo>
                  <a:pt x="49" y="263"/>
                </a:lnTo>
                <a:lnTo>
                  <a:pt x="45" y="248"/>
                </a:lnTo>
                <a:lnTo>
                  <a:pt x="36" y="242"/>
                </a:lnTo>
                <a:close/>
                <a:moveTo>
                  <a:pt x="306" y="235"/>
                </a:moveTo>
                <a:lnTo>
                  <a:pt x="289" y="251"/>
                </a:lnTo>
                <a:lnTo>
                  <a:pt x="268" y="264"/>
                </a:lnTo>
                <a:lnTo>
                  <a:pt x="260" y="269"/>
                </a:lnTo>
                <a:lnTo>
                  <a:pt x="268" y="268"/>
                </a:lnTo>
                <a:lnTo>
                  <a:pt x="276" y="267"/>
                </a:lnTo>
                <a:lnTo>
                  <a:pt x="286" y="258"/>
                </a:lnTo>
                <a:lnTo>
                  <a:pt x="295" y="251"/>
                </a:lnTo>
                <a:lnTo>
                  <a:pt x="306" y="235"/>
                </a:lnTo>
                <a:close/>
                <a:moveTo>
                  <a:pt x="131" y="235"/>
                </a:moveTo>
                <a:lnTo>
                  <a:pt x="128" y="246"/>
                </a:lnTo>
                <a:lnTo>
                  <a:pt x="128" y="248"/>
                </a:lnTo>
                <a:lnTo>
                  <a:pt x="125" y="251"/>
                </a:lnTo>
                <a:lnTo>
                  <a:pt x="123" y="251"/>
                </a:lnTo>
                <a:lnTo>
                  <a:pt x="120" y="251"/>
                </a:lnTo>
                <a:lnTo>
                  <a:pt x="125" y="259"/>
                </a:lnTo>
                <a:lnTo>
                  <a:pt x="129" y="254"/>
                </a:lnTo>
                <a:lnTo>
                  <a:pt x="134" y="247"/>
                </a:lnTo>
                <a:lnTo>
                  <a:pt x="134" y="239"/>
                </a:lnTo>
                <a:lnTo>
                  <a:pt x="131" y="235"/>
                </a:lnTo>
                <a:close/>
                <a:moveTo>
                  <a:pt x="171" y="227"/>
                </a:moveTo>
                <a:lnTo>
                  <a:pt x="174" y="246"/>
                </a:lnTo>
                <a:lnTo>
                  <a:pt x="191" y="258"/>
                </a:lnTo>
                <a:lnTo>
                  <a:pt x="195" y="258"/>
                </a:lnTo>
                <a:lnTo>
                  <a:pt x="195" y="255"/>
                </a:lnTo>
                <a:lnTo>
                  <a:pt x="195" y="254"/>
                </a:lnTo>
                <a:lnTo>
                  <a:pt x="197" y="245"/>
                </a:lnTo>
                <a:lnTo>
                  <a:pt x="191" y="241"/>
                </a:lnTo>
                <a:lnTo>
                  <a:pt x="187" y="235"/>
                </a:lnTo>
                <a:lnTo>
                  <a:pt x="182" y="230"/>
                </a:lnTo>
                <a:lnTo>
                  <a:pt x="176" y="229"/>
                </a:lnTo>
                <a:lnTo>
                  <a:pt x="171" y="227"/>
                </a:lnTo>
                <a:close/>
                <a:moveTo>
                  <a:pt x="201" y="227"/>
                </a:moveTo>
                <a:lnTo>
                  <a:pt x="201" y="227"/>
                </a:lnTo>
                <a:lnTo>
                  <a:pt x="201" y="227"/>
                </a:lnTo>
                <a:lnTo>
                  <a:pt x="201" y="227"/>
                </a:lnTo>
                <a:close/>
                <a:moveTo>
                  <a:pt x="345" y="222"/>
                </a:moveTo>
                <a:lnTo>
                  <a:pt x="345" y="222"/>
                </a:lnTo>
                <a:lnTo>
                  <a:pt x="341" y="229"/>
                </a:lnTo>
                <a:lnTo>
                  <a:pt x="337" y="235"/>
                </a:lnTo>
                <a:lnTo>
                  <a:pt x="332" y="241"/>
                </a:lnTo>
                <a:lnTo>
                  <a:pt x="331" y="262"/>
                </a:lnTo>
                <a:lnTo>
                  <a:pt x="339" y="258"/>
                </a:lnTo>
                <a:lnTo>
                  <a:pt x="345" y="254"/>
                </a:lnTo>
                <a:lnTo>
                  <a:pt x="348" y="247"/>
                </a:lnTo>
                <a:lnTo>
                  <a:pt x="349" y="239"/>
                </a:lnTo>
                <a:lnTo>
                  <a:pt x="345" y="222"/>
                </a:lnTo>
                <a:close/>
                <a:moveTo>
                  <a:pt x="61" y="187"/>
                </a:moveTo>
                <a:lnTo>
                  <a:pt x="57" y="196"/>
                </a:lnTo>
                <a:lnTo>
                  <a:pt x="59" y="200"/>
                </a:lnTo>
                <a:lnTo>
                  <a:pt x="72" y="224"/>
                </a:lnTo>
                <a:lnTo>
                  <a:pt x="77" y="231"/>
                </a:lnTo>
                <a:lnTo>
                  <a:pt x="76" y="221"/>
                </a:lnTo>
                <a:lnTo>
                  <a:pt x="61" y="187"/>
                </a:lnTo>
                <a:close/>
                <a:moveTo>
                  <a:pt x="123" y="182"/>
                </a:moveTo>
                <a:lnTo>
                  <a:pt x="120" y="195"/>
                </a:lnTo>
                <a:lnTo>
                  <a:pt x="121" y="197"/>
                </a:lnTo>
                <a:lnTo>
                  <a:pt x="123" y="186"/>
                </a:lnTo>
                <a:lnTo>
                  <a:pt x="123" y="182"/>
                </a:lnTo>
                <a:close/>
                <a:moveTo>
                  <a:pt x="267" y="176"/>
                </a:moveTo>
                <a:lnTo>
                  <a:pt x="267" y="203"/>
                </a:lnTo>
                <a:lnTo>
                  <a:pt x="273" y="193"/>
                </a:lnTo>
                <a:lnTo>
                  <a:pt x="272" y="188"/>
                </a:lnTo>
                <a:lnTo>
                  <a:pt x="269" y="183"/>
                </a:lnTo>
                <a:lnTo>
                  <a:pt x="267" y="176"/>
                </a:lnTo>
                <a:close/>
                <a:moveTo>
                  <a:pt x="306" y="165"/>
                </a:moveTo>
                <a:lnTo>
                  <a:pt x="305" y="170"/>
                </a:lnTo>
                <a:lnTo>
                  <a:pt x="302" y="176"/>
                </a:lnTo>
                <a:lnTo>
                  <a:pt x="299" y="182"/>
                </a:lnTo>
                <a:lnTo>
                  <a:pt x="297" y="188"/>
                </a:lnTo>
                <a:lnTo>
                  <a:pt x="298" y="205"/>
                </a:lnTo>
                <a:lnTo>
                  <a:pt x="297" y="222"/>
                </a:lnTo>
                <a:lnTo>
                  <a:pt x="305" y="210"/>
                </a:lnTo>
                <a:lnTo>
                  <a:pt x="310" y="197"/>
                </a:lnTo>
                <a:lnTo>
                  <a:pt x="305" y="180"/>
                </a:lnTo>
                <a:lnTo>
                  <a:pt x="305" y="176"/>
                </a:lnTo>
                <a:lnTo>
                  <a:pt x="306" y="174"/>
                </a:lnTo>
                <a:lnTo>
                  <a:pt x="307" y="173"/>
                </a:lnTo>
                <a:lnTo>
                  <a:pt x="306" y="165"/>
                </a:lnTo>
                <a:close/>
                <a:moveTo>
                  <a:pt x="31" y="163"/>
                </a:moveTo>
                <a:lnTo>
                  <a:pt x="28" y="188"/>
                </a:lnTo>
                <a:lnTo>
                  <a:pt x="30" y="212"/>
                </a:lnTo>
                <a:lnTo>
                  <a:pt x="34" y="218"/>
                </a:lnTo>
                <a:lnTo>
                  <a:pt x="39" y="224"/>
                </a:lnTo>
                <a:lnTo>
                  <a:pt x="39" y="213"/>
                </a:lnTo>
                <a:lnTo>
                  <a:pt x="39" y="203"/>
                </a:lnTo>
                <a:lnTo>
                  <a:pt x="38" y="191"/>
                </a:lnTo>
                <a:lnTo>
                  <a:pt x="34" y="180"/>
                </a:lnTo>
                <a:lnTo>
                  <a:pt x="32" y="171"/>
                </a:lnTo>
                <a:lnTo>
                  <a:pt x="31" y="163"/>
                </a:lnTo>
                <a:close/>
                <a:moveTo>
                  <a:pt x="183" y="163"/>
                </a:moveTo>
                <a:lnTo>
                  <a:pt x="186" y="192"/>
                </a:lnTo>
                <a:lnTo>
                  <a:pt x="186" y="193"/>
                </a:lnTo>
                <a:lnTo>
                  <a:pt x="188" y="191"/>
                </a:lnTo>
                <a:lnTo>
                  <a:pt x="192" y="187"/>
                </a:lnTo>
                <a:lnTo>
                  <a:pt x="196" y="182"/>
                </a:lnTo>
                <a:lnTo>
                  <a:pt x="199" y="176"/>
                </a:lnTo>
                <a:lnTo>
                  <a:pt x="197" y="171"/>
                </a:lnTo>
                <a:lnTo>
                  <a:pt x="196" y="173"/>
                </a:lnTo>
                <a:lnTo>
                  <a:pt x="193" y="174"/>
                </a:lnTo>
                <a:lnTo>
                  <a:pt x="189" y="174"/>
                </a:lnTo>
                <a:lnTo>
                  <a:pt x="187" y="173"/>
                </a:lnTo>
                <a:lnTo>
                  <a:pt x="186" y="171"/>
                </a:lnTo>
                <a:lnTo>
                  <a:pt x="184" y="167"/>
                </a:lnTo>
                <a:lnTo>
                  <a:pt x="183" y="163"/>
                </a:lnTo>
                <a:close/>
                <a:moveTo>
                  <a:pt x="78" y="158"/>
                </a:moveTo>
                <a:lnTo>
                  <a:pt x="74" y="165"/>
                </a:lnTo>
                <a:lnTo>
                  <a:pt x="77" y="170"/>
                </a:lnTo>
                <a:lnTo>
                  <a:pt x="78" y="158"/>
                </a:lnTo>
                <a:close/>
                <a:moveTo>
                  <a:pt x="362" y="158"/>
                </a:moveTo>
                <a:lnTo>
                  <a:pt x="369" y="191"/>
                </a:lnTo>
                <a:lnTo>
                  <a:pt x="370" y="225"/>
                </a:lnTo>
                <a:lnTo>
                  <a:pt x="375" y="208"/>
                </a:lnTo>
                <a:lnTo>
                  <a:pt x="374" y="190"/>
                </a:lnTo>
                <a:lnTo>
                  <a:pt x="370" y="174"/>
                </a:lnTo>
                <a:lnTo>
                  <a:pt x="362" y="158"/>
                </a:lnTo>
                <a:close/>
                <a:moveTo>
                  <a:pt x="247" y="153"/>
                </a:moveTo>
                <a:lnTo>
                  <a:pt x="244" y="182"/>
                </a:lnTo>
                <a:lnTo>
                  <a:pt x="238" y="210"/>
                </a:lnTo>
                <a:lnTo>
                  <a:pt x="227" y="237"/>
                </a:lnTo>
                <a:lnTo>
                  <a:pt x="235" y="231"/>
                </a:lnTo>
                <a:lnTo>
                  <a:pt x="242" y="222"/>
                </a:lnTo>
                <a:lnTo>
                  <a:pt x="246" y="209"/>
                </a:lnTo>
                <a:lnTo>
                  <a:pt x="248" y="195"/>
                </a:lnTo>
                <a:lnTo>
                  <a:pt x="250" y="180"/>
                </a:lnTo>
                <a:lnTo>
                  <a:pt x="250" y="166"/>
                </a:lnTo>
                <a:lnTo>
                  <a:pt x="250" y="155"/>
                </a:lnTo>
                <a:lnTo>
                  <a:pt x="247" y="153"/>
                </a:lnTo>
                <a:close/>
                <a:moveTo>
                  <a:pt x="53" y="150"/>
                </a:moveTo>
                <a:lnTo>
                  <a:pt x="52" y="158"/>
                </a:lnTo>
                <a:lnTo>
                  <a:pt x="52" y="167"/>
                </a:lnTo>
                <a:lnTo>
                  <a:pt x="55" y="162"/>
                </a:lnTo>
                <a:lnTo>
                  <a:pt x="53" y="150"/>
                </a:lnTo>
                <a:close/>
                <a:moveTo>
                  <a:pt x="222" y="148"/>
                </a:moveTo>
                <a:lnTo>
                  <a:pt x="222" y="148"/>
                </a:lnTo>
                <a:lnTo>
                  <a:pt x="221" y="158"/>
                </a:lnTo>
                <a:lnTo>
                  <a:pt x="218" y="169"/>
                </a:lnTo>
                <a:lnTo>
                  <a:pt x="218" y="175"/>
                </a:lnTo>
                <a:lnTo>
                  <a:pt x="226" y="158"/>
                </a:lnTo>
                <a:lnTo>
                  <a:pt x="225" y="153"/>
                </a:lnTo>
                <a:lnTo>
                  <a:pt x="222" y="148"/>
                </a:lnTo>
                <a:close/>
                <a:moveTo>
                  <a:pt x="131" y="146"/>
                </a:moveTo>
                <a:lnTo>
                  <a:pt x="131" y="148"/>
                </a:lnTo>
                <a:lnTo>
                  <a:pt x="131" y="148"/>
                </a:lnTo>
                <a:lnTo>
                  <a:pt x="131" y="146"/>
                </a:lnTo>
                <a:close/>
                <a:moveTo>
                  <a:pt x="273" y="137"/>
                </a:moveTo>
                <a:lnTo>
                  <a:pt x="280" y="146"/>
                </a:lnTo>
                <a:lnTo>
                  <a:pt x="286" y="157"/>
                </a:lnTo>
                <a:lnTo>
                  <a:pt x="289" y="165"/>
                </a:lnTo>
                <a:lnTo>
                  <a:pt x="290" y="154"/>
                </a:lnTo>
                <a:lnTo>
                  <a:pt x="290" y="144"/>
                </a:lnTo>
                <a:lnTo>
                  <a:pt x="286" y="138"/>
                </a:lnTo>
                <a:lnTo>
                  <a:pt x="280" y="137"/>
                </a:lnTo>
                <a:lnTo>
                  <a:pt x="273" y="137"/>
                </a:lnTo>
                <a:close/>
                <a:moveTo>
                  <a:pt x="195" y="135"/>
                </a:moveTo>
                <a:lnTo>
                  <a:pt x="189" y="141"/>
                </a:lnTo>
                <a:lnTo>
                  <a:pt x="197" y="138"/>
                </a:lnTo>
                <a:lnTo>
                  <a:pt x="196" y="135"/>
                </a:lnTo>
                <a:lnTo>
                  <a:pt x="195" y="135"/>
                </a:lnTo>
                <a:close/>
                <a:moveTo>
                  <a:pt x="212" y="135"/>
                </a:moveTo>
                <a:lnTo>
                  <a:pt x="212" y="135"/>
                </a:lnTo>
                <a:lnTo>
                  <a:pt x="213" y="135"/>
                </a:lnTo>
                <a:lnTo>
                  <a:pt x="212" y="135"/>
                </a:lnTo>
                <a:close/>
                <a:moveTo>
                  <a:pt x="377" y="129"/>
                </a:moveTo>
                <a:lnTo>
                  <a:pt x="386" y="154"/>
                </a:lnTo>
                <a:lnTo>
                  <a:pt x="395" y="190"/>
                </a:lnTo>
                <a:lnTo>
                  <a:pt x="396" y="191"/>
                </a:lnTo>
                <a:lnTo>
                  <a:pt x="396" y="193"/>
                </a:lnTo>
                <a:lnTo>
                  <a:pt x="398" y="204"/>
                </a:lnTo>
                <a:lnTo>
                  <a:pt x="398" y="208"/>
                </a:lnTo>
                <a:lnTo>
                  <a:pt x="399" y="207"/>
                </a:lnTo>
                <a:lnTo>
                  <a:pt x="402" y="205"/>
                </a:lnTo>
                <a:lnTo>
                  <a:pt x="402" y="199"/>
                </a:lnTo>
                <a:lnTo>
                  <a:pt x="402" y="193"/>
                </a:lnTo>
                <a:lnTo>
                  <a:pt x="400" y="187"/>
                </a:lnTo>
                <a:lnTo>
                  <a:pt x="391" y="157"/>
                </a:lnTo>
                <a:lnTo>
                  <a:pt x="377" y="129"/>
                </a:lnTo>
                <a:close/>
                <a:moveTo>
                  <a:pt x="176" y="120"/>
                </a:moveTo>
                <a:lnTo>
                  <a:pt x="175" y="121"/>
                </a:lnTo>
                <a:lnTo>
                  <a:pt x="170" y="125"/>
                </a:lnTo>
                <a:lnTo>
                  <a:pt x="171" y="129"/>
                </a:lnTo>
                <a:lnTo>
                  <a:pt x="175" y="125"/>
                </a:lnTo>
                <a:lnTo>
                  <a:pt x="180" y="121"/>
                </a:lnTo>
                <a:lnTo>
                  <a:pt x="176" y="120"/>
                </a:lnTo>
                <a:close/>
                <a:moveTo>
                  <a:pt x="123" y="119"/>
                </a:moveTo>
                <a:lnTo>
                  <a:pt x="117" y="123"/>
                </a:lnTo>
                <a:lnTo>
                  <a:pt x="114" y="127"/>
                </a:lnTo>
                <a:lnTo>
                  <a:pt x="112" y="128"/>
                </a:lnTo>
                <a:lnTo>
                  <a:pt x="112" y="131"/>
                </a:lnTo>
                <a:lnTo>
                  <a:pt x="108" y="149"/>
                </a:lnTo>
                <a:lnTo>
                  <a:pt x="110" y="166"/>
                </a:lnTo>
                <a:lnTo>
                  <a:pt x="121" y="121"/>
                </a:lnTo>
                <a:lnTo>
                  <a:pt x="121" y="120"/>
                </a:lnTo>
                <a:lnTo>
                  <a:pt x="123" y="119"/>
                </a:lnTo>
                <a:close/>
                <a:moveTo>
                  <a:pt x="154" y="118"/>
                </a:moveTo>
                <a:lnTo>
                  <a:pt x="148" y="119"/>
                </a:lnTo>
                <a:lnTo>
                  <a:pt x="142" y="123"/>
                </a:lnTo>
                <a:lnTo>
                  <a:pt x="138" y="127"/>
                </a:lnTo>
                <a:lnTo>
                  <a:pt x="142" y="136"/>
                </a:lnTo>
                <a:lnTo>
                  <a:pt x="144" y="133"/>
                </a:lnTo>
                <a:lnTo>
                  <a:pt x="148" y="125"/>
                </a:lnTo>
                <a:lnTo>
                  <a:pt x="153" y="120"/>
                </a:lnTo>
                <a:lnTo>
                  <a:pt x="154" y="118"/>
                </a:lnTo>
                <a:close/>
                <a:moveTo>
                  <a:pt x="93" y="116"/>
                </a:moveTo>
                <a:lnTo>
                  <a:pt x="81" y="123"/>
                </a:lnTo>
                <a:lnTo>
                  <a:pt x="69" y="129"/>
                </a:lnTo>
                <a:lnTo>
                  <a:pt x="68" y="137"/>
                </a:lnTo>
                <a:lnTo>
                  <a:pt x="68" y="146"/>
                </a:lnTo>
                <a:lnTo>
                  <a:pt x="81" y="132"/>
                </a:lnTo>
                <a:lnTo>
                  <a:pt x="93" y="116"/>
                </a:lnTo>
                <a:close/>
                <a:moveTo>
                  <a:pt x="218" y="115"/>
                </a:moveTo>
                <a:lnTo>
                  <a:pt x="226" y="119"/>
                </a:lnTo>
                <a:lnTo>
                  <a:pt x="234" y="123"/>
                </a:lnTo>
                <a:lnTo>
                  <a:pt x="234" y="121"/>
                </a:lnTo>
                <a:lnTo>
                  <a:pt x="226" y="118"/>
                </a:lnTo>
                <a:lnTo>
                  <a:pt x="218" y="115"/>
                </a:lnTo>
                <a:close/>
                <a:moveTo>
                  <a:pt x="319" y="114"/>
                </a:moveTo>
                <a:lnTo>
                  <a:pt x="327" y="140"/>
                </a:lnTo>
                <a:lnTo>
                  <a:pt x="340" y="167"/>
                </a:lnTo>
                <a:lnTo>
                  <a:pt x="345" y="178"/>
                </a:lnTo>
                <a:lnTo>
                  <a:pt x="344" y="167"/>
                </a:lnTo>
                <a:lnTo>
                  <a:pt x="343" y="159"/>
                </a:lnTo>
                <a:lnTo>
                  <a:pt x="340" y="138"/>
                </a:lnTo>
                <a:lnTo>
                  <a:pt x="336" y="128"/>
                </a:lnTo>
                <a:lnTo>
                  <a:pt x="328" y="120"/>
                </a:lnTo>
                <a:lnTo>
                  <a:pt x="319" y="114"/>
                </a:lnTo>
                <a:close/>
                <a:moveTo>
                  <a:pt x="132" y="112"/>
                </a:moveTo>
                <a:lnTo>
                  <a:pt x="125" y="116"/>
                </a:lnTo>
                <a:lnTo>
                  <a:pt x="128" y="116"/>
                </a:lnTo>
                <a:lnTo>
                  <a:pt x="129" y="116"/>
                </a:lnTo>
                <a:lnTo>
                  <a:pt x="133" y="112"/>
                </a:lnTo>
                <a:lnTo>
                  <a:pt x="132" y="112"/>
                </a:lnTo>
                <a:close/>
                <a:moveTo>
                  <a:pt x="255" y="107"/>
                </a:moveTo>
                <a:lnTo>
                  <a:pt x="259" y="120"/>
                </a:lnTo>
                <a:lnTo>
                  <a:pt x="261" y="123"/>
                </a:lnTo>
                <a:lnTo>
                  <a:pt x="271" y="121"/>
                </a:lnTo>
                <a:lnTo>
                  <a:pt x="263" y="114"/>
                </a:lnTo>
                <a:lnTo>
                  <a:pt x="255" y="107"/>
                </a:lnTo>
                <a:close/>
                <a:moveTo>
                  <a:pt x="78" y="104"/>
                </a:moveTo>
                <a:lnTo>
                  <a:pt x="76" y="107"/>
                </a:lnTo>
                <a:lnTo>
                  <a:pt x="74" y="108"/>
                </a:lnTo>
                <a:lnTo>
                  <a:pt x="82" y="104"/>
                </a:lnTo>
                <a:lnTo>
                  <a:pt x="78" y="104"/>
                </a:lnTo>
                <a:close/>
                <a:moveTo>
                  <a:pt x="235" y="102"/>
                </a:moveTo>
                <a:lnTo>
                  <a:pt x="231" y="103"/>
                </a:lnTo>
                <a:lnTo>
                  <a:pt x="235" y="104"/>
                </a:lnTo>
                <a:lnTo>
                  <a:pt x="235" y="102"/>
                </a:lnTo>
                <a:lnTo>
                  <a:pt x="235" y="102"/>
                </a:lnTo>
                <a:close/>
                <a:moveTo>
                  <a:pt x="161" y="101"/>
                </a:moveTo>
                <a:lnTo>
                  <a:pt x="159" y="101"/>
                </a:lnTo>
                <a:lnTo>
                  <a:pt x="161" y="101"/>
                </a:lnTo>
                <a:lnTo>
                  <a:pt x="161" y="101"/>
                </a:lnTo>
                <a:close/>
                <a:moveTo>
                  <a:pt x="268" y="98"/>
                </a:moveTo>
                <a:lnTo>
                  <a:pt x="273" y="103"/>
                </a:lnTo>
                <a:lnTo>
                  <a:pt x="271" y="99"/>
                </a:lnTo>
                <a:lnTo>
                  <a:pt x="268" y="98"/>
                </a:lnTo>
                <a:close/>
                <a:moveTo>
                  <a:pt x="208" y="90"/>
                </a:moveTo>
                <a:lnTo>
                  <a:pt x="193" y="91"/>
                </a:lnTo>
                <a:lnTo>
                  <a:pt x="192" y="93"/>
                </a:lnTo>
                <a:lnTo>
                  <a:pt x="187" y="97"/>
                </a:lnTo>
                <a:lnTo>
                  <a:pt x="180" y="102"/>
                </a:lnTo>
                <a:lnTo>
                  <a:pt x="196" y="99"/>
                </a:lnTo>
                <a:lnTo>
                  <a:pt x="210" y="98"/>
                </a:lnTo>
                <a:lnTo>
                  <a:pt x="221" y="91"/>
                </a:lnTo>
                <a:lnTo>
                  <a:pt x="208" y="90"/>
                </a:lnTo>
                <a:close/>
                <a:moveTo>
                  <a:pt x="333" y="86"/>
                </a:moveTo>
                <a:lnTo>
                  <a:pt x="341" y="102"/>
                </a:lnTo>
                <a:lnTo>
                  <a:pt x="347" y="110"/>
                </a:lnTo>
                <a:lnTo>
                  <a:pt x="352" y="118"/>
                </a:lnTo>
                <a:lnTo>
                  <a:pt x="354" y="124"/>
                </a:lnTo>
                <a:lnTo>
                  <a:pt x="360" y="129"/>
                </a:lnTo>
                <a:lnTo>
                  <a:pt x="348" y="107"/>
                </a:lnTo>
                <a:lnTo>
                  <a:pt x="333" y="86"/>
                </a:lnTo>
                <a:close/>
                <a:moveTo>
                  <a:pt x="193" y="73"/>
                </a:moveTo>
                <a:lnTo>
                  <a:pt x="176" y="77"/>
                </a:lnTo>
                <a:lnTo>
                  <a:pt x="159" y="83"/>
                </a:lnTo>
                <a:lnTo>
                  <a:pt x="188" y="76"/>
                </a:lnTo>
                <a:lnTo>
                  <a:pt x="193" y="73"/>
                </a:lnTo>
                <a:close/>
                <a:moveTo>
                  <a:pt x="144" y="70"/>
                </a:moveTo>
                <a:lnTo>
                  <a:pt x="127" y="74"/>
                </a:lnTo>
                <a:lnTo>
                  <a:pt x="110" y="81"/>
                </a:lnTo>
                <a:lnTo>
                  <a:pt x="94" y="90"/>
                </a:lnTo>
                <a:lnTo>
                  <a:pt x="116" y="94"/>
                </a:lnTo>
                <a:lnTo>
                  <a:pt x="144" y="70"/>
                </a:lnTo>
                <a:close/>
                <a:moveTo>
                  <a:pt x="226" y="43"/>
                </a:moveTo>
                <a:lnTo>
                  <a:pt x="214" y="47"/>
                </a:lnTo>
                <a:lnTo>
                  <a:pt x="201" y="53"/>
                </a:lnTo>
                <a:lnTo>
                  <a:pt x="217" y="55"/>
                </a:lnTo>
                <a:lnTo>
                  <a:pt x="242" y="56"/>
                </a:lnTo>
                <a:lnTo>
                  <a:pt x="231" y="44"/>
                </a:lnTo>
                <a:lnTo>
                  <a:pt x="226" y="43"/>
                </a:lnTo>
                <a:close/>
                <a:moveTo>
                  <a:pt x="193" y="39"/>
                </a:moveTo>
                <a:lnTo>
                  <a:pt x="186" y="40"/>
                </a:lnTo>
                <a:lnTo>
                  <a:pt x="179" y="42"/>
                </a:lnTo>
                <a:lnTo>
                  <a:pt x="154" y="48"/>
                </a:lnTo>
                <a:lnTo>
                  <a:pt x="128" y="59"/>
                </a:lnTo>
                <a:lnTo>
                  <a:pt x="148" y="55"/>
                </a:lnTo>
                <a:lnTo>
                  <a:pt x="168" y="53"/>
                </a:lnTo>
                <a:lnTo>
                  <a:pt x="193" y="39"/>
                </a:lnTo>
                <a:close/>
                <a:moveTo>
                  <a:pt x="258" y="32"/>
                </a:moveTo>
                <a:lnTo>
                  <a:pt x="251" y="34"/>
                </a:lnTo>
                <a:lnTo>
                  <a:pt x="269" y="48"/>
                </a:lnTo>
                <a:lnTo>
                  <a:pt x="284" y="65"/>
                </a:lnTo>
                <a:lnTo>
                  <a:pt x="293" y="69"/>
                </a:lnTo>
                <a:lnTo>
                  <a:pt x="302" y="73"/>
                </a:lnTo>
                <a:lnTo>
                  <a:pt x="303" y="66"/>
                </a:lnTo>
                <a:lnTo>
                  <a:pt x="282" y="46"/>
                </a:lnTo>
                <a:lnTo>
                  <a:pt x="258" y="32"/>
                </a:lnTo>
                <a:close/>
                <a:moveTo>
                  <a:pt x="116" y="30"/>
                </a:moveTo>
                <a:lnTo>
                  <a:pt x="98" y="36"/>
                </a:lnTo>
                <a:lnTo>
                  <a:pt x="81" y="46"/>
                </a:lnTo>
                <a:lnTo>
                  <a:pt x="65" y="57"/>
                </a:lnTo>
                <a:lnTo>
                  <a:pt x="49" y="76"/>
                </a:lnTo>
                <a:lnTo>
                  <a:pt x="35" y="98"/>
                </a:lnTo>
                <a:lnTo>
                  <a:pt x="55" y="73"/>
                </a:lnTo>
                <a:lnTo>
                  <a:pt x="79" y="52"/>
                </a:lnTo>
                <a:lnTo>
                  <a:pt x="106" y="35"/>
                </a:lnTo>
                <a:lnTo>
                  <a:pt x="116" y="30"/>
                </a:lnTo>
                <a:close/>
                <a:moveTo>
                  <a:pt x="225" y="0"/>
                </a:moveTo>
                <a:lnTo>
                  <a:pt x="244" y="1"/>
                </a:lnTo>
                <a:lnTo>
                  <a:pt x="265" y="9"/>
                </a:lnTo>
                <a:lnTo>
                  <a:pt x="286" y="18"/>
                </a:lnTo>
                <a:lnTo>
                  <a:pt x="301" y="23"/>
                </a:lnTo>
                <a:lnTo>
                  <a:pt x="311" y="30"/>
                </a:lnTo>
                <a:lnTo>
                  <a:pt x="319" y="40"/>
                </a:lnTo>
                <a:lnTo>
                  <a:pt x="348" y="66"/>
                </a:lnTo>
                <a:lnTo>
                  <a:pt x="371" y="95"/>
                </a:lnTo>
                <a:lnTo>
                  <a:pt x="383" y="111"/>
                </a:lnTo>
                <a:lnTo>
                  <a:pt x="394" y="129"/>
                </a:lnTo>
                <a:lnTo>
                  <a:pt x="404" y="148"/>
                </a:lnTo>
                <a:lnTo>
                  <a:pt x="412" y="169"/>
                </a:lnTo>
                <a:lnTo>
                  <a:pt x="417" y="188"/>
                </a:lnTo>
                <a:lnTo>
                  <a:pt x="417" y="209"/>
                </a:lnTo>
                <a:lnTo>
                  <a:pt x="412" y="227"/>
                </a:lnTo>
                <a:lnTo>
                  <a:pt x="407" y="235"/>
                </a:lnTo>
                <a:lnTo>
                  <a:pt x="403" y="242"/>
                </a:lnTo>
                <a:lnTo>
                  <a:pt x="396" y="248"/>
                </a:lnTo>
                <a:lnTo>
                  <a:pt x="392" y="263"/>
                </a:lnTo>
                <a:lnTo>
                  <a:pt x="387" y="277"/>
                </a:lnTo>
                <a:lnTo>
                  <a:pt x="379" y="289"/>
                </a:lnTo>
                <a:lnTo>
                  <a:pt x="369" y="299"/>
                </a:lnTo>
                <a:lnTo>
                  <a:pt x="357" y="307"/>
                </a:lnTo>
                <a:lnTo>
                  <a:pt x="353" y="317"/>
                </a:lnTo>
                <a:lnTo>
                  <a:pt x="348" y="324"/>
                </a:lnTo>
                <a:lnTo>
                  <a:pt x="333" y="340"/>
                </a:lnTo>
                <a:lnTo>
                  <a:pt x="315" y="352"/>
                </a:lnTo>
                <a:lnTo>
                  <a:pt x="314" y="354"/>
                </a:lnTo>
                <a:lnTo>
                  <a:pt x="312" y="356"/>
                </a:lnTo>
                <a:lnTo>
                  <a:pt x="310" y="357"/>
                </a:lnTo>
                <a:lnTo>
                  <a:pt x="276" y="366"/>
                </a:lnTo>
                <a:lnTo>
                  <a:pt x="240" y="373"/>
                </a:lnTo>
                <a:lnTo>
                  <a:pt x="239" y="373"/>
                </a:lnTo>
                <a:lnTo>
                  <a:pt x="223" y="379"/>
                </a:lnTo>
                <a:lnTo>
                  <a:pt x="208" y="382"/>
                </a:lnTo>
                <a:lnTo>
                  <a:pt x="191" y="381"/>
                </a:lnTo>
                <a:lnTo>
                  <a:pt x="188" y="382"/>
                </a:lnTo>
                <a:lnTo>
                  <a:pt x="171" y="387"/>
                </a:lnTo>
                <a:lnTo>
                  <a:pt x="153" y="387"/>
                </a:lnTo>
                <a:lnTo>
                  <a:pt x="129" y="381"/>
                </a:lnTo>
                <a:lnTo>
                  <a:pt x="108" y="369"/>
                </a:lnTo>
                <a:lnTo>
                  <a:pt x="90" y="353"/>
                </a:lnTo>
                <a:lnTo>
                  <a:pt x="74" y="334"/>
                </a:lnTo>
                <a:lnTo>
                  <a:pt x="57" y="318"/>
                </a:lnTo>
                <a:lnTo>
                  <a:pt x="43" y="298"/>
                </a:lnTo>
                <a:lnTo>
                  <a:pt x="26" y="268"/>
                </a:lnTo>
                <a:lnTo>
                  <a:pt x="14" y="237"/>
                </a:lnTo>
                <a:lnTo>
                  <a:pt x="7" y="204"/>
                </a:lnTo>
                <a:lnTo>
                  <a:pt x="2" y="191"/>
                </a:lnTo>
                <a:lnTo>
                  <a:pt x="0" y="175"/>
                </a:lnTo>
                <a:lnTo>
                  <a:pt x="1" y="148"/>
                </a:lnTo>
                <a:lnTo>
                  <a:pt x="9" y="121"/>
                </a:lnTo>
                <a:lnTo>
                  <a:pt x="21" y="97"/>
                </a:lnTo>
                <a:lnTo>
                  <a:pt x="34" y="73"/>
                </a:lnTo>
                <a:lnTo>
                  <a:pt x="52" y="49"/>
                </a:lnTo>
                <a:lnTo>
                  <a:pt x="74" y="32"/>
                </a:lnTo>
                <a:lnTo>
                  <a:pt x="98" y="21"/>
                </a:lnTo>
                <a:lnTo>
                  <a:pt x="127" y="11"/>
                </a:lnTo>
                <a:lnTo>
                  <a:pt x="166" y="4"/>
                </a:lnTo>
                <a:lnTo>
                  <a:pt x="206" y="0"/>
                </a:lnTo>
                <a:lnTo>
                  <a:pt x="225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1"/>
          <p:cNvSpPr>
            <a:spLocks noEditPoints="1"/>
          </p:cNvSpPr>
          <p:nvPr/>
        </p:nvSpPr>
        <p:spPr bwMode="auto">
          <a:xfrm>
            <a:off x="6433234" y="2268395"/>
            <a:ext cx="2334209" cy="2271277"/>
          </a:xfrm>
          <a:custGeom>
            <a:avLst/>
            <a:gdLst>
              <a:gd name="T0" fmla="*/ 247 w 408"/>
              <a:gd name="T1" fmla="*/ 335 h 397"/>
              <a:gd name="T2" fmla="*/ 149 w 408"/>
              <a:gd name="T3" fmla="*/ 344 h 397"/>
              <a:gd name="T4" fmla="*/ 190 w 408"/>
              <a:gd name="T5" fmla="*/ 327 h 397"/>
              <a:gd name="T6" fmla="*/ 94 w 408"/>
              <a:gd name="T7" fmla="*/ 329 h 397"/>
              <a:gd name="T8" fmla="*/ 183 w 408"/>
              <a:gd name="T9" fmla="*/ 296 h 397"/>
              <a:gd name="T10" fmla="*/ 228 w 408"/>
              <a:gd name="T11" fmla="*/ 280 h 397"/>
              <a:gd name="T12" fmla="*/ 169 w 408"/>
              <a:gd name="T13" fmla="*/ 292 h 397"/>
              <a:gd name="T14" fmla="*/ 376 w 408"/>
              <a:gd name="T15" fmla="*/ 259 h 397"/>
              <a:gd name="T16" fmla="*/ 41 w 408"/>
              <a:gd name="T17" fmla="*/ 253 h 397"/>
              <a:gd name="T18" fmla="*/ 54 w 408"/>
              <a:gd name="T19" fmla="*/ 268 h 397"/>
              <a:gd name="T20" fmla="*/ 227 w 408"/>
              <a:gd name="T21" fmla="*/ 258 h 397"/>
              <a:gd name="T22" fmla="*/ 249 w 408"/>
              <a:gd name="T23" fmla="*/ 241 h 397"/>
              <a:gd name="T24" fmla="*/ 221 w 408"/>
              <a:gd name="T25" fmla="*/ 227 h 397"/>
              <a:gd name="T26" fmla="*/ 131 w 408"/>
              <a:gd name="T27" fmla="*/ 225 h 397"/>
              <a:gd name="T28" fmla="*/ 284 w 408"/>
              <a:gd name="T29" fmla="*/ 220 h 397"/>
              <a:gd name="T30" fmla="*/ 297 w 408"/>
              <a:gd name="T31" fmla="*/ 228 h 397"/>
              <a:gd name="T32" fmla="*/ 59 w 408"/>
              <a:gd name="T33" fmla="*/ 204 h 397"/>
              <a:gd name="T34" fmla="*/ 186 w 408"/>
              <a:gd name="T35" fmla="*/ 185 h 397"/>
              <a:gd name="T36" fmla="*/ 192 w 408"/>
              <a:gd name="T37" fmla="*/ 202 h 397"/>
              <a:gd name="T38" fmla="*/ 54 w 408"/>
              <a:gd name="T39" fmla="*/ 183 h 397"/>
              <a:gd name="T40" fmla="*/ 102 w 408"/>
              <a:gd name="T41" fmla="*/ 203 h 397"/>
              <a:gd name="T42" fmla="*/ 103 w 408"/>
              <a:gd name="T43" fmla="*/ 165 h 397"/>
              <a:gd name="T44" fmla="*/ 352 w 408"/>
              <a:gd name="T45" fmla="*/ 195 h 397"/>
              <a:gd name="T46" fmla="*/ 123 w 408"/>
              <a:gd name="T47" fmla="*/ 157 h 397"/>
              <a:gd name="T48" fmla="*/ 254 w 408"/>
              <a:gd name="T49" fmla="*/ 152 h 397"/>
              <a:gd name="T50" fmla="*/ 177 w 408"/>
              <a:gd name="T51" fmla="*/ 151 h 397"/>
              <a:gd name="T52" fmla="*/ 211 w 408"/>
              <a:gd name="T53" fmla="*/ 155 h 397"/>
              <a:gd name="T54" fmla="*/ 149 w 408"/>
              <a:gd name="T55" fmla="*/ 149 h 397"/>
              <a:gd name="T56" fmla="*/ 246 w 408"/>
              <a:gd name="T57" fmla="*/ 195 h 397"/>
              <a:gd name="T58" fmla="*/ 229 w 408"/>
              <a:gd name="T59" fmla="*/ 140 h 397"/>
              <a:gd name="T60" fmla="*/ 287 w 408"/>
              <a:gd name="T61" fmla="*/ 134 h 397"/>
              <a:gd name="T62" fmla="*/ 288 w 408"/>
              <a:gd name="T63" fmla="*/ 134 h 397"/>
              <a:gd name="T64" fmla="*/ 200 w 408"/>
              <a:gd name="T65" fmla="*/ 121 h 397"/>
              <a:gd name="T66" fmla="*/ 96 w 408"/>
              <a:gd name="T67" fmla="*/ 117 h 397"/>
              <a:gd name="T68" fmla="*/ 263 w 408"/>
              <a:gd name="T69" fmla="*/ 117 h 397"/>
              <a:gd name="T70" fmla="*/ 174 w 408"/>
              <a:gd name="T71" fmla="*/ 98 h 397"/>
              <a:gd name="T72" fmla="*/ 174 w 408"/>
              <a:gd name="T73" fmla="*/ 98 h 397"/>
              <a:gd name="T74" fmla="*/ 117 w 408"/>
              <a:gd name="T75" fmla="*/ 121 h 397"/>
              <a:gd name="T76" fmla="*/ 16 w 408"/>
              <a:gd name="T77" fmla="*/ 168 h 397"/>
              <a:gd name="T78" fmla="*/ 357 w 408"/>
              <a:gd name="T79" fmla="*/ 124 h 397"/>
              <a:gd name="T80" fmla="*/ 225 w 408"/>
              <a:gd name="T81" fmla="*/ 84 h 397"/>
              <a:gd name="T82" fmla="*/ 313 w 408"/>
              <a:gd name="T83" fmla="*/ 100 h 397"/>
              <a:gd name="T84" fmla="*/ 94 w 408"/>
              <a:gd name="T85" fmla="*/ 93 h 397"/>
              <a:gd name="T86" fmla="*/ 361 w 408"/>
              <a:gd name="T87" fmla="*/ 88 h 397"/>
              <a:gd name="T88" fmla="*/ 382 w 408"/>
              <a:gd name="T89" fmla="*/ 104 h 397"/>
              <a:gd name="T90" fmla="*/ 139 w 408"/>
              <a:gd name="T91" fmla="*/ 75 h 397"/>
              <a:gd name="T92" fmla="*/ 306 w 408"/>
              <a:gd name="T93" fmla="*/ 64 h 397"/>
              <a:gd name="T94" fmla="*/ 227 w 408"/>
              <a:gd name="T95" fmla="*/ 45 h 397"/>
              <a:gd name="T96" fmla="*/ 274 w 408"/>
              <a:gd name="T97" fmla="*/ 16 h 397"/>
              <a:gd name="T98" fmla="*/ 406 w 408"/>
              <a:gd name="T99" fmla="*/ 127 h 397"/>
              <a:gd name="T100" fmla="*/ 391 w 408"/>
              <a:gd name="T101" fmla="*/ 263 h 397"/>
              <a:gd name="T102" fmla="*/ 313 w 408"/>
              <a:gd name="T103" fmla="*/ 350 h 397"/>
              <a:gd name="T104" fmla="*/ 183 w 408"/>
              <a:gd name="T105" fmla="*/ 392 h 397"/>
              <a:gd name="T106" fmla="*/ 18 w 408"/>
              <a:gd name="T107" fmla="*/ 278 h 397"/>
              <a:gd name="T108" fmla="*/ 22 w 408"/>
              <a:gd name="T109" fmla="*/ 107 h 397"/>
              <a:gd name="T110" fmla="*/ 174 w 408"/>
              <a:gd name="T111" fmla="*/ 4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08" h="397">
                <a:moveTo>
                  <a:pt x="247" y="334"/>
                </a:moveTo>
                <a:lnTo>
                  <a:pt x="217" y="342"/>
                </a:lnTo>
                <a:lnTo>
                  <a:pt x="207" y="343"/>
                </a:lnTo>
                <a:lnTo>
                  <a:pt x="198" y="343"/>
                </a:lnTo>
                <a:lnTo>
                  <a:pt x="196" y="344"/>
                </a:lnTo>
                <a:lnTo>
                  <a:pt x="217" y="344"/>
                </a:lnTo>
                <a:lnTo>
                  <a:pt x="240" y="342"/>
                </a:lnTo>
                <a:lnTo>
                  <a:pt x="247" y="335"/>
                </a:lnTo>
                <a:lnTo>
                  <a:pt x="247" y="334"/>
                </a:lnTo>
                <a:close/>
                <a:moveTo>
                  <a:pt x="145" y="330"/>
                </a:moveTo>
                <a:lnTo>
                  <a:pt x="145" y="331"/>
                </a:lnTo>
                <a:lnTo>
                  <a:pt x="148" y="334"/>
                </a:lnTo>
                <a:lnTo>
                  <a:pt x="149" y="337"/>
                </a:lnTo>
                <a:lnTo>
                  <a:pt x="149" y="340"/>
                </a:lnTo>
                <a:lnTo>
                  <a:pt x="147" y="343"/>
                </a:lnTo>
                <a:lnTo>
                  <a:pt x="149" y="344"/>
                </a:lnTo>
                <a:lnTo>
                  <a:pt x="158" y="343"/>
                </a:lnTo>
                <a:lnTo>
                  <a:pt x="152" y="338"/>
                </a:lnTo>
                <a:lnTo>
                  <a:pt x="147" y="331"/>
                </a:lnTo>
                <a:lnTo>
                  <a:pt x="145" y="330"/>
                </a:lnTo>
                <a:close/>
                <a:moveTo>
                  <a:pt x="198" y="325"/>
                </a:moveTo>
                <a:lnTo>
                  <a:pt x="182" y="325"/>
                </a:lnTo>
                <a:lnTo>
                  <a:pt x="186" y="326"/>
                </a:lnTo>
                <a:lnTo>
                  <a:pt x="190" y="327"/>
                </a:lnTo>
                <a:lnTo>
                  <a:pt x="195" y="327"/>
                </a:lnTo>
                <a:lnTo>
                  <a:pt x="198" y="325"/>
                </a:lnTo>
                <a:close/>
                <a:moveTo>
                  <a:pt x="287" y="320"/>
                </a:moveTo>
                <a:lnTo>
                  <a:pt x="285" y="321"/>
                </a:lnTo>
                <a:lnTo>
                  <a:pt x="287" y="320"/>
                </a:lnTo>
                <a:lnTo>
                  <a:pt x="287" y="320"/>
                </a:lnTo>
                <a:close/>
                <a:moveTo>
                  <a:pt x="83" y="318"/>
                </a:moveTo>
                <a:lnTo>
                  <a:pt x="94" y="329"/>
                </a:lnTo>
                <a:lnTo>
                  <a:pt x="106" y="335"/>
                </a:lnTo>
                <a:lnTo>
                  <a:pt x="111" y="339"/>
                </a:lnTo>
                <a:lnTo>
                  <a:pt x="118" y="340"/>
                </a:lnTo>
                <a:lnTo>
                  <a:pt x="105" y="331"/>
                </a:lnTo>
                <a:lnTo>
                  <a:pt x="94" y="321"/>
                </a:lnTo>
                <a:lnTo>
                  <a:pt x="83" y="318"/>
                </a:lnTo>
                <a:close/>
                <a:moveTo>
                  <a:pt x="185" y="291"/>
                </a:moveTo>
                <a:lnTo>
                  <a:pt x="183" y="296"/>
                </a:lnTo>
                <a:lnTo>
                  <a:pt x="191" y="299"/>
                </a:lnTo>
                <a:lnTo>
                  <a:pt x="199" y="299"/>
                </a:lnTo>
                <a:lnTo>
                  <a:pt x="200" y="299"/>
                </a:lnTo>
                <a:lnTo>
                  <a:pt x="192" y="296"/>
                </a:lnTo>
                <a:lnTo>
                  <a:pt x="185" y="291"/>
                </a:lnTo>
                <a:close/>
                <a:moveTo>
                  <a:pt x="225" y="280"/>
                </a:moveTo>
                <a:lnTo>
                  <a:pt x="227" y="282"/>
                </a:lnTo>
                <a:lnTo>
                  <a:pt x="228" y="280"/>
                </a:lnTo>
                <a:lnTo>
                  <a:pt x="225" y="280"/>
                </a:lnTo>
                <a:close/>
                <a:moveTo>
                  <a:pt x="164" y="267"/>
                </a:moveTo>
                <a:lnTo>
                  <a:pt x="166" y="279"/>
                </a:lnTo>
                <a:lnTo>
                  <a:pt x="166" y="282"/>
                </a:lnTo>
                <a:lnTo>
                  <a:pt x="166" y="284"/>
                </a:lnTo>
                <a:lnTo>
                  <a:pt x="164" y="285"/>
                </a:lnTo>
                <a:lnTo>
                  <a:pt x="161" y="288"/>
                </a:lnTo>
                <a:lnTo>
                  <a:pt x="169" y="292"/>
                </a:lnTo>
                <a:lnTo>
                  <a:pt x="172" y="284"/>
                </a:lnTo>
                <a:lnTo>
                  <a:pt x="172" y="276"/>
                </a:lnTo>
                <a:lnTo>
                  <a:pt x="168" y="270"/>
                </a:lnTo>
                <a:lnTo>
                  <a:pt x="164" y="267"/>
                </a:lnTo>
                <a:close/>
                <a:moveTo>
                  <a:pt x="376" y="259"/>
                </a:moveTo>
                <a:lnTo>
                  <a:pt x="356" y="285"/>
                </a:lnTo>
                <a:lnTo>
                  <a:pt x="367" y="274"/>
                </a:lnTo>
                <a:lnTo>
                  <a:pt x="376" y="259"/>
                </a:lnTo>
                <a:close/>
                <a:moveTo>
                  <a:pt x="79" y="258"/>
                </a:moveTo>
                <a:lnTo>
                  <a:pt x="80" y="268"/>
                </a:lnTo>
                <a:lnTo>
                  <a:pt x="84" y="271"/>
                </a:lnTo>
                <a:lnTo>
                  <a:pt x="106" y="285"/>
                </a:lnTo>
                <a:lnTo>
                  <a:pt x="114" y="289"/>
                </a:lnTo>
                <a:lnTo>
                  <a:pt x="109" y="282"/>
                </a:lnTo>
                <a:lnTo>
                  <a:pt x="79" y="258"/>
                </a:lnTo>
                <a:close/>
                <a:moveTo>
                  <a:pt x="41" y="253"/>
                </a:moveTo>
                <a:lnTo>
                  <a:pt x="51" y="275"/>
                </a:lnTo>
                <a:lnTo>
                  <a:pt x="63" y="296"/>
                </a:lnTo>
                <a:lnTo>
                  <a:pt x="71" y="299"/>
                </a:lnTo>
                <a:lnTo>
                  <a:pt x="77" y="301"/>
                </a:lnTo>
                <a:lnTo>
                  <a:pt x="72" y="292"/>
                </a:lnTo>
                <a:lnTo>
                  <a:pt x="67" y="283"/>
                </a:lnTo>
                <a:lnTo>
                  <a:pt x="59" y="274"/>
                </a:lnTo>
                <a:lnTo>
                  <a:pt x="54" y="268"/>
                </a:lnTo>
                <a:lnTo>
                  <a:pt x="50" y="263"/>
                </a:lnTo>
                <a:lnTo>
                  <a:pt x="46" y="258"/>
                </a:lnTo>
                <a:lnTo>
                  <a:pt x="41" y="253"/>
                </a:lnTo>
                <a:close/>
                <a:moveTo>
                  <a:pt x="206" y="238"/>
                </a:moveTo>
                <a:lnTo>
                  <a:pt x="200" y="241"/>
                </a:lnTo>
                <a:lnTo>
                  <a:pt x="194" y="242"/>
                </a:lnTo>
                <a:lnTo>
                  <a:pt x="206" y="257"/>
                </a:lnTo>
                <a:lnTo>
                  <a:pt x="227" y="258"/>
                </a:lnTo>
                <a:lnTo>
                  <a:pt x="230" y="257"/>
                </a:lnTo>
                <a:lnTo>
                  <a:pt x="229" y="255"/>
                </a:lnTo>
                <a:lnTo>
                  <a:pt x="228" y="253"/>
                </a:lnTo>
                <a:lnTo>
                  <a:pt x="225" y="245"/>
                </a:lnTo>
                <a:lnTo>
                  <a:pt x="216" y="242"/>
                </a:lnTo>
                <a:lnTo>
                  <a:pt x="206" y="238"/>
                </a:lnTo>
                <a:close/>
                <a:moveTo>
                  <a:pt x="251" y="238"/>
                </a:moveTo>
                <a:lnTo>
                  <a:pt x="249" y="241"/>
                </a:lnTo>
                <a:lnTo>
                  <a:pt x="247" y="244"/>
                </a:lnTo>
                <a:lnTo>
                  <a:pt x="251" y="238"/>
                </a:lnTo>
                <a:close/>
                <a:moveTo>
                  <a:pt x="55" y="229"/>
                </a:moveTo>
                <a:lnTo>
                  <a:pt x="58" y="237"/>
                </a:lnTo>
                <a:lnTo>
                  <a:pt x="60" y="245"/>
                </a:lnTo>
                <a:lnTo>
                  <a:pt x="62" y="240"/>
                </a:lnTo>
                <a:lnTo>
                  <a:pt x="55" y="229"/>
                </a:lnTo>
                <a:close/>
                <a:moveTo>
                  <a:pt x="221" y="227"/>
                </a:moveTo>
                <a:lnTo>
                  <a:pt x="221" y="228"/>
                </a:lnTo>
                <a:lnTo>
                  <a:pt x="221" y="228"/>
                </a:lnTo>
                <a:lnTo>
                  <a:pt x="221" y="227"/>
                </a:lnTo>
                <a:close/>
                <a:moveTo>
                  <a:pt x="131" y="225"/>
                </a:moveTo>
                <a:lnTo>
                  <a:pt x="134" y="237"/>
                </a:lnTo>
                <a:lnTo>
                  <a:pt x="137" y="238"/>
                </a:lnTo>
                <a:lnTo>
                  <a:pt x="132" y="228"/>
                </a:lnTo>
                <a:lnTo>
                  <a:pt x="131" y="225"/>
                </a:lnTo>
                <a:close/>
                <a:moveTo>
                  <a:pt x="81" y="225"/>
                </a:moveTo>
                <a:lnTo>
                  <a:pt x="80" y="232"/>
                </a:lnTo>
                <a:lnTo>
                  <a:pt x="84" y="236"/>
                </a:lnTo>
                <a:lnTo>
                  <a:pt x="81" y="225"/>
                </a:lnTo>
                <a:close/>
                <a:moveTo>
                  <a:pt x="287" y="210"/>
                </a:moveTo>
                <a:lnTo>
                  <a:pt x="283" y="219"/>
                </a:lnTo>
                <a:lnTo>
                  <a:pt x="279" y="227"/>
                </a:lnTo>
                <a:lnTo>
                  <a:pt x="284" y="220"/>
                </a:lnTo>
                <a:lnTo>
                  <a:pt x="287" y="210"/>
                </a:lnTo>
                <a:close/>
                <a:moveTo>
                  <a:pt x="120" y="190"/>
                </a:moveTo>
                <a:lnTo>
                  <a:pt x="120" y="191"/>
                </a:lnTo>
                <a:lnTo>
                  <a:pt x="122" y="191"/>
                </a:lnTo>
                <a:lnTo>
                  <a:pt x="120" y="190"/>
                </a:lnTo>
                <a:close/>
                <a:moveTo>
                  <a:pt x="318" y="185"/>
                </a:moveTo>
                <a:lnTo>
                  <a:pt x="309" y="207"/>
                </a:lnTo>
                <a:lnTo>
                  <a:pt x="297" y="228"/>
                </a:lnTo>
                <a:lnTo>
                  <a:pt x="293" y="236"/>
                </a:lnTo>
                <a:lnTo>
                  <a:pt x="300" y="230"/>
                </a:lnTo>
                <a:lnTo>
                  <a:pt x="306" y="225"/>
                </a:lnTo>
                <a:lnTo>
                  <a:pt x="316" y="202"/>
                </a:lnTo>
                <a:lnTo>
                  <a:pt x="318" y="185"/>
                </a:lnTo>
                <a:close/>
                <a:moveTo>
                  <a:pt x="73" y="182"/>
                </a:moveTo>
                <a:lnTo>
                  <a:pt x="65" y="193"/>
                </a:lnTo>
                <a:lnTo>
                  <a:pt x="59" y="204"/>
                </a:lnTo>
                <a:lnTo>
                  <a:pt x="62" y="212"/>
                </a:lnTo>
                <a:lnTo>
                  <a:pt x="65" y="219"/>
                </a:lnTo>
                <a:lnTo>
                  <a:pt x="69" y="200"/>
                </a:lnTo>
                <a:lnTo>
                  <a:pt x="73" y="182"/>
                </a:lnTo>
                <a:close/>
                <a:moveTo>
                  <a:pt x="191" y="179"/>
                </a:moveTo>
                <a:lnTo>
                  <a:pt x="190" y="182"/>
                </a:lnTo>
                <a:lnTo>
                  <a:pt x="189" y="183"/>
                </a:lnTo>
                <a:lnTo>
                  <a:pt x="186" y="185"/>
                </a:lnTo>
                <a:lnTo>
                  <a:pt x="183" y="186"/>
                </a:lnTo>
                <a:lnTo>
                  <a:pt x="181" y="185"/>
                </a:lnTo>
                <a:lnTo>
                  <a:pt x="178" y="183"/>
                </a:lnTo>
                <a:lnTo>
                  <a:pt x="174" y="179"/>
                </a:lnTo>
                <a:lnTo>
                  <a:pt x="182" y="191"/>
                </a:lnTo>
                <a:lnTo>
                  <a:pt x="190" y="203"/>
                </a:lnTo>
                <a:lnTo>
                  <a:pt x="191" y="204"/>
                </a:lnTo>
                <a:lnTo>
                  <a:pt x="192" y="202"/>
                </a:lnTo>
                <a:lnTo>
                  <a:pt x="194" y="195"/>
                </a:lnTo>
                <a:lnTo>
                  <a:pt x="195" y="190"/>
                </a:lnTo>
                <a:lnTo>
                  <a:pt x="195" y="183"/>
                </a:lnTo>
                <a:lnTo>
                  <a:pt x="191" y="179"/>
                </a:lnTo>
                <a:close/>
                <a:moveTo>
                  <a:pt x="59" y="177"/>
                </a:moveTo>
                <a:lnTo>
                  <a:pt x="54" y="178"/>
                </a:lnTo>
                <a:lnTo>
                  <a:pt x="54" y="181"/>
                </a:lnTo>
                <a:lnTo>
                  <a:pt x="54" y="183"/>
                </a:lnTo>
                <a:lnTo>
                  <a:pt x="59" y="177"/>
                </a:lnTo>
                <a:close/>
                <a:moveTo>
                  <a:pt x="101" y="169"/>
                </a:moveTo>
                <a:lnTo>
                  <a:pt x="98" y="174"/>
                </a:lnTo>
                <a:lnTo>
                  <a:pt x="96" y="181"/>
                </a:lnTo>
                <a:lnTo>
                  <a:pt x="96" y="182"/>
                </a:lnTo>
                <a:lnTo>
                  <a:pt x="97" y="183"/>
                </a:lnTo>
                <a:lnTo>
                  <a:pt x="97" y="185"/>
                </a:lnTo>
                <a:lnTo>
                  <a:pt x="102" y="203"/>
                </a:lnTo>
                <a:lnTo>
                  <a:pt x="111" y="217"/>
                </a:lnTo>
                <a:lnTo>
                  <a:pt x="100" y="172"/>
                </a:lnTo>
                <a:lnTo>
                  <a:pt x="100" y="170"/>
                </a:lnTo>
                <a:lnTo>
                  <a:pt x="101" y="169"/>
                </a:lnTo>
                <a:close/>
                <a:moveTo>
                  <a:pt x="106" y="158"/>
                </a:moveTo>
                <a:lnTo>
                  <a:pt x="106" y="160"/>
                </a:lnTo>
                <a:lnTo>
                  <a:pt x="102" y="166"/>
                </a:lnTo>
                <a:lnTo>
                  <a:pt x="103" y="165"/>
                </a:lnTo>
                <a:lnTo>
                  <a:pt x="105" y="164"/>
                </a:lnTo>
                <a:lnTo>
                  <a:pt x="106" y="158"/>
                </a:lnTo>
                <a:close/>
                <a:moveTo>
                  <a:pt x="346" y="155"/>
                </a:moveTo>
                <a:lnTo>
                  <a:pt x="346" y="155"/>
                </a:lnTo>
                <a:lnTo>
                  <a:pt x="346" y="165"/>
                </a:lnTo>
                <a:lnTo>
                  <a:pt x="343" y="177"/>
                </a:lnTo>
                <a:lnTo>
                  <a:pt x="348" y="186"/>
                </a:lnTo>
                <a:lnTo>
                  <a:pt x="352" y="195"/>
                </a:lnTo>
                <a:lnTo>
                  <a:pt x="356" y="189"/>
                </a:lnTo>
                <a:lnTo>
                  <a:pt x="360" y="182"/>
                </a:lnTo>
                <a:lnTo>
                  <a:pt x="359" y="174"/>
                </a:lnTo>
                <a:lnTo>
                  <a:pt x="356" y="168"/>
                </a:lnTo>
                <a:lnTo>
                  <a:pt x="351" y="161"/>
                </a:lnTo>
                <a:lnTo>
                  <a:pt x="346" y="155"/>
                </a:lnTo>
                <a:close/>
                <a:moveTo>
                  <a:pt x="127" y="153"/>
                </a:moveTo>
                <a:lnTo>
                  <a:pt x="123" y="157"/>
                </a:lnTo>
                <a:lnTo>
                  <a:pt x="120" y="162"/>
                </a:lnTo>
                <a:lnTo>
                  <a:pt x="118" y="169"/>
                </a:lnTo>
                <a:lnTo>
                  <a:pt x="126" y="176"/>
                </a:lnTo>
                <a:lnTo>
                  <a:pt x="126" y="172"/>
                </a:lnTo>
                <a:lnTo>
                  <a:pt x="126" y="164"/>
                </a:lnTo>
                <a:lnTo>
                  <a:pt x="127" y="156"/>
                </a:lnTo>
                <a:lnTo>
                  <a:pt x="127" y="153"/>
                </a:lnTo>
                <a:close/>
                <a:moveTo>
                  <a:pt x="254" y="152"/>
                </a:moveTo>
                <a:lnTo>
                  <a:pt x="267" y="176"/>
                </a:lnTo>
                <a:lnTo>
                  <a:pt x="268" y="164"/>
                </a:lnTo>
                <a:lnTo>
                  <a:pt x="264" y="158"/>
                </a:lnTo>
                <a:lnTo>
                  <a:pt x="261" y="155"/>
                </a:lnTo>
                <a:lnTo>
                  <a:pt x="254" y="152"/>
                </a:lnTo>
                <a:close/>
                <a:moveTo>
                  <a:pt x="172" y="148"/>
                </a:moveTo>
                <a:lnTo>
                  <a:pt x="170" y="157"/>
                </a:lnTo>
                <a:lnTo>
                  <a:pt x="177" y="151"/>
                </a:lnTo>
                <a:lnTo>
                  <a:pt x="173" y="148"/>
                </a:lnTo>
                <a:lnTo>
                  <a:pt x="172" y="148"/>
                </a:lnTo>
                <a:close/>
                <a:moveTo>
                  <a:pt x="202" y="147"/>
                </a:moveTo>
                <a:lnTo>
                  <a:pt x="202" y="147"/>
                </a:lnTo>
                <a:lnTo>
                  <a:pt x="206" y="157"/>
                </a:lnTo>
                <a:lnTo>
                  <a:pt x="208" y="166"/>
                </a:lnTo>
                <a:lnTo>
                  <a:pt x="212" y="173"/>
                </a:lnTo>
                <a:lnTo>
                  <a:pt x="211" y="155"/>
                </a:lnTo>
                <a:lnTo>
                  <a:pt x="207" y="151"/>
                </a:lnTo>
                <a:lnTo>
                  <a:pt x="202" y="147"/>
                </a:lnTo>
                <a:close/>
                <a:moveTo>
                  <a:pt x="152" y="144"/>
                </a:moveTo>
                <a:lnTo>
                  <a:pt x="149" y="145"/>
                </a:lnTo>
                <a:lnTo>
                  <a:pt x="148" y="147"/>
                </a:lnTo>
                <a:lnTo>
                  <a:pt x="145" y="152"/>
                </a:lnTo>
                <a:lnTo>
                  <a:pt x="148" y="156"/>
                </a:lnTo>
                <a:lnTo>
                  <a:pt x="149" y="149"/>
                </a:lnTo>
                <a:lnTo>
                  <a:pt x="152" y="144"/>
                </a:lnTo>
                <a:close/>
                <a:moveTo>
                  <a:pt x="186" y="140"/>
                </a:moveTo>
                <a:lnTo>
                  <a:pt x="186" y="140"/>
                </a:lnTo>
                <a:lnTo>
                  <a:pt x="187" y="140"/>
                </a:lnTo>
                <a:lnTo>
                  <a:pt x="186" y="140"/>
                </a:lnTo>
                <a:close/>
                <a:moveTo>
                  <a:pt x="227" y="140"/>
                </a:moveTo>
                <a:lnTo>
                  <a:pt x="238" y="166"/>
                </a:lnTo>
                <a:lnTo>
                  <a:pt x="246" y="195"/>
                </a:lnTo>
                <a:lnTo>
                  <a:pt x="249" y="224"/>
                </a:lnTo>
                <a:lnTo>
                  <a:pt x="253" y="215"/>
                </a:lnTo>
                <a:lnTo>
                  <a:pt x="254" y="203"/>
                </a:lnTo>
                <a:lnTo>
                  <a:pt x="251" y="190"/>
                </a:lnTo>
                <a:lnTo>
                  <a:pt x="247" y="176"/>
                </a:lnTo>
                <a:lnTo>
                  <a:pt x="241" y="162"/>
                </a:lnTo>
                <a:lnTo>
                  <a:pt x="236" y="151"/>
                </a:lnTo>
                <a:lnTo>
                  <a:pt x="229" y="140"/>
                </a:lnTo>
                <a:lnTo>
                  <a:pt x="227" y="140"/>
                </a:lnTo>
                <a:close/>
                <a:moveTo>
                  <a:pt x="126" y="135"/>
                </a:moveTo>
                <a:lnTo>
                  <a:pt x="124" y="136"/>
                </a:lnTo>
                <a:lnTo>
                  <a:pt x="126" y="135"/>
                </a:lnTo>
                <a:lnTo>
                  <a:pt x="126" y="135"/>
                </a:lnTo>
                <a:close/>
                <a:moveTo>
                  <a:pt x="283" y="122"/>
                </a:moveTo>
                <a:lnTo>
                  <a:pt x="285" y="128"/>
                </a:lnTo>
                <a:lnTo>
                  <a:pt x="287" y="134"/>
                </a:lnTo>
                <a:lnTo>
                  <a:pt x="287" y="140"/>
                </a:lnTo>
                <a:lnTo>
                  <a:pt x="287" y="147"/>
                </a:lnTo>
                <a:lnTo>
                  <a:pt x="296" y="161"/>
                </a:lnTo>
                <a:lnTo>
                  <a:pt x="302" y="177"/>
                </a:lnTo>
                <a:lnTo>
                  <a:pt x="305" y="162"/>
                </a:lnTo>
                <a:lnTo>
                  <a:pt x="302" y="149"/>
                </a:lnTo>
                <a:lnTo>
                  <a:pt x="289" y="136"/>
                </a:lnTo>
                <a:lnTo>
                  <a:pt x="288" y="134"/>
                </a:lnTo>
                <a:lnTo>
                  <a:pt x="288" y="131"/>
                </a:lnTo>
                <a:lnTo>
                  <a:pt x="288" y="128"/>
                </a:lnTo>
                <a:lnTo>
                  <a:pt x="283" y="122"/>
                </a:lnTo>
                <a:close/>
                <a:moveTo>
                  <a:pt x="200" y="119"/>
                </a:moveTo>
                <a:lnTo>
                  <a:pt x="191" y="119"/>
                </a:lnTo>
                <a:lnTo>
                  <a:pt x="183" y="121"/>
                </a:lnTo>
                <a:lnTo>
                  <a:pt x="192" y="119"/>
                </a:lnTo>
                <a:lnTo>
                  <a:pt x="200" y="121"/>
                </a:lnTo>
                <a:lnTo>
                  <a:pt x="200" y="119"/>
                </a:lnTo>
                <a:close/>
                <a:moveTo>
                  <a:pt x="96" y="117"/>
                </a:moveTo>
                <a:lnTo>
                  <a:pt x="89" y="122"/>
                </a:lnTo>
                <a:lnTo>
                  <a:pt x="83" y="128"/>
                </a:lnTo>
                <a:lnTo>
                  <a:pt x="71" y="143"/>
                </a:lnTo>
                <a:lnTo>
                  <a:pt x="62" y="158"/>
                </a:lnTo>
                <a:lnTo>
                  <a:pt x="83" y="151"/>
                </a:lnTo>
                <a:lnTo>
                  <a:pt x="96" y="117"/>
                </a:lnTo>
                <a:close/>
                <a:moveTo>
                  <a:pt x="254" y="109"/>
                </a:moveTo>
                <a:lnTo>
                  <a:pt x="249" y="111"/>
                </a:lnTo>
                <a:lnTo>
                  <a:pt x="242" y="113"/>
                </a:lnTo>
                <a:lnTo>
                  <a:pt x="253" y="119"/>
                </a:lnTo>
                <a:lnTo>
                  <a:pt x="262" y="126"/>
                </a:lnTo>
                <a:lnTo>
                  <a:pt x="268" y="130"/>
                </a:lnTo>
                <a:lnTo>
                  <a:pt x="267" y="123"/>
                </a:lnTo>
                <a:lnTo>
                  <a:pt x="263" y="117"/>
                </a:lnTo>
                <a:lnTo>
                  <a:pt x="259" y="111"/>
                </a:lnTo>
                <a:lnTo>
                  <a:pt x="254" y="109"/>
                </a:lnTo>
                <a:close/>
                <a:moveTo>
                  <a:pt x="191" y="101"/>
                </a:moveTo>
                <a:lnTo>
                  <a:pt x="189" y="104"/>
                </a:lnTo>
                <a:lnTo>
                  <a:pt x="192" y="104"/>
                </a:lnTo>
                <a:lnTo>
                  <a:pt x="191" y="101"/>
                </a:lnTo>
                <a:lnTo>
                  <a:pt x="191" y="101"/>
                </a:lnTo>
                <a:close/>
                <a:moveTo>
                  <a:pt x="174" y="98"/>
                </a:moveTo>
                <a:lnTo>
                  <a:pt x="161" y="104"/>
                </a:lnTo>
                <a:lnTo>
                  <a:pt x="149" y="113"/>
                </a:lnTo>
                <a:lnTo>
                  <a:pt x="149" y="113"/>
                </a:lnTo>
                <a:lnTo>
                  <a:pt x="147" y="119"/>
                </a:lnTo>
                <a:lnTo>
                  <a:pt x="144" y="127"/>
                </a:lnTo>
                <a:lnTo>
                  <a:pt x="156" y="117"/>
                </a:lnTo>
                <a:lnTo>
                  <a:pt x="168" y="109"/>
                </a:lnTo>
                <a:lnTo>
                  <a:pt x="174" y="98"/>
                </a:lnTo>
                <a:close/>
                <a:moveTo>
                  <a:pt x="211" y="96"/>
                </a:moveTo>
                <a:lnTo>
                  <a:pt x="220" y="105"/>
                </a:lnTo>
                <a:lnTo>
                  <a:pt x="224" y="106"/>
                </a:lnTo>
                <a:lnTo>
                  <a:pt x="232" y="101"/>
                </a:lnTo>
                <a:lnTo>
                  <a:pt x="211" y="96"/>
                </a:lnTo>
                <a:close/>
                <a:moveTo>
                  <a:pt x="141" y="96"/>
                </a:moveTo>
                <a:lnTo>
                  <a:pt x="128" y="107"/>
                </a:lnTo>
                <a:lnTo>
                  <a:pt x="117" y="121"/>
                </a:lnTo>
                <a:lnTo>
                  <a:pt x="127" y="110"/>
                </a:lnTo>
                <a:lnTo>
                  <a:pt x="137" y="101"/>
                </a:lnTo>
                <a:lnTo>
                  <a:pt x="141" y="96"/>
                </a:lnTo>
                <a:close/>
                <a:moveTo>
                  <a:pt x="52" y="94"/>
                </a:moveTo>
                <a:lnTo>
                  <a:pt x="39" y="110"/>
                </a:lnTo>
                <a:lnTo>
                  <a:pt x="29" y="126"/>
                </a:lnTo>
                <a:lnTo>
                  <a:pt x="21" y="143"/>
                </a:lnTo>
                <a:lnTo>
                  <a:pt x="16" y="168"/>
                </a:lnTo>
                <a:lnTo>
                  <a:pt x="13" y="193"/>
                </a:lnTo>
                <a:lnTo>
                  <a:pt x="20" y="161"/>
                </a:lnTo>
                <a:lnTo>
                  <a:pt x="30" y="131"/>
                </a:lnTo>
                <a:lnTo>
                  <a:pt x="46" y="104"/>
                </a:lnTo>
                <a:lnTo>
                  <a:pt x="52" y="94"/>
                </a:lnTo>
                <a:close/>
                <a:moveTo>
                  <a:pt x="330" y="89"/>
                </a:moveTo>
                <a:lnTo>
                  <a:pt x="344" y="106"/>
                </a:lnTo>
                <a:lnTo>
                  <a:pt x="357" y="124"/>
                </a:lnTo>
                <a:lnTo>
                  <a:pt x="369" y="144"/>
                </a:lnTo>
                <a:lnTo>
                  <a:pt x="365" y="127"/>
                </a:lnTo>
                <a:lnTo>
                  <a:pt x="355" y="111"/>
                </a:lnTo>
                <a:lnTo>
                  <a:pt x="343" y="100"/>
                </a:lnTo>
                <a:lnTo>
                  <a:pt x="330" y="89"/>
                </a:lnTo>
                <a:close/>
                <a:moveTo>
                  <a:pt x="221" y="81"/>
                </a:moveTo>
                <a:lnTo>
                  <a:pt x="217" y="81"/>
                </a:lnTo>
                <a:lnTo>
                  <a:pt x="225" y="84"/>
                </a:lnTo>
                <a:lnTo>
                  <a:pt x="221" y="81"/>
                </a:lnTo>
                <a:close/>
                <a:moveTo>
                  <a:pt x="271" y="71"/>
                </a:moveTo>
                <a:lnTo>
                  <a:pt x="281" y="80"/>
                </a:lnTo>
                <a:lnTo>
                  <a:pt x="291" y="90"/>
                </a:lnTo>
                <a:lnTo>
                  <a:pt x="316" y="109"/>
                </a:lnTo>
                <a:lnTo>
                  <a:pt x="325" y="114"/>
                </a:lnTo>
                <a:lnTo>
                  <a:pt x="318" y="107"/>
                </a:lnTo>
                <a:lnTo>
                  <a:pt x="313" y="100"/>
                </a:lnTo>
                <a:lnTo>
                  <a:pt x="308" y="90"/>
                </a:lnTo>
                <a:lnTo>
                  <a:pt x="301" y="83"/>
                </a:lnTo>
                <a:lnTo>
                  <a:pt x="293" y="75"/>
                </a:lnTo>
                <a:lnTo>
                  <a:pt x="271" y="71"/>
                </a:lnTo>
                <a:close/>
                <a:moveTo>
                  <a:pt x="124" y="66"/>
                </a:moveTo>
                <a:lnTo>
                  <a:pt x="119" y="69"/>
                </a:lnTo>
                <a:lnTo>
                  <a:pt x="113" y="75"/>
                </a:lnTo>
                <a:lnTo>
                  <a:pt x="94" y="93"/>
                </a:lnTo>
                <a:lnTo>
                  <a:pt x="77" y="114"/>
                </a:lnTo>
                <a:lnTo>
                  <a:pt x="92" y="101"/>
                </a:lnTo>
                <a:lnTo>
                  <a:pt x="109" y="89"/>
                </a:lnTo>
                <a:lnTo>
                  <a:pt x="124" y="66"/>
                </a:lnTo>
                <a:close/>
                <a:moveTo>
                  <a:pt x="329" y="58"/>
                </a:moveTo>
                <a:lnTo>
                  <a:pt x="339" y="66"/>
                </a:lnTo>
                <a:lnTo>
                  <a:pt x="348" y="75"/>
                </a:lnTo>
                <a:lnTo>
                  <a:pt x="361" y="88"/>
                </a:lnTo>
                <a:lnTo>
                  <a:pt x="373" y="101"/>
                </a:lnTo>
                <a:lnTo>
                  <a:pt x="376" y="102"/>
                </a:lnTo>
                <a:lnTo>
                  <a:pt x="377" y="105"/>
                </a:lnTo>
                <a:lnTo>
                  <a:pt x="384" y="113"/>
                </a:lnTo>
                <a:lnTo>
                  <a:pt x="385" y="115"/>
                </a:lnTo>
                <a:lnTo>
                  <a:pt x="385" y="114"/>
                </a:lnTo>
                <a:lnTo>
                  <a:pt x="386" y="113"/>
                </a:lnTo>
                <a:lnTo>
                  <a:pt x="382" y="104"/>
                </a:lnTo>
                <a:lnTo>
                  <a:pt x="377" y="96"/>
                </a:lnTo>
                <a:lnTo>
                  <a:pt x="363" y="81"/>
                </a:lnTo>
                <a:lnTo>
                  <a:pt x="346" y="69"/>
                </a:lnTo>
                <a:lnTo>
                  <a:pt x="329" y="58"/>
                </a:lnTo>
                <a:close/>
                <a:moveTo>
                  <a:pt x="160" y="51"/>
                </a:moveTo>
                <a:lnTo>
                  <a:pt x="156" y="52"/>
                </a:lnTo>
                <a:lnTo>
                  <a:pt x="148" y="63"/>
                </a:lnTo>
                <a:lnTo>
                  <a:pt x="139" y="75"/>
                </a:lnTo>
                <a:lnTo>
                  <a:pt x="153" y="68"/>
                </a:lnTo>
                <a:lnTo>
                  <a:pt x="175" y="58"/>
                </a:lnTo>
                <a:lnTo>
                  <a:pt x="160" y="51"/>
                </a:lnTo>
                <a:close/>
                <a:moveTo>
                  <a:pt x="271" y="39"/>
                </a:moveTo>
                <a:lnTo>
                  <a:pt x="284" y="50"/>
                </a:lnTo>
                <a:lnTo>
                  <a:pt x="293" y="54"/>
                </a:lnTo>
                <a:lnTo>
                  <a:pt x="301" y="59"/>
                </a:lnTo>
                <a:lnTo>
                  <a:pt x="306" y="64"/>
                </a:lnTo>
                <a:lnTo>
                  <a:pt x="314" y="66"/>
                </a:lnTo>
                <a:lnTo>
                  <a:pt x="293" y="51"/>
                </a:lnTo>
                <a:lnTo>
                  <a:pt x="271" y="39"/>
                </a:lnTo>
                <a:close/>
                <a:moveTo>
                  <a:pt x="178" y="29"/>
                </a:moveTo>
                <a:lnTo>
                  <a:pt x="173" y="34"/>
                </a:lnTo>
                <a:lnTo>
                  <a:pt x="195" y="37"/>
                </a:lnTo>
                <a:lnTo>
                  <a:pt x="216" y="46"/>
                </a:lnTo>
                <a:lnTo>
                  <a:pt x="227" y="45"/>
                </a:lnTo>
                <a:lnTo>
                  <a:pt x="236" y="45"/>
                </a:lnTo>
                <a:lnTo>
                  <a:pt x="234" y="37"/>
                </a:lnTo>
                <a:lnTo>
                  <a:pt x="207" y="29"/>
                </a:lnTo>
                <a:lnTo>
                  <a:pt x="178" y="29"/>
                </a:lnTo>
                <a:close/>
                <a:moveTo>
                  <a:pt x="211" y="0"/>
                </a:moveTo>
                <a:lnTo>
                  <a:pt x="224" y="1"/>
                </a:lnTo>
                <a:lnTo>
                  <a:pt x="236" y="7"/>
                </a:lnTo>
                <a:lnTo>
                  <a:pt x="274" y="16"/>
                </a:lnTo>
                <a:lnTo>
                  <a:pt x="309" y="30"/>
                </a:lnTo>
                <a:lnTo>
                  <a:pt x="326" y="38"/>
                </a:lnTo>
                <a:lnTo>
                  <a:pt x="344" y="49"/>
                </a:lnTo>
                <a:lnTo>
                  <a:pt x="363" y="60"/>
                </a:lnTo>
                <a:lnTo>
                  <a:pt x="378" y="75"/>
                </a:lnTo>
                <a:lnTo>
                  <a:pt x="393" y="90"/>
                </a:lnTo>
                <a:lnTo>
                  <a:pt x="402" y="107"/>
                </a:lnTo>
                <a:lnTo>
                  <a:pt x="406" y="127"/>
                </a:lnTo>
                <a:lnTo>
                  <a:pt x="406" y="140"/>
                </a:lnTo>
                <a:lnTo>
                  <a:pt x="403" y="153"/>
                </a:lnTo>
                <a:lnTo>
                  <a:pt x="408" y="174"/>
                </a:lnTo>
                <a:lnTo>
                  <a:pt x="407" y="196"/>
                </a:lnTo>
                <a:lnTo>
                  <a:pt x="397" y="224"/>
                </a:lnTo>
                <a:lnTo>
                  <a:pt x="398" y="233"/>
                </a:lnTo>
                <a:lnTo>
                  <a:pt x="397" y="242"/>
                </a:lnTo>
                <a:lnTo>
                  <a:pt x="391" y="263"/>
                </a:lnTo>
                <a:lnTo>
                  <a:pt x="381" y="282"/>
                </a:lnTo>
                <a:lnTo>
                  <a:pt x="381" y="284"/>
                </a:lnTo>
                <a:lnTo>
                  <a:pt x="381" y="287"/>
                </a:lnTo>
                <a:lnTo>
                  <a:pt x="378" y="289"/>
                </a:lnTo>
                <a:lnTo>
                  <a:pt x="353" y="314"/>
                </a:lnTo>
                <a:lnTo>
                  <a:pt x="325" y="337"/>
                </a:lnTo>
                <a:lnTo>
                  <a:pt x="325" y="337"/>
                </a:lnTo>
                <a:lnTo>
                  <a:pt x="313" y="350"/>
                </a:lnTo>
                <a:lnTo>
                  <a:pt x="301" y="360"/>
                </a:lnTo>
                <a:lnTo>
                  <a:pt x="285" y="368"/>
                </a:lnTo>
                <a:lnTo>
                  <a:pt x="284" y="369"/>
                </a:lnTo>
                <a:lnTo>
                  <a:pt x="271" y="382"/>
                </a:lnTo>
                <a:lnTo>
                  <a:pt x="255" y="392"/>
                </a:lnTo>
                <a:lnTo>
                  <a:pt x="232" y="397"/>
                </a:lnTo>
                <a:lnTo>
                  <a:pt x="207" y="397"/>
                </a:lnTo>
                <a:lnTo>
                  <a:pt x="183" y="392"/>
                </a:lnTo>
                <a:lnTo>
                  <a:pt x="161" y="381"/>
                </a:lnTo>
                <a:lnTo>
                  <a:pt x="139" y="376"/>
                </a:lnTo>
                <a:lnTo>
                  <a:pt x="115" y="365"/>
                </a:lnTo>
                <a:lnTo>
                  <a:pt x="88" y="347"/>
                </a:lnTo>
                <a:lnTo>
                  <a:pt x="62" y="325"/>
                </a:lnTo>
                <a:lnTo>
                  <a:pt x="39" y="300"/>
                </a:lnTo>
                <a:lnTo>
                  <a:pt x="29" y="289"/>
                </a:lnTo>
                <a:lnTo>
                  <a:pt x="18" y="278"/>
                </a:lnTo>
                <a:lnTo>
                  <a:pt x="9" y="258"/>
                </a:lnTo>
                <a:lnTo>
                  <a:pt x="4" y="237"/>
                </a:lnTo>
                <a:lnTo>
                  <a:pt x="0" y="215"/>
                </a:lnTo>
                <a:lnTo>
                  <a:pt x="0" y="193"/>
                </a:lnTo>
                <a:lnTo>
                  <a:pt x="1" y="172"/>
                </a:lnTo>
                <a:lnTo>
                  <a:pt x="4" y="148"/>
                </a:lnTo>
                <a:lnTo>
                  <a:pt x="12" y="127"/>
                </a:lnTo>
                <a:lnTo>
                  <a:pt x="22" y="107"/>
                </a:lnTo>
                <a:lnTo>
                  <a:pt x="37" y="90"/>
                </a:lnTo>
                <a:lnTo>
                  <a:pt x="52" y="73"/>
                </a:lnTo>
                <a:lnTo>
                  <a:pt x="73" y="55"/>
                </a:lnTo>
                <a:lnTo>
                  <a:pt x="94" y="39"/>
                </a:lnTo>
                <a:lnTo>
                  <a:pt x="118" y="25"/>
                </a:lnTo>
                <a:lnTo>
                  <a:pt x="134" y="16"/>
                </a:lnTo>
                <a:lnTo>
                  <a:pt x="152" y="8"/>
                </a:lnTo>
                <a:lnTo>
                  <a:pt x="174" y="4"/>
                </a:lnTo>
                <a:lnTo>
                  <a:pt x="196" y="3"/>
                </a:lnTo>
                <a:lnTo>
                  <a:pt x="211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79508" y="4845434"/>
            <a:ext cx="2785145" cy="885114"/>
            <a:chOff x="838200" y="4409206"/>
            <a:chExt cx="2289910" cy="885114"/>
          </a:xfrm>
        </p:grpSpPr>
        <p:sp>
          <p:nvSpPr>
            <p:cNvPr id="36" name="TextBox 35"/>
            <p:cNvSpPr txBox="1"/>
            <p:nvPr/>
          </p:nvSpPr>
          <p:spPr>
            <a:xfrm>
              <a:off x="838200" y="4409206"/>
              <a:ext cx="22899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rgbClr val="81C9AC"/>
                  </a:solidFill>
                  <a:latin typeface="Candara" panose="020E0502030303020204" pitchFamily="34" charset="0"/>
                </a:rPr>
                <a:t>Хабибуллина Д.Э.</a:t>
              </a:r>
              <a:endParaRPr lang="en-US" sz="2400" dirty="0">
                <a:solidFill>
                  <a:srgbClr val="81C9AC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38200" y="4870871"/>
              <a:ext cx="2289910" cy="4234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sz="1600" dirty="0">
                  <a:solidFill>
                    <a:schemeClr val="tx2"/>
                  </a:solidFill>
                  <a:latin typeface="Candara" panose="020E0502030303020204" pitchFamily="34" charset="0"/>
                </a:rPr>
                <a:t>Дизайн</a:t>
              </a:r>
              <a:endParaRPr lang="en-US" sz="1600" dirty="0">
                <a:latin typeface="Candara" panose="020E0502030303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57648" y="4845434"/>
            <a:ext cx="2289910" cy="885114"/>
            <a:chOff x="3574825" y="4409206"/>
            <a:chExt cx="2289910" cy="885114"/>
          </a:xfrm>
        </p:grpSpPr>
        <p:sp>
          <p:nvSpPr>
            <p:cNvPr id="38" name="TextBox 37"/>
            <p:cNvSpPr txBox="1"/>
            <p:nvPr/>
          </p:nvSpPr>
          <p:spPr>
            <a:xfrm>
              <a:off x="3574825" y="4409206"/>
              <a:ext cx="22899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rgbClr val="A1CA5E"/>
                  </a:solidFill>
                  <a:latin typeface="Candara" panose="020E0502030303020204" pitchFamily="34" charset="0"/>
                </a:rPr>
                <a:t>Биченкова Д.А.</a:t>
              </a:r>
              <a:endParaRPr lang="en-US" sz="2400" dirty="0">
                <a:solidFill>
                  <a:srgbClr val="A1CA5E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574825" y="4870871"/>
              <a:ext cx="2289910" cy="4234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sz="1600" dirty="0" err="1">
                  <a:solidFill>
                    <a:schemeClr val="tx2"/>
                  </a:solidFill>
                  <a:latin typeface="Candara" panose="020E0502030303020204" pitchFamily="34" charset="0"/>
                </a:rPr>
                <a:t>Тимлид</a:t>
              </a:r>
              <a:endParaRPr lang="en-US" sz="1600" dirty="0">
                <a:latin typeface="Candara" panose="020E0502030303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410088" y="4845434"/>
            <a:ext cx="2289910" cy="885114"/>
            <a:chOff x="838200" y="4409206"/>
            <a:chExt cx="2289910" cy="885114"/>
          </a:xfrm>
        </p:grpSpPr>
        <p:sp>
          <p:nvSpPr>
            <p:cNvPr id="41" name="TextBox 40"/>
            <p:cNvSpPr txBox="1"/>
            <p:nvPr/>
          </p:nvSpPr>
          <p:spPr>
            <a:xfrm>
              <a:off x="838200" y="4409206"/>
              <a:ext cx="22899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rgbClr val="FB9E5F"/>
                  </a:solidFill>
                  <a:latin typeface="Candara" panose="020E0502030303020204" pitchFamily="34" charset="0"/>
                </a:rPr>
                <a:t>Коровкина С.Р.</a:t>
              </a:r>
              <a:endParaRPr lang="en-US" sz="2400" dirty="0">
                <a:solidFill>
                  <a:srgbClr val="FB9E5F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38200" y="4870871"/>
              <a:ext cx="2289910" cy="4234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sz="1600" dirty="0">
                  <a:solidFill>
                    <a:schemeClr val="tx2"/>
                  </a:solidFill>
                  <a:latin typeface="Candara" panose="020E0502030303020204" pitchFamily="34" charset="0"/>
                </a:rPr>
                <a:t>Текст</a:t>
              </a:r>
              <a:endParaRPr lang="en-US" sz="1600" dirty="0">
                <a:latin typeface="Candara" panose="020E0502030303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146713" y="4845434"/>
            <a:ext cx="2289910" cy="885114"/>
            <a:chOff x="3574825" y="4409206"/>
            <a:chExt cx="2289910" cy="885114"/>
          </a:xfrm>
        </p:grpSpPr>
        <p:sp>
          <p:nvSpPr>
            <p:cNvPr id="44" name="TextBox 43"/>
            <p:cNvSpPr txBox="1"/>
            <p:nvPr/>
          </p:nvSpPr>
          <p:spPr>
            <a:xfrm>
              <a:off x="3574825" y="4409206"/>
              <a:ext cx="22899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rgbClr val="F16F7B"/>
                  </a:solidFill>
                  <a:latin typeface="Candara" panose="020E0502030303020204" pitchFamily="34" charset="0"/>
                </a:rPr>
                <a:t>Мудуроглу Э.З.</a:t>
              </a:r>
              <a:endParaRPr lang="en-US" sz="2400" dirty="0">
                <a:solidFill>
                  <a:srgbClr val="F16F7B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574825" y="4870871"/>
              <a:ext cx="2289910" cy="4234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sz="1600" dirty="0">
                  <a:solidFill>
                    <a:schemeClr val="tx2"/>
                  </a:solidFill>
                  <a:latin typeface="Candara" panose="020E0502030303020204" pitchFamily="34" charset="0"/>
                </a:rPr>
                <a:t>Дизайн</a:t>
              </a:r>
              <a:endParaRPr lang="en-US" sz="1600" dirty="0">
                <a:latin typeface="Candara" panose="020E0502030303020204" pitchFamily="34" charset="0"/>
              </a:endParaRPr>
            </a:p>
          </p:txBody>
        </p:sp>
      </p:grpSp>
      <p:sp>
        <p:nvSpPr>
          <p:cNvPr id="47" name="Freeform 62"/>
          <p:cNvSpPr>
            <a:spLocks noEditPoints="1"/>
          </p:cNvSpPr>
          <p:nvPr/>
        </p:nvSpPr>
        <p:spPr bwMode="auto">
          <a:xfrm>
            <a:off x="9221349" y="2215843"/>
            <a:ext cx="2231229" cy="2276997"/>
          </a:xfrm>
          <a:custGeom>
            <a:avLst/>
            <a:gdLst>
              <a:gd name="T0" fmla="*/ 131 w 390"/>
              <a:gd name="T1" fmla="*/ 337 h 398"/>
              <a:gd name="T2" fmla="*/ 278 w 390"/>
              <a:gd name="T3" fmla="*/ 316 h 398"/>
              <a:gd name="T4" fmla="*/ 262 w 390"/>
              <a:gd name="T5" fmla="*/ 290 h 398"/>
              <a:gd name="T6" fmla="*/ 262 w 390"/>
              <a:gd name="T7" fmla="*/ 290 h 398"/>
              <a:gd name="T8" fmla="*/ 73 w 390"/>
              <a:gd name="T9" fmla="*/ 293 h 398"/>
              <a:gd name="T10" fmla="*/ 62 w 390"/>
              <a:gd name="T11" fmla="*/ 275 h 398"/>
              <a:gd name="T12" fmla="*/ 181 w 390"/>
              <a:gd name="T13" fmla="*/ 263 h 398"/>
              <a:gd name="T14" fmla="*/ 69 w 390"/>
              <a:gd name="T15" fmla="*/ 253 h 398"/>
              <a:gd name="T16" fmla="*/ 347 w 390"/>
              <a:gd name="T17" fmla="*/ 265 h 398"/>
              <a:gd name="T18" fmla="*/ 100 w 390"/>
              <a:gd name="T19" fmla="*/ 245 h 398"/>
              <a:gd name="T20" fmla="*/ 371 w 390"/>
              <a:gd name="T21" fmla="*/ 256 h 398"/>
              <a:gd name="T22" fmla="*/ 363 w 390"/>
              <a:gd name="T23" fmla="*/ 303 h 398"/>
              <a:gd name="T24" fmla="*/ 291 w 390"/>
              <a:gd name="T25" fmla="*/ 231 h 398"/>
              <a:gd name="T26" fmla="*/ 283 w 390"/>
              <a:gd name="T27" fmla="*/ 258 h 398"/>
              <a:gd name="T28" fmla="*/ 46 w 390"/>
              <a:gd name="T29" fmla="*/ 225 h 398"/>
              <a:gd name="T30" fmla="*/ 42 w 390"/>
              <a:gd name="T31" fmla="*/ 242 h 398"/>
              <a:gd name="T32" fmla="*/ 254 w 390"/>
              <a:gd name="T33" fmla="*/ 232 h 398"/>
              <a:gd name="T34" fmla="*/ 155 w 390"/>
              <a:gd name="T35" fmla="*/ 254 h 398"/>
              <a:gd name="T36" fmla="*/ 147 w 390"/>
              <a:gd name="T37" fmla="*/ 218 h 398"/>
              <a:gd name="T38" fmla="*/ 92 w 390"/>
              <a:gd name="T39" fmla="*/ 223 h 398"/>
              <a:gd name="T40" fmla="*/ 323 w 390"/>
              <a:gd name="T41" fmla="*/ 246 h 398"/>
              <a:gd name="T42" fmla="*/ 335 w 390"/>
              <a:gd name="T43" fmla="*/ 199 h 398"/>
              <a:gd name="T44" fmla="*/ 215 w 390"/>
              <a:gd name="T45" fmla="*/ 244 h 398"/>
              <a:gd name="T46" fmla="*/ 282 w 390"/>
              <a:gd name="T47" fmla="*/ 211 h 398"/>
              <a:gd name="T48" fmla="*/ 280 w 390"/>
              <a:gd name="T49" fmla="*/ 187 h 398"/>
              <a:gd name="T50" fmla="*/ 229 w 390"/>
              <a:gd name="T51" fmla="*/ 178 h 398"/>
              <a:gd name="T52" fmla="*/ 359 w 390"/>
              <a:gd name="T53" fmla="*/ 221 h 398"/>
              <a:gd name="T54" fmla="*/ 179 w 390"/>
              <a:gd name="T55" fmla="*/ 194 h 398"/>
              <a:gd name="T56" fmla="*/ 189 w 390"/>
              <a:gd name="T57" fmla="*/ 178 h 398"/>
              <a:gd name="T58" fmla="*/ 20 w 390"/>
              <a:gd name="T59" fmla="*/ 201 h 398"/>
              <a:gd name="T60" fmla="*/ 228 w 390"/>
              <a:gd name="T61" fmla="*/ 156 h 398"/>
              <a:gd name="T62" fmla="*/ 278 w 390"/>
              <a:gd name="T63" fmla="*/ 152 h 398"/>
              <a:gd name="T64" fmla="*/ 296 w 390"/>
              <a:gd name="T65" fmla="*/ 152 h 398"/>
              <a:gd name="T66" fmla="*/ 242 w 390"/>
              <a:gd name="T67" fmla="*/ 142 h 398"/>
              <a:gd name="T68" fmla="*/ 262 w 390"/>
              <a:gd name="T69" fmla="*/ 140 h 398"/>
              <a:gd name="T70" fmla="*/ 62 w 390"/>
              <a:gd name="T71" fmla="*/ 166 h 398"/>
              <a:gd name="T72" fmla="*/ 149 w 390"/>
              <a:gd name="T73" fmla="*/ 127 h 398"/>
              <a:gd name="T74" fmla="*/ 203 w 390"/>
              <a:gd name="T75" fmla="*/ 126 h 398"/>
              <a:gd name="T76" fmla="*/ 166 w 390"/>
              <a:gd name="T77" fmla="*/ 114 h 398"/>
              <a:gd name="T78" fmla="*/ 230 w 390"/>
              <a:gd name="T79" fmla="*/ 109 h 398"/>
              <a:gd name="T80" fmla="*/ 230 w 390"/>
              <a:gd name="T81" fmla="*/ 109 h 398"/>
              <a:gd name="T82" fmla="*/ 149 w 390"/>
              <a:gd name="T83" fmla="*/ 100 h 398"/>
              <a:gd name="T84" fmla="*/ 155 w 390"/>
              <a:gd name="T85" fmla="*/ 100 h 398"/>
              <a:gd name="T86" fmla="*/ 54 w 390"/>
              <a:gd name="T87" fmla="*/ 94 h 398"/>
              <a:gd name="T88" fmla="*/ 46 w 390"/>
              <a:gd name="T89" fmla="*/ 122 h 398"/>
              <a:gd name="T90" fmla="*/ 76 w 390"/>
              <a:gd name="T91" fmla="*/ 105 h 398"/>
              <a:gd name="T92" fmla="*/ 318 w 390"/>
              <a:gd name="T93" fmla="*/ 106 h 398"/>
              <a:gd name="T94" fmla="*/ 309 w 390"/>
              <a:gd name="T95" fmla="*/ 85 h 398"/>
              <a:gd name="T96" fmla="*/ 117 w 390"/>
              <a:gd name="T97" fmla="*/ 83 h 398"/>
              <a:gd name="T98" fmla="*/ 257 w 390"/>
              <a:gd name="T99" fmla="*/ 79 h 398"/>
              <a:gd name="T100" fmla="*/ 144 w 390"/>
              <a:gd name="T101" fmla="*/ 60 h 398"/>
              <a:gd name="T102" fmla="*/ 228 w 390"/>
              <a:gd name="T103" fmla="*/ 63 h 398"/>
              <a:gd name="T104" fmla="*/ 135 w 390"/>
              <a:gd name="T105" fmla="*/ 19 h 398"/>
              <a:gd name="T106" fmla="*/ 173 w 390"/>
              <a:gd name="T107" fmla="*/ 15 h 398"/>
              <a:gd name="T108" fmla="*/ 287 w 390"/>
              <a:gd name="T109" fmla="*/ 36 h 398"/>
              <a:gd name="T110" fmla="*/ 367 w 390"/>
              <a:gd name="T111" fmla="*/ 125 h 398"/>
              <a:gd name="T112" fmla="*/ 381 w 390"/>
              <a:gd name="T113" fmla="*/ 301 h 398"/>
              <a:gd name="T114" fmla="*/ 300 w 390"/>
              <a:gd name="T115" fmla="*/ 371 h 398"/>
              <a:gd name="T116" fmla="*/ 212 w 390"/>
              <a:gd name="T117" fmla="*/ 397 h 398"/>
              <a:gd name="T118" fmla="*/ 105 w 390"/>
              <a:gd name="T119" fmla="*/ 371 h 398"/>
              <a:gd name="T120" fmla="*/ 16 w 390"/>
              <a:gd name="T121" fmla="*/ 290 h 398"/>
              <a:gd name="T122" fmla="*/ 16 w 390"/>
              <a:gd name="T123" fmla="*/ 105 h 398"/>
              <a:gd name="T124" fmla="*/ 127 w 390"/>
              <a:gd name="T125" fmla="*/ 5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90" h="398">
                <a:moveTo>
                  <a:pt x="198" y="377"/>
                </a:moveTo>
                <a:lnTo>
                  <a:pt x="213" y="380"/>
                </a:lnTo>
                <a:lnTo>
                  <a:pt x="230" y="379"/>
                </a:lnTo>
                <a:lnTo>
                  <a:pt x="198" y="377"/>
                </a:lnTo>
                <a:close/>
                <a:moveTo>
                  <a:pt x="132" y="337"/>
                </a:moveTo>
                <a:lnTo>
                  <a:pt x="130" y="337"/>
                </a:lnTo>
                <a:lnTo>
                  <a:pt x="131" y="337"/>
                </a:lnTo>
                <a:lnTo>
                  <a:pt x="132" y="337"/>
                </a:lnTo>
                <a:close/>
                <a:moveTo>
                  <a:pt x="302" y="296"/>
                </a:moveTo>
                <a:lnTo>
                  <a:pt x="302" y="296"/>
                </a:lnTo>
                <a:lnTo>
                  <a:pt x="296" y="300"/>
                </a:lnTo>
                <a:lnTo>
                  <a:pt x="289" y="304"/>
                </a:lnTo>
                <a:lnTo>
                  <a:pt x="283" y="307"/>
                </a:lnTo>
                <a:lnTo>
                  <a:pt x="278" y="316"/>
                </a:lnTo>
                <a:lnTo>
                  <a:pt x="271" y="325"/>
                </a:lnTo>
                <a:lnTo>
                  <a:pt x="279" y="325"/>
                </a:lnTo>
                <a:lnTo>
                  <a:pt x="287" y="324"/>
                </a:lnTo>
                <a:lnTo>
                  <a:pt x="292" y="318"/>
                </a:lnTo>
                <a:lnTo>
                  <a:pt x="297" y="313"/>
                </a:lnTo>
                <a:lnTo>
                  <a:pt x="302" y="296"/>
                </a:lnTo>
                <a:close/>
                <a:moveTo>
                  <a:pt x="262" y="290"/>
                </a:moveTo>
                <a:lnTo>
                  <a:pt x="238" y="295"/>
                </a:lnTo>
                <a:lnTo>
                  <a:pt x="213" y="296"/>
                </a:lnTo>
                <a:lnTo>
                  <a:pt x="206" y="297"/>
                </a:lnTo>
                <a:lnTo>
                  <a:pt x="213" y="300"/>
                </a:lnTo>
                <a:lnTo>
                  <a:pt x="221" y="303"/>
                </a:lnTo>
                <a:lnTo>
                  <a:pt x="246" y="297"/>
                </a:lnTo>
                <a:lnTo>
                  <a:pt x="262" y="290"/>
                </a:lnTo>
                <a:close/>
                <a:moveTo>
                  <a:pt x="223" y="278"/>
                </a:moveTo>
                <a:lnTo>
                  <a:pt x="215" y="279"/>
                </a:lnTo>
                <a:lnTo>
                  <a:pt x="206" y="280"/>
                </a:lnTo>
                <a:lnTo>
                  <a:pt x="213" y="280"/>
                </a:lnTo>
                <a:lnTo>
                  <a:pt x="223" y="278"/>
                </a:lnTo>
                <a:close/>
                <a:moveTo>
                  <a:pt x="62" y="275"/>
                </a:moveTo>
                <a:lnTo>
                  <a:pt x="73" y="293"/>
                </a:lnTo>
                <a:lnTo>
                  <a:pt x="86" y="309"/>
                </a:lnTo>
                <a:lnTo>
                  <a:pt x="97" y="313"/>
                </a:lnTo>
                <a:lnTo>
                  <a:pt x="98" y="313"/>
                </a:lnTo>
                <a:lnTo>
                  <a:pt x="75" y="291"/>
                </a:lnTo>
                <a:lnTo>
                  <a:pt x="68" y="284"/>
                </a:lnTo>
                <a:lnTo>
                  <a:pt x="63" y="276"/>
                </a:lnTo>
                <a:lnTo>
                  <a:pt x="62" y="275"/>
                </a:lnTo>
                <a:close/>
                <a:moveTo>
                  <a:pt x="131" y="265"/>
                </a:moveTo>
                <a:lnTo>
                  <a:pt x="131" y="266"/>
                </a:lnTo>
                <a:lnTo>
                  <a:pt x="132" y="266"/>
                </a:lnTo>
                <a:lnTo>
                  <a:pt x="131" y="265"/>
                </a:lnTo>
                <a:close/>
                <a:moveTo>
                  <a:pt x="177" y="262"/>
                </a:moveTo>
                <a:lnTo>
                  <a:pt x="174" y="263"/>
                </a:lnTo>
                <a:lnTo>
                  <a:pt x="181" y="263"/>
                </a:lnTo>
                <a:lnTo>
                  <a:pt x="177" y="262"/>
                </a:lnTo>
                <a:close/>
                <a:moveTo>
                  <a:pt x="69" y="253"/>
                </a:moveTo>
                <a:lnTo>
                  <a:pt x="71" y="257"/>
                </a:lnTo>
                <a:lnTo>
                  <a:pt x="73" y="261"/>
                </a:lnTo>
                <a:lnTo>
                  <a:pt x="75" y="265"/>
                </a:lnTo>
                <a:lnTo>
                  <a:pt x="79" y="266"/>
                </a:lnTo>
                <a:lnTo>
                  <a:pt x="69" y="253"/>
                </a:lnTo>
                <a:close/>
                <a:moveTo>
                  <a:pt x="347" y="248"/>
                </a:moveTo>
                <a:lnTo>
                  <a:pt x="342" y="270"/>
                </a:lnTo>
                <a:lnTo>
                  <a:pt x="334" y="291"/>
                </a:lnTo>
                <a:lnTo>
                  <a:pt x="323" y="310"/>
                </a:lnTo>
                <a:lnTo>
                  <a:pt x="335" y="299"/>
                </a:lnTo>
                <a:lnTo>
                  <a:pt x="343" y="282"/>
                </a:lnTo>
                <a:lnTo>
                  <a:pt x="347" y="265"/>
                </a:lnTo>
                <a:lnTo>
                  <a:pt x="347" y="248"/>
                </a:lnTo>
                <a:close/>
                <a:moveTo>
                  <a:pt x="100" y="236"/>
                </a:moveTo>
                <a:lnTo>
                  <a:pt x="94" y="238"/>
                </a:lnTo>
                <a:lnTo>
                  <a:pt x="98" y="246"/>
                </a:lnTo>
                <a:lnTo>
                  <a:pt x="101" y="253"/>
                </a:lnTo>
                <a:lnTo>
                  <a:pt x="102" y="254"/>
                </a:lnTo>
                <a:lnTo>
                  <a:pt x="100" y="245"/>
                </a:lnTo>
                <a:lnTo>
                  <a:pt x="100" y="236"/>
                </a:lnTo>
                <a:close/>
                <a:moveTo>
                  <a:pt x="173" y="232"/>
                </a:moveTo>
                <a:lnTo>
                  <a:pt x="173" y="232"/>
                </a:lnTo>
                <a:lnTo>
                  <a:pt x="173" y="232"/>
                </a:lnTo>
                <a:lnTo>
                  <a:pt x="173" y="232"/>
                </a:lnTo>
                <a:close/>
                <a:moveTo>
                  <a:pt x="373" y="229"/>
                </a:moveTo>
                <a:lnTo>
                  <a:pt x="371" y="256"/>
                </a:lnTo>
                <a:lnTo>
                  <a:pt x="361" y="291"/>
                </a:lnTo>
                <a:lnTo>
                  <a:pt x="363" y="293"/>
                </a:lnTo>
                <a:lnTo>
                  <a:pt x="361" y="296"/>
                </a:lnTo>
                <a:lnTo>
                  <a:pt x="357" y="305"/>
                </a:lnTo>
                <a:lnTo>
                  <a:pt x="356" y="309"/>
                </a:lnTo>
                <a:lnTo>
                  <a:pt x="360" y="308"/>
                </a:lnTo>
                <a:lnTo>
                  <a:pt x="363" y="303"/>
                </a:lnTo>
                <a:lnTo>
                  <a:pt x="365" y="297"/>
                </a:lnTo>
                <a:lnTo>
                  <a:pt x="368" y="291"/>
                </a:lnTo>
                <a:lnTo>
                  <a:pt x="372" y="271"/>
                </a:lnTo>
                <a:lnTo>
                  <a:pt x="373" y="250"/>
                </a:lnTo>
                <a:lnTo>
                  <a:pt x="373" y="229"/>
                </a:lnTo>
                <a:close/>
                <a:moveTo>
                  <a:pt x="295" y="227"/>
                </a:moveTo>
                <a:lnTo>
                  <a:pt x="291" y="231"/>
                </a:lnTo>
                <a:lnTo>
                  <a:pt x="287" y="236"/>
                </a:lnTo>
                <a:lnTo>
                  <a:pt x="282" y="240"/>
                </a:lnTo>
                <a:lnTo>
                  <a:pt x="276" y="244"/>
                </a:lnTo>
                <a:lnTo>
                  <a:pt x="270" y="259"/>
                </a:lnTo>
                <a:lnTo>
                  <a:pt x="261" y="273"/>
                </a:lnTo>
                <a:lnTo>
                  <a:pt x="272" y="267"/>
                </a:lnTo>
                <a:lnTo>
                  <a:pt x="283" y="258"/>
                </a:lnTo>
                <a:lnTo>
                  <a:pt x="287" y="240"/>
                </a:lnTo>
                <a:lnTo>
                  <a:pt x="288" y="237"/>
                </a:lnTo>
                <a:lnTo>
                  <a:pt x="291" y="235"/>
                </a:lnTo>
                <a:lnTo>
                  <a:pt x="293" y="235"/>
                </a:lnTo>
                <a:lnTo>
                  <a:pt x="295" y="227"/>
                </a:lnTo>
                <a:close/>
                <a:moveTo>
                  <a:pt x="46" y="224"/>
                </a:moveTo>
                <a:lnTo>
                  <a:pt x="46" y="225"/>
                </a:lnTo>
                <a:lnTo>
                  <a:pt x="45" y="228"/>
                </a:lnTo>
                <a:lnTo>
                  <a:pt x="43" y="231"/>
                </a:lnTo>
                <a:lnTo>
                  <a:pt x="41" y="232"/>
                </a:lnTo>
                <a:lnTo>
                  <a:pt x="38" y="233"/>
                </a:lnTo>
                <a:lnTo>
                  <a:pt x="37" y="233"/>
                </a:lnTo>
                <a:lnTo>
                  <a:pt x="37" y="236"/>
                </a:lnTo>
                <a:lnTo>
                  <a:pt x="42" y="242"/>
                </a:lnTo>
                <a:lnTo>
                  <a:pt x="43" y="233"/>
                </a:lnTo>
                <a:lnTo>
                  <a:pt x="46" y="225"/>
                </a:lnTo>
                <a:lnTo>
                  <a:pt x="46" y="224"/>
                </a:lnTo>
                <a:close/>
                <a:moveTo>
                  <a:pt x="255" y="219"/>
                </a:moveTo>
                <a:lnTo>
                  <a:pt x="242" y="242"/>
                </a:lnTo>
                <a:lnTo>
                  <a:pt x="253" y="237"/>
                </a:lnTo>
                <a:lnTo>
                  <a:pt x="254" y="232"/>
                </a:lnTo>
                <a:lnTo>
                  <a:pt x="255" y="225"/>
                </a:lnTo>
                <a:lnTo>
                  <a:pt x="255" y="219"/>
                </a:lnTo>
                <a:close/>
                <a:moveTo>
                  <a:pt x="147" y="218"/>
                </a:moveTo>
                <a:lnTo>
                  <a:pt x="140" y="235"/>
                </a:lnTo>
                <a:lnTo>
                  <a:pt x="151" y="253"/>
                </a:lnTo>
                <a:lnTo>
                  <a:pt x="153" y="256"/>
                </a:lnTo>
                <a:lnTo>
                  <a:pt x="155" y="254"/>
                </a:lnTo>
                <a:lnTo>
                  <a:pt x="156" y="252"/>
                </a:lnTo>
                <a:lnTo>
                  <a:pt x="161" y="245"/>
                </a:lnTo>
                <a:lnTo>
                  <a:pt x="158" y="238"/>
                </a:lnTo>
                <a:lnTo>
                  <a:pt x="156" y="232"/>
                </a:lnTo>
                <a:lnTo>
                  <a:pt x="155" y="225"/>
                </a:lnTo>
                <a:lnTo>
                  <a:pt x="151" y="221"/>
                </a:lnTo>
                <a:lnTo>
                  <a:pt x="147" y="218"/>
                </a:lnTo>
                <a:close/>
                <a:moveTo>
                  <a:pt x="107" y="206"/>
                </a:moveTo>
                <a:lnTo>
                  <a:pt x="101" y="214"/>
                </a:lnTo>
                <a:lnTo>
                  <a:pt x="98" y="216"/>
                </a:lnTo>
                <a:lnTo>
                  <a:pt x="96" y="216"/>
                </a:lnTo>
                <a:lnTo>
                  <a:pt x="93" y="216"/>
                </a:lnTo>
                <a:lnTo>
                  <a:pt x="90" y="215"/>
                </a:lnTo>
                <a:lnTo>
                  <a:pt x="92" y="223"/>
                </a:lnTo>
                <a:lnTo>
                  <a:pt x="98" y="220"/>
                </a:lnTo>
                <a:lnTo>
                  <a:pt x="105" y="218"/>
                </a:lnTo>
                <a:lnTo>
                  <a:pt x="109" y="210"/>
                </a:lnTo>
                <a:lnTo>
                  <a:pt x="107" y="206"/>
                </a:lnTo>
                <a:close/>
                <a:moveTo>
                  <a:pt x="331" y="189"/>
                </a:moveTo>
                <a:lnTo>
                  <a:pt x="326" y="215"/>
                </a:lnTo>
                <a:lnTo>
                  <a:pt x="323" y="246"/>
                </a:lnTo>
                <a:lnTo>
                  <a:pt x="323" y="257"/>
                </a:lnTo>
                <a:lnTo>
                  <a:pt x="327" y="248"/>
                </a:lnTo>
                <a:lnTo>
                  <a:pt x="330" y="240"/>
                </a:lnTo>
                <a:lnTo>
                  <a:pt x="335" y="229"/>
                </a:lnTo>
                <a:lnTo>
                  <a:pt x="338" y="220"/>
                </a:lnTo>
                <a:lnTo>
                  <a:pt x="339" y="208"/>
                </a:lnTo>
                <a:lnTo>
                  <a:pt x="335" y="199"/>
                </a:lnTo>
                <a:lnTo>
                  <a:pt x="331" y="189"/>
                </a:lnTo>
                <a:close/>
                <a:moveTo>
                  <a:pt x="249" y="189"/>
                </a:moveTo>
                <a:lnTo>
                  <a:pt x="233" y="214"/>
                </a:lnTo>
                <a:lnTo>
                  <a:pt x="213" y="235"/>
                </a:lnTo>
                <a:lnTo>
                  <a:pt x="191" y="253"/>
                </a:lnTo>
                <a:lnTo>
                  <a:pt x="203" y="252"/>
                </a:lnTo>
                <a:lnTo>
                  <a:pt x="215" y="244"/>
                </a:lnTo>
                <a:lnTo>
                  <a:pt x="227" y="232"/>
                </a:lnTo>
                <a:lnTo>
                  <a:pt x="236" y="218"/>
                </a:lnTo>
                <a:lnTo>
                  <a:pt x="245" y="203"/>
                </a:lnTo>
                <a:lnTo>
                  <a:pt x="250" y="191"/>
                </a:lnTo>
                <a:lnTo>
                  <a:pt x="249" y="189"/>
                </a:lnTo>
                <a:close/>
                <a:moveTo>
                  <a:pt x="280" y="187"/>
                </a:moveTo>
                <a:lnTo>
                  <a:pt x="282" y="211"/>
                </a:lnTo>
                <a:lnTo>
                  <a:pt x="280" y="219"/>
                </a:lnTo>
                <a:lnTo>
                  <a:pt x="285" y="214"/>
                </a:lnTo>
                <a:lnTo>
                  <a:pt x="288" y="207"/>
                </a:lnTo>
                <a:lnTo>
                  <a:pt x="292" y="201"/>
                </a:lnTo>
                <a:lnTo>
                  <a:pt x="291" y="195"/>
                </a:lnTo>
                <a:lnTo>
                  <a:pt x="285" y="191"/>
                </a:lnTo>
                <a:lnTo>
                  <a:pt x="280" y="187"/>
                </a:lnTo>
                <a:close/>
                <a:moveTo>
                  <a:pt x="230" y="172"/>
                </a:moveTo>
                <a:lnTo>
                  <a:pt x="230" y="172"/>
                </a:lnTo>
                <a:lnTo>
                  <a:pt x="224" y="181"/>
                </a:lnTo>
                <a:lnTo>
                  <a:pt x="216" y="187"/>
                </a:lnTo>
                <a:lnTo>
                  <a:pt x="213" y="195"/>
                </a:lnTo>
                <a:lnTo>
                  <a:pt x="228" y="184"/>
                </a:lnTo>
                <a:lnTo>
                  <a:pt x="229" y="178"/>
                </a:lnTo>
                <a:lnTo>
                  <a:pt x="230" y="172"/>
                </a:lnTo>
                <a:close/>
                <a:moveTo>
                  <a:pt x="357" y="172"/>
                </a:moveTo>
                <a:lnTo>
                  <a:pt x="356" y="189"/>
                </a:lnTo>
                <a:lnTo>
                  <a:pt x="357" y="198"/>
                </a:lnTo>
                <a:lnTo>
                  <a:pt x="357" y="207"/>
                </a:lnTo>
                <a:lnTo>
                  <a:pt x="357" y="215"/>
                </a:lnTo>
                <a:lnTo>
                  <a:pt x="359" y="221"/>
                </a:lnTo>
                <a:lnTo>
                  <a:pt x="359" y="197"/>
                </a:lnTo>
                <a:lnTo>
                  <a:pt x="357" y="172"/>
                </a:lnTo>
                <a:close/>
                <a:moveTo>
                  <a:pt x="189" y="166"/>
                </a:moveTo>
                <a:lnTo>
                  <a:pt x="181" y="180"/>
                </a:lnTo>
                <a:lnTo>
                  <a:pt x="177" y="193"/>
                </a:lnTo>
                <a:lnTo>
                  <a:pt x="175" y="194"/>
                </a:lnTo>
                <a:lnTo>
                  <a:pt x="179" y="194"/>
                </a:lnTo>
                <a:lnTo>
                  <a:pt x="185" y="193"/>
                </a:lnTo>
                <a:lnTo>
                  <a:pt x="191" y="190"/>
                </a:lnTo>
                <a:lnTo>
                  <a:pt x="196" y="186"/>
                </a:lnTo>
                <a:lnTo>
                  <a:pt x="198" y="181"/>
                </a:lnTo>
                <a:lnTo>
                  <a:pt x="194" y="181"/>
                </a:lnTo>
                <a:lnTo>
                  <a:pt x="191" y="181"/>
                </a:lnTo>
                <a:lnTo>
                  <a:pt x="189" y="178"/>
                </a:lnTo>
                <a:lnTo>
                  <a:pt x="186" y="176"/>
                </a:lnTo>
                <a:lnTo>
                  <a:pt x="187" y="172"/>
                </a:lnTo>
                <a:lnTo>
                  <a:pt x="189" y="166"/>
                </a:lnTo>
                <a:close/>
                <a:moveTo>
                  <a:pt x="21" y="165"/>
                </a:moveTo>
                <a:lnTo>
                  <a:pt x="20" y="181"/>
                </a:lnTo>
                <a:lnTo>
                  <a:pt x="20" y="194"/>
                </a:lnTo>
                <a:lnTo>
                  <a:pt x="20" y="201"/>
                </a:lnTo>
                <a:lnTo>
                  <a:pt x="21" y="207"/>
                </a:lnTo>
                <a:lnTo>
                  <a:pt x="24" y="191"/>
                </a:lnTo>
                <a:lnTo>
                  <a:pt x="26" y="177"/>
                </a:lnTo>
                <a:lnTo>
                  <a:pt x="21" y="165"/>
                </a:lnTo>
                <a:close/>
                <a:moveTo>
                  <a:pt x="227" y="155"/>
                </a:moveTo>
                <a:lnTo>
                  <a:pt x="227" y="156"/>
                </a:lnTo>
                <a:lnTo>
                  <a:pt x="228" y="156"/>
                </a:lnTo>
                <a:lnTo>
                  <a:pt x="227" y="155"/>
                </a:lnTo>
                <a:close/>
                <a:moveTo>
                  <a:pt x="126" y="155"/>
                </a:moveTo>
                <a:lnTo>
                  <a:pt x="118" y="164"/>
                </a:lnTo>
                <a:lnTo>
                  <a:pt x="118" y="168"/>
                </a:lnTo>
                <a:lnTo>
                  <a:pt x="124" y="157"/>
                </a:lnTo>
                <a:lnTo>
                  <a:pt x="126" y="155"/>
                </a:lnTo>
                <a:close/>
                <a:moveTo>
                  <a:pt x="278" y="152"/>
                </a:moveTo>
                <a:lnTo>
                  <a:pt x="275" y="165"/>
                </a:lnTo>
                <a:lnTo>
                  <a:pt x="276" y="168"/>
                </a:lnTo>
                <a:lnTo>
                  <a:pt x="284" y="173"/>
                </a:lnTo>
                <a:lnTo>
                  <a:pt x="278" y="152"/>
                </a:lnTo>
                <a:close/>
                <a:moveTo>
                  <a:pt x="293" y="149"/>
                </a:moveTo>
                <a:lnTo>
                  <a:pt x="296" y="157"/>
                </a:lnTo>
                <a:lnTo>
                  <a:pt x="296" y="152"/>
                </a:lnTo>
                <a:lnTo>
                  <a:pt x="293" y="149"/>
                </a:lnTo>
                <a:close/>
                <a:moveTo>
                  <a:pt x="212" y="147"/>
                </a:moveTo>
                <a:lnTo>
                  <a:pt x="204" y="151"/>
                </a:lnTo>
                <a:lnTo>
                  <a:pt x="212" y="152"/>
                </a:lnTo>
                <a:lnTo>
                  <a:pt x="212" y="148"/>
                </a:lnTo>
                <a:lnTo>
                  <a:pt x="212" y="147"/>
                </a:lnTo>
                <a:close/>
                <a:moveTo>
                  <a:pt x="242" y="142"/>
                </a:moveTo>
                <a:lnTo>
                  <a:pt x="247" y="149"/>
                </a:lnTo>
                <a:lnTo>
                  <a:pt x="251" y="156"/>
                </a:lnTo>
                <a:lnTo>
                  <a:pt x="253" y="155"/>
                </a:lnTo>
                <a:lnTo>
                  <a:pt x="247" y="148"/>
                </a:lnTo>
                <a:lnTo>
                  <a:pt x="242" y="142"/>
                </a:lnTo>
                <a:close/>
                <a:moveTo>
                  <a:pt x="259" y="138"/>
                </a:moveTo>
                <a:lnTo>
                  <a:pt x="262" y="140"/>
                </a:lnTo>
                <a:lnTo>
                  <a:pt x="263" y="139"/>
                </a:lnTo>
                <a:lnTo>
                  <a:pt x="262" y="138"/>
                </a:lnTo>
                <a:lnTo>
                  <a:pt x="259" y="138"/>
                </a:lnTo>
                <a:close/>
                <a:moveTo>
                  <a:pt x="69" y="130"/>
                </a:moveTo>
                <a:lnTo>
                  <a:pt x="62" y="136"/>
                </a:lnTo>
                <a:lnTo>
                  <a:pt x="62" y="140"/>
                </a:lnTo>
                <a:lnTo>
                  <a:pt x="62" y="166"/>
                </a:lnTo>
                <a:lnTo>
                  <a:pt x="63" y="177"/>
                </a:lnTo>
                <a:lnTo>
                  <a:pt x="66" y="166"/>
                </a:lnTo>
                <a:lnTo>
                  <a:pt x="69" y="130"/>
                </a:lnTo>
                <a:close/>
                <a:moveTo>
                  <a:pt x="149" y="127"/>
                </a:moveTo>
                <a:lnTo>
                  <a:pt x="149" y="129"/>
                </a:lnTo>
                <a:lnTo>
                  <a:pt x="149" y="129"/>
                </a:lnTo>
                <a:lnTo>
                  <a:pt x="149" y="127"/>
                </a:lnTo>
                <a:close/>
                <a:moveTo>
                  <a:pt x="203" y="126"/>
                </a:moveTo>
                <a:lnTo>
                  <a:pt x="200" y="126"/>
                </a:lnTo>
                <a:lnTo>
                  <a:pt x="194" y="127"/>
                </a:lnTo>
                <a:lnTo>
                  <a:pt x="194" y="131"/>
                </a:lnTo>
                <a:lnTo>
                  <a:pt x="199" y="130"/>
                </a:lnTo>
                <a:lnTo>
                  <a:pt x="204" y="129"/>
                </a:lnTo>
                <a:lnTo>
                  <a:pt x="203" y="126"/>
                </a:lnTo>
                <a:close/>
                <a:moveTo>
                  <a:pt x="98" y="113"/>
                </a:moveTo>
                <a:lnTo>
                  <a:pt x="92" y="115"/>
                </a:lnTo>
                <a:lnTo>
                  <a:pt x="92" y="122"/>
                </a:lnTo>
                <a:lnTo>
                  <a:pt x="98" y="113"/>
                </a:lnTo>
                <a:close/>
                <a:moveTo>
                  <a:pt x="178" y="112"/>
                </a:moveTo>
                <a:lnTo>
                  <a:pt x="172" y="113"/>
                </a:lnTo>
                <a:lnTo>
                  <a:pt x="166" y="114"/>
                </a:lnTo>
                <a:lnTo>
                  <a:pt x="165" y="123"/>
                </a:lnTo>
                <a:lnTo>
                  <a:pt x="168" y="122"/>
                </a:lnTo>
                <a:lnTo>
                  <a:pt x="174" y="118"/>
                </a:lnTo>
                <a:lnTo>
                  <a:pt x="182" y="114"/>
                </a:lnTo>
                <a:lnTo>
                  <a:pt x="183" y="113"/>
                </a:lnTo>
                <a:lnTo>
                  <a:pt x="178" y="112"/>
                </a:lnTo>
                <a:close/>
                <a:moveTo>
                  <a:pt x="230" y="109"/>
                </a:moveTo>
                <a:lnTo>
                  <a:pt x="223" y="110"/>
                </a:lnTo>
                <a:lnTo>
                  <a:pt x="215" y="113"/>
                </a:lnTo>
                <a:lnTo>
                  <a:pt x="229" y="117"/>
                </a:lnTo>
                <a:lnTo>
                  <a:pt x="244" y="123"/>
                </a:lnTo>
                <a:lnTo>
                  <a:pt x="255" y="122"/>
                </a:lnTo>
                <a:lnTo>
                  <a:pt x="245" y="114"/>
                </a:lnTo>
                <a:lnTo>
                  <a:pt x="230" y="109"/>
                </a:lnTo>
                <a:lnTo>
                  <a:pt x="230" y="109"/>
                </a:lnTo>
                <a:close/>
                <a:moveTo>
                  <a:pt x="198" y="101"/>
                </a:moveTo>
                <a:lnTo>
                  <a:pt x="198" y="101"/>
                </a:lnTo>
                <a:lnTo>
                  <a:pt x="199" y="101"/>
                </a:lnTo>
                <a:lnTo>
                  <a:pt x="198" y="101"/>
                </a:lnTo>
                <a:close/>
                <a:moveTo>
                  <a:pt x="156" y="98"/>
                </a:moveTo>
                <a:lnTo>
                  <a:pt x="149" y="100"/>
                </a:lnTo>
                <a:lnTo>
                  <a:pt x="144" y="101"/>
                </a:lnTo>
                <a:lnTo>
                  <a:pt x="143" y="102"/>
                </a:lnTo>
                <a:lnTo>
                  <a:pt x="141" y="105"/>
                </a:lnTo>
                <a:lnTo>
                  <a:pt x="130" y="118"/>
                </a:lnTo>
                <a:lnTo>
                  <a:pt x="122" y="135"/>
                </a:lnTo>
                <a:lnTo>
                  <a:pt x="153" y="101"/>
                </a:lnTo>
                <a:lnTo>
                  <a:pt x="155" y="100"/>
                </a:lnTo>
                <a:lnTo>
                  <a:pt x="156" y="98"/>
                </a:lnTo>
                <a:close/>
                <a:moveTo>
                  <a:pt x="166" y="98"/>
                </a:moveTo>
                <a:lnTo>
                  <a:pt x="160" y="98"/>
                </a:lnTo>
                <a:lnTo>
                  <a:pt x="164" y="100"/>
                </a:lnTo>
                <a:lnTo>
                  <a:pt x="168" y="98"/>
                </a:lnTo>
                <a:lnTo>
                  <a:pt x="166" y="98"/>
                </a:lnTo>
                <a:close/>
                <a:moveTo>
                  <a:pt x="54" y="94"/>
                </a:moveTo>
                <a:lnTo>
                  <a:pt x="41" y="115"/>
                </a:lnTo>
                <a:lnTo>
                  <a:pt x="30" y="136"/>
                </a:lnTo>
                <a:lnTo>
                  <a:pt x="31" y="144"/>
                </a:lnTo>
                <a:lnTo>
                  <a:pt x="33" y="152"/>
                </a:lnTo>
                <a:lnTo>
                  <a:pt x="37" y="143"/>
                </a:lnTo>
                <a:lnTo>
                  <a:pt x="42" y="134"/>
                </a:lnTo>
                <a:lnTo>
                  <a:pt x="46" y="122"/>
                </a:lnTo>
                <a:lnTo>
                  <a:pt x="49" y="112"/>
                </a:lnTo>
                <a:lnTo>
                  <a:pt x="51" y="102"/>
                </a:lnTo>
                <a:lnTo>
                  <a:pt x="54" y="94"/>
                </a:lnTo>
                <a:close/>
                <a:moveTo>
                  <a:pt x="80" y="93"/>
                </a:moveTo>
                <a:lnTo>
                  <a:pt x="75" y="100"/>
                </a:lnTo>
                <a:lnTo>
                  <a:pt x="71" y="108"/>
                </a:lnTo>
                <a:lnTo>
                  <a:pt x="76" y="105"/>
                </a:lnTo>
                <a:lnTo>
                  <a:pt x="80" y="93"/>
                </a:lnTo>
                <a:close/>
                <a:moveTo>
                  <a:pt x="206" y="85"/>
                </a:moveTo>
                <a:lnTo>
                  <a:pt x="233" y="92"/>
                </a:lnTo>
                <a:lnTo>
                  <a:pt x="240" y="93"/>
                </a:lnTo>
                <a:lnTo>
                  <a:pt x="206" y="85"/>
                </a:lnTo>
                <a:close/>
                <a:moveTo>
                  <a:pt x="309" y="85"/>
                </a:moveTo>
                <a:lnTo>
                  <a:pt x="318" y="106"/>
                </a:lnTo>
                <a:lnTo>
                  <a:pt x="322" y="129"/>
                </a:lnTo>
                <a:lnTo>
                  <a:pt x="329" y="136"/>
                </a:lnTo>
                <a:lnTo>
                  <a:pt x="335" y="144"/>
                </a:lnTo>
                <a:lnTo>
                  <a:pt x="340" y="139"/>
                </a:lnTo>
                <a:lnTo>
                  <a:pt x="331" y="112"/>
                </a:lnTo>
                <a:lnTo>
                  <a:pt x="316" y="88"/>
                </a:lnTo>
                <a:lnTo>
                  <a:pt x="309" y="85"/>
                </a:lnTo>
                <a:close/>
                <a:moveTo>
                  <a:pt x="117" y="83"/>
                </a:moveTo>
                <a:lnTo>
                  <a:pt x="103" y="83"/>
                </a:lnTo>
                <a:lnTo>
                  <a:pt x="100" y="89"/>
                </a:lnTo>
                <a:lnTo>
                  <a:pt x="94" y="97"/>
                </a:lnTo>
                <a:lnTo>
                  <a:pt x="113" y="91"/>
                </a:lnTo>
                <a:lnTo>
                  <a:pt x="130" y="83"/>
                </a:lnTo>
                <a:lnTo>
                  <a:pt x="117" y="83"/>
                </a:lnTo>
                <a:close/>
                <a:moveTo>
                  <a:pt x="257" y="79"/>
                </a:moveTo>
                <a:lnTo>
                  <a:pt x="270" y="88"/>
                </a:lnTo>
                <a:lnTo>
                  <a:pt x="291" y="101"/>
                </a:lnTo>
                <a:lnTo>
                  <a:pt x="287" y="85"/>
                </a:lnTo>
                <a:lnTo>
                  <a:pt x="284" y="81"/>
                </a:lnTo>
                <a:lnTo>
                  <a:pt x="271" y="80"/>
                </a:lnTo>
                <a:lnTo>
                  <a:pt x="257" y="79"/>
                </a:lnTo>
                <a:close/>
                <a:moveTo>
                  <a:pt x="123" y="64"/>
                </a:moveTo>
                <a:lnTo>
                  <a:pt x="121" y="66"/>
                </a:lnTo>
                <a:lnTo>
                  <a:pt x="119" y="67"/>
                </a:lnTo>
                <a:lnTo>
                  <a:pt x="127" y="67"/>
                </a:lnTo>
                <a:lnTo>
                  <a:pt x="123" y="64"/>
                </a:lnTo>
                <a:close/>
                <a:moveTo>
                  <a:pt x="162" y="59"/>
                </a:moveTo>
                <a:lnTo>
                  <a:pt x="144" y="60"/>
                </a:lnTo>
                <a:lnTo>
                  <a:pt x="162" y="74"/>
                </a:lnTo>
                <a:lnTo>
                  <a:pt x="198" y="66"/>
                </a:lnTo>
                <a:lnTo>
                  <a:pt x="189" y="63"/>
                </a:lnTo>
                <a:lnTo>
                  <a:pt x="181" y="62"/>
                </a:lnTo>
                <a:lnTo>
                  <a:pt x="162" y="59"/>
                </a:lnTo>
                <a:close/>
                <a:moveTo>
                  <a:pt x="190" y="49"/>
                </a:moveTo>
                <a:lnTo>
                  <a:pt x="228" y="63"/>
                </a:lnTo>
                <a:lnTo>
                  <a:pt x="255" y="63"/>
                </a:lnTo>
                <a:lnTo>
                  <a:pt x="249" y="60"/>
                </a:lnTo>
                <a:lnTo>
                  <a:pt x="242" y="58"/>
                </a:lnTo>
                <a:lnTo>
                  <a:pt x="217" y="53"/>
                </a:lnTo>
                <a:lnTo>
                  <a:pt x="190" y="49"/>
                </a:lnTo>
                <a:close/>
                <a:moveTo>
                  <a:pt x="153" y="15"/>
                </a:moveTo>
                <a:lnTo>
                  <a:pt x="135" y="19"/>
                </a:lnTo>
                <a:lnTo>
                  <a:pt x="111" y="26"/>
                </a:lnTo>
                <a:lnTo>
                  <a:pt x="89" y="38"/>
                </a:lnTo>
                <a:lnTo>
                  <a:pt x="118" y="26"/>
                </a:lnTo>
                <a:lnTo>
                  <a:pt x="149" y="20"/>
                </a:lnTo>
                <a:lnTo>
                  <a:pt x="181" y="17"/>
                </a:lnTo>
                <a:lnTo>
                  <a:pt x="193" y="19"/>
                </a:lnTo>
                <a:lnTo>
                  <a:pt x="173" y="15"/>
                </a:lnTo>
                <a:lnTo>
                  <a:pt x="153" y="15"/>
                </a:lnTo>
                <a:close/>
                <a:moveTo>
                  <a:pt x="155" y="0"/>
                </a:moveTo>
                <a:lnTo>
                  <a:pt x="182" y="2"/>
                </a:lnTo>
                <a:lnTo>
                  <a:pt x="210" y="7"/>
                </a:lnTo>
                <a:lnTo>
                  <a:pt x="237" y="13"/>
                </a:lnTo>
                <a:lnTo>
                  <a:pt x="262" y="24"/>
                </a:lnTo>
                <a:lnTo>
                  <a:pt x="287" y="36"/>
                </a:lnTo>
                <a:lnTo>
                  <a:pt x="302" y="43"/>
                </a:lnTo>
                <a:lnTo>
                  <a:pt x="318" y="54"/>
                </a:lnTo>
                <a:lnTo>
                  <a:pt x="334" y="71"/>
                </a:lnTo>
                <a:lnTo>
                  <a:pt x="348" y="89"/>
                </a:lnTo>
                <a:lnTo>
                  <a:pt x="357" y="100"/>
                </a:lnTo>
                <a:lnTo>
                  <a:pt x="364" y="112"/>
                </a:lnTo>
                <a:lnTo>
                  <a:pt x="367" y="125"/>
                </a:lnTo>
                <a:lnTo>
                  <a:pt x="378" y="161"/>
                </a:lnTo>
                <a:lnTo>
                  <a:pt x="386" y="198"/>
                </a:lnTo>
                <a:lnTo>
                  <a:pt x="389" y="216"/>
                </a:lnTo>
                <a:lnTo>
                  <a:pt x="390" y="237"/>
                </a:lnTo>
                <a:lnTo>
                  <a:pt x="390" y="259"/>
                </a:lnTo>
                <a:lnTo>
                  <a:pt x="388" y="280"/>
                </a:lnTo>
                <a:lnTo>
                  <a:pt x="381" y="301"/>
                </a:lnTo>
                <a:lnTo>
                  <a:pt x="372" y="318"/>
                </a:lnTo>
                <a:lnTo>
                  <a:pt x="357" y="333"/>
                </a:lnTo>
                <a:lnTo>
                  <a:pt x="347" y="339"/>
                </a:lnTo>
                <a:lnTo>
                  <a:pt x="335" y="345"/>
                </a:lnTo>
                <a:lnTo>
                  <a:pt x="325" y="355"/>
                </a:lnTo>
                <a:lnTo>
                  <a:pt x="313" y="364"/>
                </a:lnTo>
                <a:lnTo>
                  <a:pt x="300" y="371"/>
                </a:lnTo>
                <a:lnTo>
                  <a:pt x="287" y="375"/>
                </a:lnTo>
                <a:lnTo>
                  <a:pt x="272" y="377"/>
                </a:lnTo>
                <a:lnTo>
                  <a:pt x="265" y="382"/>
                </a:lnTo>
                <a:lnTo>
                  <a:pt x="255" y="388"/>
                </a:lnTo>
                <a:lnTo>
                  <a:pt x="236" y="394"/>
                </a:lnTo>
                <a:lnTo>
                  <a:pt x="215" y="396"/>
                </a:lnTo>
                <a:lnTo>
                  <a:pt x="212" y="397"/>
                </a:lnTo>
                <a:lnTo>
                  <a:pt x="210" y="398"/>
                </a:lnTo>
                <a:lnTo>
                  <a:pt x="207" y="398"/>
                </a:lnTo>
                <a:lnTo>
                  <a:pt x="172" y="390"/>
                </a:lnTo>
                <a:lnTo>
                  <a:pt x="138" y="379"/>
                </a:lnTo>
                <a:lnTo>
                  <a:pt x="138" y="379"/>
                </a:lnTo>
                <a:lnTo>
                  <a:pt x="121" y="376"/>
                </a:lnTo>
                <a:lnTo>
                  <a:pt x="105" y="371"/>
                </a:lnTo>
                <a:lnTo>
                  <a:pt x="90" y="363"/>
                </a:lnTo>
                <a:lnTo>
                  <a:pt x="89" y="362"/>
                </a:lnTo>
                <a:lnTo>
                  <a:pt x="71" y="359"/>
                </a:lnTo>
                <a:lnTo>
                  <a:pt x="54" y="350"/>
                </a:lnTo>
                <a:lnTo>
                  <a:pt x="37" y="333"/>
                </a:lnTo>
                <a:lnTo>
                  <a:pt x="24" y="313"/>
                </a:lnTo>
                <a:lnTo>
                  <a:pt x="16" y="290"/>
                </a:lnTo>
                <a:lnTo>
                  <a:pt x="12" y="265"/>
                </a:lnTo>
                <a:lnTo>
                  <a:pt x="4" y="244"/>
                </a:lnTo>
                <a:lnTo>
                  <a:pt x="0" y="219"/>
                </a:lnTo>
                <a:lnTo>
                  <a:pt x="0" y="185"/>
                </a:lnTo>
                <a:lnTo>
                  <a:pt x="4" y="151"/>
                </a:lnTo>
                <a:lnTo>
                  <a:pt x="13" y="119"/>
                </a:lnTo>
                <a:lnTo>
                  <a:pt x="16" y="105"/>
                </a:lnTo>
                <a:lnTo>
                  <a:pt x="21" y="91"/>
                </a:lnTo>
                <a:lnTo>
                  <a:pt x="31" y="71"/>
                </a:lnTo>
                <a:lnTo>
                  <a:pt x="46" y="55"/>
                </a:lnTo>
                <a:lnTo>
                  <a:pt x="63" y="41"/>
                </a:lnTo>
                <a:lnTo>
                  <a:pt x="81" y="28"/>
                </a:lnTo>
                <a:lnTo>
                  <a:pt x="100" y="16"/>
                </a:lnTo>
                <a:lnTo>
                  <a:pt x="127" y="5"/>
                </a:lnTo>
                <a:lnTo>
                  <a:pt x="155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8092F745-696B-495B-AE60-1C664B551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66" y="2590070"/>
            <a:ext cx="2388347" cy="152854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CA3005A9-53E8-405A-A3C1-3DA94B491E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917" y="2276368"/>
            <a:ext cx="1935371" cy="193537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9DF15CD0-140B-4C0E-95EE-36E9B8A69C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632" y="2433593"/>
            <a:ext cx="1639692" cy="177114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240D79C9-5916-42A5-9CB5-01656064B0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60" b="96158" l="10000" r="93095">
                        <a14:foregroundMark x1="36548" y1="10943" x2="37500" y2="3958"/>
                        <a14:foregroundMark x1="67262" y1="8149" x2="67262" y2="3492"/>
                        <a14:foregroundMark x1="84643" y1="59488" x2="93214" y2="59953"/>
                        <a14:foregroundMark x1="32619" y1="27008" x2="42738" y2="20373"/>
                        <a14:foregroundMark x1="29286" y1="23283" x2="49524" y2="23749"/>
                        <a14:foregroundMark x1="66310" y1="20838" x2="71190" y2="25146"/>
                        <a14:foregroundMark x1="70714" y1="24214" x2="47619" y2="28871"/>
                        <a14:foregroundMark x1="22024" y1="25611" x2="28333" y2="20373"/>
                        <a14:foregroundMark x1="25476" y1="19441" x2="24048" y2="27008"/>
                        <a14:foregroundMark x1="45595" y1="15250" x2="60595" y2="16182"/>
                        <a14:foregroundMark x1="58690" y1="12922" x2="47619" y2="12456"/>
                        <a14:foregroundMark x1="42262" y1="12922" x2="60595" y2="13388"/>
                        <a14:foregroundMark x1="55714" y1="20373" x2="45119" y2="30268"/>
                        <a14:foregroundMark x1="49524" y1="21769" x2="60119" y2="35041"/>
                        <a14:foregroundMark x1="64405" y1="20373" x2="67738" y2="39232"/>
                        <a14:foregroundMark x1="25952" y1="79162" x2="13452" y2="86729"/>
                        <a14:foregroundMark x1="12500" y1="88126" x2="11548" y2="96158"/>
                        <a14:foregroundMark x1="36071" y1="84866" x2="47619" y2="87660"/>
                        <a14:foregroundMark x1="39405" y1="88591" x2="67262" y2="89523"/>
                        <a14:foregroundMark x1="24524" y1="23749" x2="25000" y2="21304"/>
                        <a14:foregroundMark x1="23571" y1="23749" x2="29286" y2="17579"/>
                        <a14:foregroundMark x1="76905" y1="17579" x2="79762" y2="24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717" y="2421202"/>
            <a:ext cx="1744085" cy="178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93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0"/>
            <a:ext cx="12192000" cy="146957"/>
            <a:chOff x="0" y="449035"/>
            <a:chExt cx="7935684" cy="1322614"/>
          </a:xfrm>
        </p:grpSpPr>
        <p:sp>
          <p:nvSpPr>
            <p:cNvPr id="13" name="Rectangle 12"/>
            <p:cNvSpPr/>
            <p:nvPr/>
          </p:nvSpPr>
          <p:spPr>
            <a:xfrm>
              <a:off x="0" y="449035"/>
              <a:ext cx="1322614" cy="13226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22614" y="449035"/>
              <a:ext cx="1322614" cy="13226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45228" y="449035"/>
              <a:ext cx="1322614" cy="13226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67842" y="449035"/>
              <a:ext cx="1322614" cy="13226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290456" y="449035"/>
              <a:ext cx="1322614" cy="132261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613070" y="449035"/>
              <a:ext cx="1322614" cy="13226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Freeform 77"/>
          <p:cNvSpPr>
            <a:spLocks noEditPoints="1"/>
          </p:cNvSpPr>
          <p:nvPr/>
        </p:nvSpPr>
        <p:spPr bwMode="auto">
          <a:xfrm>
            <a:off x="-466292" y="456058"/>
            <a:ext cx="932584" cy="865492"/>
          </a:xfrm>
          <a:custGeom>
            <a:avLst/>
            <a:gdLst>
              <a:gd name="T0" fmla="*/ 307 w 417"/>
              <a:gd name="T1" fmla="*/ 337 h 387"/>
              <a:gd name="T2" fmla="*/ 174 w 417"/>
              <a:gd name="T3" fmla="*/ 335 h 387"/>
              <a:gd name="T4" fmla="*/ 131 w 417"/>
              <a:gd name="T5" fmla="*/ 302 h 387"/>
              <a:gd name="T6" fmla="*/ 83 w 417"/>
              <a:gd name="T7" fmla="*/ 292 h 387"/>
              <a:gd name="T8" fmla="*/ 180 w 417"/>
              <a:gd name="T9" fmla="*/ 276 h 387"/>
              <a:gd name="T10" fmla="*/ 148 w 417"/>
              <a:gd name="T11" fmla="*/ 280 h 387"/>
              <a:gd name="T12" fmla="*/ 222 w 417"/>
              <a:gd name="T13" fmla="*/ 252 h 387"/>
              <a:gd name="T14" fmla="*/ 36 w 417"/>
              <a:gd name="T15" fmla="*/ 242 h 387"/>
              <a:gd name="T16" fmla="*/ 36 w 417"/>
              <a:gd name="T17" fmla="*/ 242 h 387"/>
              <a:gd name="T18" fmla="*/ 286 w 417"/>
              <a:gd name="T19" fmla="*/ 258 h 387"/>
              <a:gd name="T20" fmla="*/ 123 w 417"/>
              <a:gd name="T21" fmla="*/ 251 h 387"/>
              <a:gd name="T22" fmla="*/ 171 w 417"/>
              <a:gd name="T23" fmla="*/ 227 h 387"/>
              <a:gd name="T24" fmla="*/ 191 w 417"/>
              <a:gd name="T25" fmla="*/ 241 h 387"/>
              <a:gd name="T26" fmla="*/ 201 w 417"/>
              <a:gd name="T27" fmla="*/ 227 h 387"/>
              <a:gd name="T28" fmla="*/ 331 w 417"/>
              <a:gd name="T29" fmla="*/ 262 h 387"/>
              <a:gd name="T30" fmla="*/ 57 w 417"/>
              <a:gd name="T31" fmla="*/ 196 h 387"/>
              <a:gd name="T32" fmla="*/ 120 w 417"/>
              <a:gd name="T33" fmla="*/ 195 h 387"/>
              <a:gd name="T34" fmla="*/ 272 w 417"/>
              <a:gd name="T35" fmla="*/ 188 h 387"/>
              <a:gd name="T36" fmla="*/ 297 w 417"/>
              <a:gd name="T37" fmla="*/ 188 h 387"/>
              <a:gd name="T38" fmla="*/ 306 w 417"/>
              <a:gd name="T39" fmla="*/ 174 h 387"/>
              <a:gd name="T40" fmla="*/ 39 w 417"/>
              <a:gd name="T41" fmla="*/ 224 h 387"/>
              <a:gd name="T42" fmla="*/ 183 w 417"/>
              <a:gd name="T43" fmla="*/ 163 h 387"/>
              <a:gd name="T44" fmla="*/ 197 w 417"/>
              <a:gd name="T45" fmla="*/ 171 h 387"/>
              <a:gd name="T46" fmla="*/ 183 w 417"/>
              <a:gd name="T47" fmla="*/ 163 h 387"/>
              <a:gd name="T48" fmla="*/ 370 w 417"/>
              <a:gd name="T49" fmla="*/ 225 h 387"/>
              <a:gd name="T50" fmla="*/ 238 w 417"/>
              <a:gd name="T51" fmla="*/ 210 h 387"/>
              <a:gd name="T52" fmla="*/ 250 w 417"/>
              <a:gd name="T53" fmla="*/ 166 h 387"/>
              <a:gd name="T54" fmla="*/ 53 w 417"/>
              <a:gd name="T55" fmla="*/ 150 h 387"/>
              <a:gd name="T56" fmla="*/ 225 w 417"/>
              <a:gd name="T57" fmla="*/ 153 h 387"/>
              <a:gd name="T58" fmla="*/ 280 w 417"/>
              <a:gd name="T59" fmla="*/ 146 h 387"/>
              <a:gd name="T60" fmla="*/ 273 w 417"/>
              <a:gd name="T61" fmla="*/ 137 h 387"/>
              <a:gd name="T62" fmla="*/ 212 w 417"/>
              <a:gd name="T63" fmla="*/ 135 h 387"/>
              <a:gd name="T64" fmla="*/ 396 w 417"/>
              <a:gd name="T65" fmla="*/ 193 h 387"/>
              <a:gd name="T66" fmla="*/ 400 w 417"/>
              <a:gd name="T67" fmla="*/ 187 h 387"/>
              <a:gd name="T68" fmla="*/ 175 w 417"/>
              <a:gd name="T69" fmla="*/ 125 h 387"/>
              <a:gd name="T70" fmla="*/ 112 w 417"/>
              <a:gd name="T71" fmla="*/ 131 h 387"/>
              <a:gd name="T72" fmla="*/ 148 w 417"/>
              <a:gd name="T73" fmla="*/ 119 h 387"/>
              <a:gd name="T74" fmla="*/ 154 w 417"/>
              <a:gd name="T75" fmla="*/ 118 h 387"/>
              <a:gd name="T76" fmla="*/ 93 w 417"/>
              <a:gd name="T77" fmla="*/ 116 h 387"/>
              <a:gd name="T78" fmla="*/ 319 w 417"/>
              <a:gd name="T79" fmla="*/ 114 h 387"/>
              <a:gd name="T80" fmla="*/ 336 w 417"/>
              <a:gd name="T81" fmla="*/ 128 h 387"/>
              <a:gd name="T82" fmla="*/ 133 w 417"/>
              <a:gd name="T83" fmla="*/ 112 h 387"/>
              <a:gd name="T84" fmla="*/ 255 w 417"/>
              <a:gd name="T85" fmla="*/ 107 h 387"/>
              <a:gd name="T86" fmla="*/ 231 w 417"/>
              <a:gd name="T87" fmla="*/ 103 h 387"/>
              <a:gd name="T88" fmla="*/ 161 w 417"/>
              <a:gd name="T89" fmla="*/ 101 h 387"/>
              <a:gd name="T90" fmla="*/ 192 w 417"/>
              <a:gd name="T91" fmla="*/ 93 h 387"/>
              <a:gd name="T92" fmla="*/ 333 w 417"/>
              <a:gd name="T93" fmla="*/ 86 h 387"/>
              <a:gd name="T94" fmla="*/ 333 w 417"/>
              <a:gd name="T95" fmla="*/ 86 h 387"/>
              <a:gd name="T96" fmla="*/ 127 w 417"/>
              <a:gd name="T97" fmla="*/ 74 h 387"/>
              <a:gd name="T98" fmla="*/ 201 w 417"/>
              <a:gd name="T99" fmla="*/ 53 h 387"/>
              <a:gd name="T100" fmla="*/ 179 w 417"/>
              <a:gd name="T101" fmla="*/ 42 h 387"/>
              <a:gd name="T102" fmla="*/ 251 w 417"/>
              <a:gd name="T103" fmla="*/ 34 h 387"/>
              <a:gd name="T104" fmla="*/ 258 w 417"/>
              <a:gd name="T105" fmla="*/ 32 h 387"/>
              <a:gd name="T106" fmla="*/ 55 w 417"/>
              <a:gd name="T107" fmla="*/ 73 h 387"/>
              <a:gd name="T108" fmla="*/ 286 w 417"/>
              <a:gd name="T109" fmla="*/ 18 h 387"/>
              <a:gd name="T110" fmla="*/ 394 w 417"/>
              <a:gd name="T111" fmla="*/ 129 h 387"/>
              <a:gd name="T112" fmla="*/ 403 w 417"/>
              <a:gd name="T113" fmla="*/ 242 h 387"/>
              <a:gd name="T114" fmla="*/ 353 w 417"/>
              <a:gd name="T115" fmla="*/ 317 h 387"/>
              <a:gd name="T116" fmla="*/ 276 w 417"/>
              <a:gd name="T117" fmla="*/ 366 h 387"/>
              <a:gd name="T118" fmla="*/ 171 w 417"/>
              <a:gd name="T119" fmla="*/ 387 h 387"/>
              <a:gd name="T120" fmla="*/ 43 w 417"/>
              <a:gd name="T121" fmla="*/ 298 h 387"/>
              <a:gd name="T122" fmla="*/ 9 w 417"/>
              <a:gd name="T123" fmla="*/ 121 h 387"/>
              <a:gd name="T124" fmla="*/ 166 w 417"/>
              <a:gd name="T125" fmla="*/ 4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17" h="387">
                <a:moveTo>
                  <a:pt x="214" y="339"/>
                </a:moveTo>
                <a:lnTo>
                  <a:pt x="213" y="340"/>
                </a:lnTo>
                <a:lnTo>
                  <a:pt x="214" y="340"/>
                </a:lnTo>
                <a:lnTo>
                  <a:pt x="214" y="339"/>
                </a:lnTo>
                <a:close/>
                <a:moveTo>
                  <a:pt x="320" y="330"/>
                </a:moveTo>
                <a:lnTo>
                  <a:pt x="292" y="344"/>
                </a:lnTo>
                <a:lnTo>
                  <a:pt x="307" y="337"/>
                </a:lnTo>
                <a:lnTo>
                  <a:pt x="320" y="330"/>
                </a:lnTo>
                <a:close/>
                <a:moveTo>
                  <a:pt x="125" y="318"/>
                </a:moveTo>
                <a:lnTo>
                  <a:pt x="124" y="319"/>
                </a:lnTo>
                <a:lnTo>
                  <a:pt x="142" y="330"/>
                </a:lnTo>
                <a:lnTo>
                  <a:pt x="162" y="336"/>
                </a:lnTo>
                <a:lnTo>
                  <a:pt x="172" y="335"/>
                </a:lnTo>
                <a:lnTo>
                  <a:pt x="174" y="335"/>
                </a:lnTo>
                <a:lnTo>
                  <a:pt x="142" y="326"/>
                </a:lnTo>
                <a:lnTo>
                  <a:pt x="133" y="323"/>
                </a:lnTo>
                <a:lnTo>
                  <a:pt x="125" y="318"/>
                </a:lnTo>
                <a:close/>
                <a:moveTo>
                  <a:pt x="120" y="294"/>
                </a:moveTo>
                <a:lnTo>
                  <a:pt x="123" y="298"/>
                </a:lnTo>
                <a:lnTo>
                  <a:pt x="127" y="299"/>
                </a:lnTo>
                <a:lnTo>
                  <a:pt x="131" y="302"/>
                </a:lnTo>
                <a:lnTo>
                  <a:pt x="134" y="302"/>
                </a:lnTo>
                <a:lnTo>
                  <a:pt x="120" y="294"/>
                </a:lnTo>
                <a:close/>
                <a:moveTo>
                  <a:pt x="85" y="282"/>
                </a:moveTo>
                <a:lnTo>
                  <a:pt x="86" y="282"/>
                </a:lnTo>
                <a:lnTo>
                  <a:pt x="86" y="286"/>
                </a:lnTo>
                <a:lnTo>
                  <a:pt x="86" y="289"/>
                </a:lnTo>
                <a:lnTo>
                  <a:pt x="83" y="292"/>
                </a:lnTo>
                <a:lnTo>
                  <a:pt x="81" y="293"/>
                </a:lnTo>
                <a:lnTo>
                  <a:pt x="82" y="296"/>
                </a:lnTo>
                <a:lnTo>
                  <a:pt x="90" y="298"/>
                </a:lnTo>
                <a:lnTo>
                  <a:pt x="87" y="290"/>
                </a:lnTo>
                <a:lnTo>
                  <a:pt x="86" y="282"/>
                </a:lnTo>
                <a:lnTo>
                  <a:pt x="85" y="282"/>
                </a:lnTo>
                <a:close/>
                <a:moveTo>
                  <a:pt x="180" y="276"/>
                </a:moveTo>
                <a:lnTo>
                  <a:pt x="180" y="277"/>
                </a:lnTo>
                <a:lnTo>
                  <a:pt x="182" y="277"/>
                </a:lnTo>
                <a:lnTo>
                  <a:pt x="180" y="276"/>
                </a:lnTo>
                <a:close/>
                <a:moveTo>
                  <a:pt x="138" y="265"/>
                </a:moveTo>
                <a:lnTo>
                  <a:pt x="136" y="271"/>
                </a:lnTo>
                <a:lnTo>
                  <a:pt x="141" y="276"/>
                </a:lnTo>
                <a:lnTo>
                  <a:pt x="148" y="280"/>
                </a:lnTo>
                <a:lnTo>
                  <a:pt x="149" y="280"/>
                </a:lnTo>
                <a:lnTo>
                  <a:pt x="145" y="276"/>
                </a:lnTo>
                <a:lnTo>
                  <a:pt x="141" y="272"/>
                </a:lnTo>
                <a:lnTo>
                  <a:pt x="138" y="265"/>
                </a:lnTo>
                <a:close/>
                <a:moveTo>
                  <a:pt x="218" y="252"/>
                </a:moveTo>
                <a:lnTo>
                  <a:pt x="217" y="254"/>
                </a:lnTo>
                <a:lnTo>
                  <a:pt x="222" y="252"/>
                </a:lnTo>
                <a:lnTo>
                  <a:pt x="218" y="252"/>
                </a:lnTo>
                <a:close/>
                <a:moveTo>
                  <a:pt x="267" y="243"/>
                </a:moveTo>
                <a:lnTo>
                  <a:pt x="260" y="248"/>
                </a:lnTo>
                <a:lnTo>
                  <a:pt x="252" y="255"/>
                </a:lnTo>
                <a:lnTo>
                  <a:pt x="260" y="250"/>
                </a:lnTo>
                <a:lnTo>
                  <a:pt x="267" y="243"/>
                </a:lnTo>
                <a:close/>
                <a:moveTo>
                  <a:pt x="36" y="242"/>
                </a:moveTo>
                <a:lnTo>
                  <a:pt x="42" y="255"/>
                </a:lnTo>
                <a:lnTo>
                  <a:pt x="48" y="268"/>
                </a:lnTo>
                <a:lnTo>
                  <a:pt x="52" y="273"/>
                </a:lnTo>
                <a:lnTo>
                  <a:pt x="56" y="279"/>
                </a:lnTo>
                <a:lnTo>
                  <a:pt x="49" y="263"/>
                </a:lnTo>
                <a:lnTo>
                  <a:pt x="45" y="248"/>
                </a:lnTo>
                <a:lnTo>
                  <a:pt x="36" y="242"/>
                </a:lnTo>
                <a:close/>
                <a:moveTo>
                  <a:pt x="306" y="235"/>
                </a:moveTo>
                <a:lnTo>
                  <a:pt x="289" y="251"/>
                </a:lnTo>
                <a:lnTo>
                  <a:pt x="268" y="264"/>
                </a:lnTo>
                <a:lnTo>
                  <a:pt x="260" y="269"/>
                </a:lnTo>
                <a:lnTo>
                  <a:pt x="268" y="268"/>
                </a:lnTo>
                <a:lnTo>
                  <a:pt x="276" y="267"/>
                </a:lnTo>
                <a:lnTo>
                  <a:pt x="286" y="258"/>
                </a:lnTo>
                <a:lnTo>
                  <a:pt x="295" y="251"/>
                </a:lnTo>
                <a:lnTo>
                  <a:pt x="306" y="235"/>
                </a:lnTo>
                <a:close/>
                <a:moveTo>
                  <a:pt x="131" y="235"/>
                </a:moveTo>
                <a:lnTo>
                  <a:pt x="128" y="246"/>
                </a:lnTo>
                <a:lnTo>
                  <a:pt x="128" y="248"/>
                </a:lnTo>
                <a:lnTo>
                  <a:pt x="125" y="251"/>
                </a:lnTo>
                <a:lnTo>
                  <a:pt x="123" y="251"/>
                </a:lnTo>
                <a:lnTo>
                  <a:pt x="120" y="251"/>
                </a:lnTo>
                <a:lnTo>
                  <a:pt x="125" y="259"/>
                </a:lnTo>
                <a:lnTo>
                  <a:pt x="129" y="254"/>
                </a:lnTo>
                <a:lnTo>
                  <a:pt x="134" y="247"/>
                </a:lnTo>
                <a:lnTo>
                  <a:pt x="134" y="239"/>
                </a:lnTo>
                <a:lnTo>
                  <a:pt x="131" y="235"/>
                </a:lnTo>
                <a:close/>
                <a:moveTo>
                  <a:pt x="171" y="227"/>
                </a:moveTo>
                <a:lnTo>
                  <a:pt x="174" y="246"/>
                </a:lnTo>
                <a:lnTo>
                  <a:pt x="191" y="258"/>
                </a:lnTo>
                <a:lnTo>
                  <a:pt x="195" y="258"/>
                </a:lnTo>
                <a:lnTo>
                  <a:pt x="195" y="255"/>
                </a:lnTo>
                <a:lnTo>
                  <a:pt x="195" y="254"/>
                </a:lnTo>
                <a:lnTo>
                  <a:pt x="197" y="245"/>
                </a:lnTo>
                <a:lnTo>
                  <a:pt x="191" y="241"/>
                </a:lnTo>
                <a:lnTo>
                  <a:pt x="187" y="235"/>
                </a:lnTo>
                <a:lnTo>
                  <a:pt x="182" y="230"/>
                </a:lnTo>
                <a:lnTo>
                  <a:pt x="176" y="229"/>
                </a:lnTo>
                <a:lnTo>
                  <a:pt x="171" y="227"/>
                </a:lnTo>
                <a:close/>
                <a:moveTo>
                  <a:pt x="201" y="227"/>
                </a:moveTo>
                <a:lnTo>
                  <a:pt x="201" y="227"/>
                </a:lnTo>
                <a:lnTo>
                  <a:pt x="201" y="227"/>
                </a:lnTo>
                <a:lnTo>
                  <a:pt x="201" y="227"/>
                </a:lnTo>
                <a:close/>
                <a:moveTo>
                  <a:pt x="345" y="222"/>
                </a:moveTo>
                <a:lnTo>
                  <a:pt x="345" y="222"/>
                </a:lnTo>
                <a:lnTo>
                  <a:pt x="341" y="229"/>
                </a:lnTo>
                <a:lnTo>
                  <a:pt x="337" y="235"/>
                </a:lnTo>
                <a:lnTo>
                  <a:pt x="332" y="241"/>
                </a:lnTo>
                <a:lnTo>
                  <a:pt x="331" y="262"/>
                </a:lnTo>
                <a:lnTo>
                  <a:pt x="339" y="258"/>
                </a:lnTo>
                <a:lnTo>
                  <a:pt x="345" y="254"/>
                </a:lnTo>
                <a:lnTo>
                  <a:pt x="348" y="247"/>
                </a:lnTo>
                <a:lnTo>
                  <a:pt x="349" y="239"/>
                </a:lnTo>
                <a:lnTo>
                  <a:pt x="345" y="222"/>
                </a:lnTo>
                <a:close/>
                <a:moveTo>
                  <a:pt x="61" y="187"/>
                </a:moveTo>
                <a:lnTo>
                  <a:pt x="57" y="196"/>
                </a:lnTo>
                <a:lnTo>
                  <a:pt x="59" y="200"/>
                </a:lnTo>
                <a:lnTo>
                  <a:pt x="72" y="224"/>
                </a:lnTo>
                <a:lnTo>
                  <a:pt x="77" y="231"/>
                </a:lnTo>
                <a:lnTo>
                  <a:pt x="76" y="221"/>
                </a:lnTo>
                <a:lnTo>
                  <a:pt x="61" y="187"/>
                </a:lnTo>
                <a:close/>
                <a:moveTo>
                  <a:pt x="123" y="182"/>
                </a:moveTo>
                <a:lnTo>
                  <a:pt x="120" y="195"/>
                </a:lnTo>
                <a:lnTo>
                  <a:pt x="121" y="197"/>
                </a:lnTo>
                <a:lnTo>
                  <a:pt x="123" y="186"/>
                </a:lnTo>
                <a:lnTo>
                  <a:pt x="123" y="182"/>
                </a:lnTo>
                <a:close/>
                <a:moveTo>
                  <a:pt x="267" y="176"/>
                </a:moveTo>
                <a:lnTo>
                  <a:pt x="267" y="203"/>
                </a:lnTo>
                <a:lnTo>
                  <a:pt x="273" y="193"/>
                </a:lnTo>
                <a:lnTo>
                  <a:pt x="272" y="188"/>
                </a:lnTo>
                <a:lnTo>
                  <a:pt x="269" y="183"/>
                </a:lnTo>
                <a:lnTo>
                  <a:pt x="267" y="176"/>
                </a:lnTo>
                <a:close/>
                <a:moveTo>
                  <a:pt x="306" y="165"/>
                </a:moveTo>
                <a:lnTo>
                  <a:pt x="305" y="170"/>
                </a:lnTo>
                <a:lnTo>
                  <a:pt x="302" y="176"/>
                </a:lnTo>
                <a:lnTo>
                  <a:pt x="299" y="182"/>
                </a:lnTo>
                <a:lnTo>
                  <a:pt x="297" y="188"/>
                </a:lnTo>
                <a:lnTo>
                  <a:pt x="298" y="205"/>
                </a:lnTo>
                <a:lnTo>
                  <a:pt x="297" y="222"/>
                </a:lnTo>
                <a:lnTo>
                  <a:pt x="305" y="210"/>
                </a:lnTo>
                <a:lnTo>
                  <a:pt x="310" y="197"/>
                </a:lnTo>
                <a:lnTo>
                  <a:pt x="305" y="180"/>
                </a:lnTo>
                <a:lnTo>
                  <a:pt x="305" y="176"/>
                </a:lnTo>
                <a:lnTo>
                  <a:pt x="306" y="174"/>
                </a:lnTo>
                <a:lnTo>
                  <a:pt x="307" y="173"/>
                </a:lnTo>
                <a:lnTo>
                  <a:pt x="306" y="165"/>
                </a:lnTo>
                <a:close/>
                <a:moveTo>
                  <a:pt x="31" y="163"/>
                </a:moveTo>
                <a:lnTo>
                  <a:pt x="28" y="188"/>
                </a:lnTo>
                <a:lnTo>
                  <a:pt x="30" y="212"/>
                </a:lnTo>
                <a:lnTo>
                  <a:pt x="34" y="218"/>
                </a:lnTo>
                <a:lnTo>
                  <a:pt x="39" y="224"/>
                </a:lnTo>
                <a:lnTo>
                  <a:pt x="39" y="213"/>
                </a:lnTo>
                <a:lnTo>
                  <a:pt x="39" y="203"/>
                </a:lnTo>
                <a:lnTo>
                  <a:pt x="38" y="191"/>
                </a:lnTo>
                <a:lnTo>
                  <a:pt x="34" y="180"/>
                </a:lnTo>
                <a:lnTo>
                  <a:pt x="32" y="171"/>
                </a:lnTo>
                <a:lnTo>
                  <a:pt x="31" y="163"/>
                </a:lnTo>
                <a:close/>
                <a:moveTo>
                  <a:pt x="183" y="163"/>
                </a:moveTo>
                <a:lnTo>
                  <a:pt x="186" y="192"/>
                </a:lnTo>
                <a:lnTo>
                  <a:pt x="186" y="193"/>
                </a:lnTo>
                <a:lnTo>
                  <a:pt x="188" y="191"/>
                </a:lnTo>
                <a:lnTo>
                  <a:pt x="192" y="187"/>
                </a:lnTo>
                <a:lnTo>
                  <a:pt x="196" y="182"/>
                </a:lnTo>
                <a:lnTo>
                  <a:pt x="199" y="176"/>
                </a:lnTo>
                <a:lnTo>
                  <a:pt x="197" y="171"/>
                </a:lnTo>
                <a:lnTo>
                  <a:pt x="196" y="173"/>
                </a:lnTo>
                <a:lnTo>
                  <a:pt x="193" y="174"/>
                </a:lnTo>
                <a:lnTo>
                  <a:pt x="189" y="174"/>
                </a:lnTo>
                <a:lnTo>
                  <a:pt x="187" y="173"/>
                </a:lnTo>
                <a:lnTo>
                  <a:pt x="186" y="171"/>
                </a:lnTo>
                <a:lnTo>
                  <a:pt x="184" y="167"/>
                </a:lnTo>
                <a:lnTo>
                  <a:pt x="183" y="163"/>
                </a:lnTo>
                <a:close/>
                <a:moveTo>
                  <a:pt x="78" y="158"/>
                </a:moveTo>
                <a:lnTo>
                  <a:pt x="74" y="165"/>
                </a:lnTo>
                <a:lnTo>
                  <a:pt x="77" y="170"/>
                </a:lnTo>
                <a:lnTo>
                  <a:pt x="78" y="158"/>
                </a:lnTo>
                <a:close/>
                <a:moveTo>
                  <a:pt x="362" y="158"/>
                </a:moveTo>
                <a:lnTo>
                  <a:pt x="369" y="191"/>
                </a:lnTo>
                <a:lnTo>
                  <a:pt x="370" y="225"/>
                </a:lnTo>
                <a:lnTo>
                  <a:pt x="375" y="208"/>
                </a:lnTo>
                <a:lnTo>
                  <a:pt x="374" y="190"/>
                </a:lnTo>
                <a:lnTo>
                  <a:pt x="370" y="174"/>
                </a:lnTo>
                <a:lnTo>
                  <a:pt x="362" y="158"/>
                </a:lnTo>
                <a:close/>
                <a:moveTo>
                  <a:pt x="247" y="153"/>
                </a:moveTo>
                <a:lnTo>
                  <a:pt x="244" y="182"/>
                </a:lnTo>
                <a:lnTo>
                  <a:pt x="238" y="210"/>
                </a:lnTo>
                <a:lnTo>
                  <a:pt x="227" y="237"/>
                </a:lnTo>
                <a:lnTo>
                  <a:pt x="235" y="231"/>
                </a:lnTo>
                <a:lnTo>
                  <a:pt x="242" y="222"/>
                </a:lnTo>
                <a:lnTo>
                  <a:pt x="246" y="209"/>
                </a:lnTo>
                <a:lnTo>
                  <a:pt x="248" y="195"/>
                </a:lnTo>
                <a:lnTo>
                  <a:pt x="250" y="180"/>
                </a:lnTo>
                <a:lnTo>
                  <a:pt x="250" y="166"/>
                </a:lnTo>
                <a:lnTo>
                  <a:pt x="250" y="155"/>
                </a:lnTo>
                <a:lnTo>
                  <a:pt x="247" y="153"/>
                </a:lnTo>
                <a:close/>
                <a:moveTo>
                  <a:pt x="53" y="150"/>
                </a:moveTo>
                <a:lnTo>
                  <a:pt x="52" y="158"/>
                </a:lnTo>
                <a:lnTo>
                  <a:pt x="52" y="167"/>
                </a:lnTo>
                <a:lnTo>
                  <a:pt x="55" y="162"/>
                </a:lnTo>
                <a:lnTo>
                  <a:pt x="53" y="150"/>
                </a:lnTo>
                <a:close/>
                <a:moveTo>
                  <a:pt x="222" y="148"/>
                </a:moveTo>
                <a:lnTo>
                  <a:pt x="222" y="148"/>
                </a:lnTo>
                <a:lnTo>
                  <a:pt x="221" y="158"/>
                </a:lnTo>
                <a:lnTo>
                  <a:pt x="218" y="169"/>
                </a:lnTo>
                <a:lnTo>
                  <a:pt x="218" y="175"/>
                </a:lnTo>
                <a:lnTo>
                  <a:pt x="226" y="158"/>
                </a:lnTo>
                <a:lnTo>
                  <a:pt x="225" y="153"/>
                </a:lnTo>
                <a:lnTo>
                  <a:pt x="222" y="148"/>
                </a:lnTo>
                <a:close/>
                <a:moveTo>
                  <a:pt x="131" y="146"/>
                </a:moveTo>
                <a:lnTo>
                  <a:pt x="131" y="148"/>
                </a:lnTo>
                <a:lnTo>
                  <a:pt x="131" y="148"/>
                </a:lnTo>
                <a:lnTo>
                  <a:pt x="131" y="146"/>
                </a:lnTo>
                <a:close/>
                <a:moveTo>
                  <a:pt x="273" y="137"/>
                </a:moveTo>
                <a:lnTo>
                  <a:pt x="280" y="146"/>
                </a:lnTo>
                <a:lnTo>
                  <a:pt x="286" y="157"/>
                </a:lnTo>
                <a:lnTo>
                  <a:pt x="289" y="165"/>
                </a:lnTo>
                <a:lnTo>
                  <a:pt x="290" y="154"/>
                </a:lnTo>
                <a:lnTo>
                  <a:pt x="290" y="144"/>
                </a:lnTo>
                <a:lnTo>
                  <a:pt x="286" y="138"/>
                </a:lnTo>
                <a:lnTo>
                  <a:pt x="280" y="137"/>
                </a:lnTo>
                <a:lnTo>
                  <a:pt x="273" y="137"/>
                </a:lnTo>
                <a:close/>
                <a:moveTo>
                  <a:pt x="195" y="135"/>
                </a:moveTo>
                <a:lnTo>
                  <a:pt x="189" y="141"/>
                </a:lnTo>
                <a:lnTo>
                  <a:pt x="197" y="138"/>
                </a:lnTo>
                <a:lnTo>
                  <a:pt x="196" y="135"/>
                </a:lnTo>
                <a:lnTo>
                  <a:pt x="195" y="135"/>
                </a:lnTo>
                <a:close/>
                <a:moveTo>
                  <a:pt x="212" y="135"/>
                </a:moveTo>
                <a:lnTo>
                  <a:pt x="212" y="135"/>
                </a:lnTo>
                <a:lnTo>
                  <a:pt x="213" y="135"/>
                </a:lnTo>
                <a:lnTo>
                  <a:pt x="212" y="135"/>
                </a:lnTo>
                <a:close/>
                <a:moveTo>
                  <a:pt x="377" y="129"/>
                </a:moveTo>
                <a:lnTo>
                  <a:pt x="386" y="154"/>
                </a:lnTo>
                <a:lnTo>
                  <a:pt x="395" y="190"/>
                </a:lnTo>
                <a:lnTo>
                  <a:pt x="396" y="191"/>
                </a:lnTo>
                <a:lnTo>
                  <a:pt x="396" y="193"/>
                </a:lnTo>
                <a:lnTo>
                  <a:pt x="398" y="204"/>
                </a:lnTo>
                <a:lnTo>
                  <a:pt x="398" y="208"/>
                </a:lnTo>
                <a:lnTo>
                  <a:pt x="399" y="207"/>
                </a:lnTo>
                <a:lnTo>
                  <a:pt x="402" y="205"/>
                </a:lnTo>
                <a:lnTo>
                  <a:pt x="402" y="199"/>
                </a:lnTo>
                <a:lnTo>
                  <a:pt x="402" y="193"/>
                </a:lnTo>
                <a:lnTo>
                  <a:pt x="400" y="187"/>
                </a:lnTo>
                <a:lnTo>
                  <a:pt x="391" y="157"/>
                </a:lnTo>
                <a:lnTo>
                  <a:pt x="377" y="129"/>
                </a:lnTo>
                <a:close/>
                <a:moveTo>
                  <a:pt x="176" y="120"/>
                </a:moveTo>
                <a:lnTo>
                  <a:pt x="175" y="121"/>
                </a:lnTo>
                <a:lnTo>
                  <a:pt x="170" y="125"/>
                </a:lnTo>
                <a:lnTo>
                  <a:pt x="171" y="129"/>
                </a:lnTo>
                <a:lnTo>
                  <a:pt x="175" y="125"/>
                </a:lnTo>
                <a:lnTo>
                  <a:pt x="180" y="121"/>
                </a:lnTo>
                <a:lnTo>
                  <a:pt x="176" y="120"/>
                </a:lnTo>
                <a:close/>
                <a:moveTo>
                  <a:pt x="123" y="119"/>
                </a:moveTo>
                <a:lnTo>
                  <a:pt x="117" y="123"/>
                </a:lnTo>
                <a:lnTo>
                  <a:pt x="114" y="127"/>
                </a:lnTo>
                <a:lnTo>
                  <a:pt x="112" y="128"/>
                </a:lnTo>
                <a:lnTo>
                  <a:pt x="112" y="131"/>
                </a:lnTo>
                <a:lnTo>
                  <a:pt x="108" y="149"/>
                </a:lnTo>
                <a:lnTo>
                  <a:pt x="110" y="166"/>
                </a:lnTo>
                <a:lnTo>
                  <a:pt x="121" y="121"/>
                </a:lnTo>
                <a:lnTo>
                  <a:pt x="121" y="120"/>
                </a:lnTo>
                <a:lnTo>
                  <a:pt x="123" y="119"/>
                </a:lnTo>
                <a:close/>
                <a:moveTo>
                  <a:pt x="154" y="118"/>
                </a:moveTo>
                <a:lnTo>
                  <a:pt x="148" y="119"/>
                </a:lnTo>
                <a:lnTo>
                  <a:pt x="142" y="123"/>
                </a:lnTo>
                <a:lnTo>
                  <a:pt x="138" y="127"/>
                </a:lnTo>
                <a:lnTo>
                  <a:pt x="142" y="136"/>
                </a:lnTo>
                <a:lnTo>
                  <a:pt x="144" y="133"/>
                </a:lnTo>
                <a:lnTo>
                  <a:pt x="148" y="125"/>
                </a:lnTo>
                <a:lnTo>
                  <a:pt x="153" y="120"/>
                </a:lnTo>
                <a:lnTo>
                  <a:pt x="154" y="118"/>
                </a:lnTo>
                <a:close/>
                <a:moveTo>
                  <a:pt x="93" y="116"/>
                </a:moveTo>
                <a:lnTo>
                  <a:pt x="81" y="123"/>
                </a:lnTo>
                <a:lnTo>
                  <a:pt x="69" y="129"/>
                </a:lnTo>
                <a:lnTo>
                  <a:pt x="68" y="137"/>
                </a:lnTo>
                <a:lnTo>
                  <a:pt x="68" y="146"/>
                </a:lnTo>
                <a:lnTo>
                  <a:pt x="81" y="132"/>
                </a:lnTo>
                <a:lnTo>
                  <a:pt x="93" y="116"/>
                </a:lnTo>
                <a:close/>
                <a:moveTo>
                  <a:pt x="218" y="115"/>
                </a:moveTo>
                <a:lnTo>
                  <a:pt x="226" y="119"/>
                </a:lnTo>
                <a:lnTo>
                  <a:pt x="234" y="123"/>
                </a:lnTo>
                <a:lnTo>
                  <a:pt x="234" y="121"/>
                </a:lnTo>
                <a:lnTo>
                  <a:pt x="226" y="118"/>
                </a:lnTo>
                <a:lnTo>
                  <a:pt x="218" y="115"/>
                </a:lnTo>
                <a:close/>
                <a:moveTo>
                  <a:pt x="319" y="114"/>
                </a:moveTo>
                <a:lnTo>
                  <a:pt x="327" y="140"/>
                </a:lnTo>
                <a:lnTo>
                  <a:pt x="340" y="167"/>
                </a:lnTo>
                <a:lnTo>
                  <a:pt x="345" y="178"/>
                </a:lnTo>
                <a:lnTo>
                  <a:pt x="344" y="167"/>
                </a:lnTo>
                <a:lnTo>
                  <a:pt x="343" y="159"/>
                </a:lnTo>
                <a:lnTo>
                  <a:pt x="340" y="138"/>
                </a:lnTo>
                <a:lnTo>
                  <a:pt x="336" y="128"/>
                </a:lnTo>
                <a:lnTo>
                  <a:pt x="328" y="120"/>
                </a:lnTo>
                <a:lnTo>
                  <a:pt x="319" y="114"/>
                </a:lnTo>
                <a:close/>
                <a:moveTo>
                  <a:pt x="132" y="112"/>
                </a:moveTo>
                <a:lnTo>
                  <a:pt x="125" y="116"/>
                </a:lnTo>
                <a:lnTo>
                  <a:pt x="128" y="116"/>
                </a:lnTo>
                <a:lnTo>
                  <a:pt x="129" y="116"/>
                </a:lnTo>
                <a:lnTo>
                  <a:pt x="133" y="112"/>
                </a:lnTo>
                <a:lnTo>
                  <a:pt x="132" y="112"/>
                </a:lnTo>
                <a:close/>
                <a:moveTo>
                  <a:pt x="255" y="107"/>
                </a:moveTo>
                <a:lnTo>
                  <a:pt x="259" y="120"/>
                </a:lnTo>
                <a:lnTo>
                  <a:pt x="261" y="123"/>
                </a:lnTo>
                <a:lnTo>
                  <a:pt x="271" y="121"/>
                </a:lnTo>
                <a:lnTo>
                  <a:pt x="263" y="114"/>
                </a:lnTo>
                <a:lnTo>
                  <a:pt x="255" y="107"/>
                </a:lnTo>
                <a:close/>
                <a:moveTo>
                  <a:pt x="78" y="104"/>
                </a:moveTo>
                <a:lnTo>
                  <a:pt x="76" y="107"/>
                </a:lnTo>
                <a:lnTo>
                  <a:pt x="74" y="108"/>
                </a:lnTo>
                <a:lnTo>
                  <a:pt x="82" y="104"/>
                </a:lnTo>
                <a:lnTo>
                  <a:pt x="78" y="104"/>
                </a:lnTo>
                <a:close/>
                <a:moveTo>
                  <a:pt x="235" y="102"/>
                </a:moveTo>
                <a:lnTo>
                  <a:pt x="231" y="103"/>
                </a:lnTo>
                <a:lnTo>
                  <a:pt x="235" y="104"/>
                </a:lnTo>
                <a:lnTo>
                  <a:pt x="235" y="102"/>
                </a:lnTo>
                <a:lnTo>
                  <a:pt x="235" y="102"/>
                </a:lnTo>
                <a:close/>
                <a:moveTo>
                  <a:pt x="161" y="101"/>
                </a:moveTo>
                <a:lnTo>
                  <a:pt x="159" y="101"/>
                </a:lnTo>
                <a:lnTo>
                  <a:pt x="161" y="101"/>
                </a:lnTo>
                <a:lnTo>
                  <a:pt x="161" y="101"/>
                </a:lnTo>
                <a:close/>
                <a:moveTo>
                  <a:pt x="268" y="98"/>
                </a:moveTo>
                <a:lnTo>
                  <a:pt x="273" y="103"/>
                </a:lnTo>
                <a:lnTo>
                  <a:pt x="271" y="99"/>
                </a:lnTo>
                <a:lnTo>
                  <a:pt x="268" y="98"/>
                </a:lnTo>
                <a:close/>
                <a:moveTo>
                  <a:pt x="208" y="90"/>
                </a:moveTo>
                <a:lnTo>
                  <a:pt x="193" y="91"/>
                </a:lnTo>
                <a:lnTo>
                  <a:pt x="192" y="93"/>
                </a:lnTo>
                <a:lnTo>
                  <a:pt x="187" y="97"/>
                </a:lnTo>
                <a:lnTo>
                  <a:pt x="180" y="102"/>
                </a:lnTo>
                <a:lnTo>
                  <a:pt x="196" y="99"/>
                </a:lnTo>
                <a:lnTo>
                  <a:pt x="210" y="98"/>
                </a:lnTo>
                <a:lnTo>
                  <a:pt x="221" y="91"/>
                </a:lnTo>
                <a:lnTo>
                  <a:pt x="208" y="90"/>
                </a:lnTo>
                <a:close/>
                <a:moveTo>
                  <a:pt x="333" y="86"/>
                </a:moveTo>
                <a:lnTo>
                  <a:pt x="341" y="102"/>
                </a:lnTo>
                <a:lnTo>
                  <a:pt x="347" y="110"/>
                </a:lnTo>
                <a:lnTo>
                  <a:pt x="352" y="118"/>
                </a:lnTo>
                <a:lnTo>
                  <a:pt x="354" y="124"/>
                </a:lnTo>
                <a:lnTo>
                  <a:pt x="360" y="129"/>
                </a:lnTo>
                <a:lnTo>
                  <a:pt x="348" y="107"/>
                </a:lnTo>
                <a:lnTo>
                  <a:pt x="333" y="86"/>
                </a:lnTo>
                <a:close/>
                <a:moveTo>
                  <a:pt x="193" y="73"/>
                </a:moveTo>
                <a:lnTo>
                  <a:pt x="176" y="77"/>
                </a:lnTo>
                <a:lnTo>
                  <a:pt x="159" y="83"/>
                </a:lnTo>
                <a:lnTo>
                  <a:pt x="188" y="76"/>
                </a:lnTo>
                <a:lnTo>
                  <a:pt x="193" y="73"/>
                </a:lnTo>
                <a:close/>
                <a:moveTo>
                  <a:pt x="144" y="70"/>
                </a:moveTo>
                <a:lnTo>
                  <a:pt x="127" y="74"/>
                </a:lnTo>
                <a:lnTo>
                  <a:pt x="110" y="81"/>
                </a:lnTo>
                <a:lnTo>
                  <a:pt x="94" y="90"/>
                </a:lnTo>
                <a:lnTo>
                  <a:pt x="116" y="94"/>
                </a:lnTo>
                <a:lnTo>
                  <a:pt x="144" y="70"/>
                </a:lnTo>
                <a:close/>
                <a:moveTo>
                  <a:pt x="226" y="43"/>
                </a:moveTo>
                <a:lnTo>
                  <a:pt x="214" y="47"/>
                </a:lnTo>
                <a:lnTo>
                  <a:pt x="201" y="53"/>
                </a:lnTo>
                <a:lnTo>
                  <a:pt x="217" y="55"/>
                </a:lnTo>
                <a:lnTo>
                  <a:pt x="242" y="56"/>
                </a:lnTo>
                <a:lnTo>
                  <a:pt x="231" y="44"/>
                </a:lnTo>
                <a:lnTo>
                  <a:pt x="226" y="43"/>
                </a:lnTo>
                <a:close/>
                <a:moveTo>
                  <a:pt x="193" y="39"/>
                </a:moveTo>
                <a:lnTo>
                  <a:pt x="186" y="40"/>
                </a:lnTo>
                <a:lnTo>
                  <a:pt x="179" y="42"/>
                </a:lnTo>
                <a:lnTo>
                  <a:pt x="154" y="48"/>
                </a:lnTo>
                <a:lnTo>
                  <a:pt x="128" y="59"/>
                </a:lnTo>
                <a:lnTo>
                  <a:pt x="148" y="55"/>
                </a:lnTo>
                <a:lnTo>
                  <a:pt x="168" y="53"/>
                </a:lnTo>
                <a:lnTo>
                  <a:pt x="193" y="39"/>
                </a:lnTo>
                <a:close/>
                <a:moveTo>
                  <a:pt x="258" y="32"/>
                </a:moveTo>
                <a:lnTo>
                  <a:pt x="251" y="34"/>
                </a:lnTo>
                <a:lnTo>
                  <a:pt x="269" y="48"/>
                </a:lnTo>
                <a:lnTo>
                  <a:pt x="284" y="65"/>
                </a:lnTo>
                <a:lnTo>
                  <a:pt x="293" y="69"/>
                </a:lnTo>
                <a:lnTo>
                  <a:pt x="302" y="73"/>
                </a:lnTo>
                <a:lnTo>
                  <a:pt x="303" y="66"/>
                </a:lnTo>
                <a:lnTo>
                  <a:pt x="282" y="46"/>
                </a:lnTo>
                <a:lnTo>
                  <a:pt x="258" y="32"/>
                </a:lnTo>
                <a:close/>
                <a:moveTo>
                  <a:pt x="116" y="30"/>
                </a:moveTo>
                <a:lnTo>
                  <a:pt x="98" y="36"/>
                </a:lnTo>
                <a:lnTo>
                  <a:pt x="81" y="46"/>
                </a:lnTo>
                <a:lnTo>
                  <a:pt x="65" y="57"/>
                </a:lnTo>
                <a:lnTo>
                  <a:pt x="49" y="76"/>
                </a:lnTo>
                <a:lnTo>
                  <a:pt x="35" y="98"/>
                </a:lnTo>
                <a:lnTo>
                  <a:pt x="55" y="73"/>
                </a:lnTo>
                <a:lnTo>
                  <a:pt x="79" y="52"/>
                </a:lnTo>
                <a:lnTo>
                  <a:pt x="106" y="35"/>
                </a:lnTo>
                <a:lnTo>
                  <a:pt x="116" y="30"/>
                </a:lnTo>
                <a:close/>
                <a:moveTo>
                  <a:pt x="225" y="0"/>
                </a:moveTo>
                <a:lnTo>
                  <a:pt x="244" y="1"/>
                </a:lnTo>
                <a:lnTo>
                  <a:pt x="265" y="9"/>
                </a:lnTo>
                <a:lnTo>
                  <a:pt x="286" y="18"/>
                </a:lnTo>
                <a:lnTo>
                  <a:pt x="301" y="23"/>
                </a:lnTo>
                <a:lnTo>
                  <a:pt x="311" y="30"/>
                </a:lnTo>
                <a:lnTo>
                  <a:pt x="319" y="40"/>
                </a:lnTo>
                <a:lnTo>
                  <a:pt x="348" y="66"/>
                </a:lnTo>
                <a:lnTo>
                  <a:pt x="371" y="95"/>
                </a:lnTo>
                <a:lnTo>
                  <a:pt x="383" y="111"/>
                </a:lnTo>
                <a:lnTo>
                  <a:pt x="394" y="129"/>
                </a:lnTo>
                <a:lnTo>
                  <a:pt x="404" y="148"/>
                </a:lnTo>
                <a:lnTo>
                  <a:pt x="412" y="169"/>
                </a:lnTo>
                <a:lnTo>
                  <a:pt x="417" y="188"/>
                </a:lnTo>
                <a:lnTo>
                  <a:pt x="417" y="209"/>
                </a:lnTo>
                <a:lnTo>
                  <a:pt x="412" y="227"/>
                </a:lnTo>
                <a:lnTo>
                  <a:pt x="407" y="235"/>
                </a:lnTo>
                <a:lnTo>
                  <a:pt x="403" y="242"/>
                </a:lnTo>
                <a:lnTo>
                  <a:pt x="396" y="248"/>
                </a:lnTo>
                <a:lnTo>
                  <a:pt x="392" y="263"/>
                </a:lnTo>
                <a:lnTo>
                  <a:pt x="387" y="277"/>
                </a:lnTo>
                <a:lnTo>
                  <a:pt x="379" y="289"/>
                </a:lnTo>
                <a:lnTo>
                  <a:pt x="369" y="299"/>
                </a:lnTo>
                <a:lnTo>
                  <a:pt x="357" y="307"/>
                </a:lnTo>
                <a:lnTo>
                  <a:pt x="353" y="317"/>
                </a:lnTo>
                <a:lnTo>
                  <a:pt x="348" y="324"/>
                </a:lnTo>
                <a:lnTo>
                  <a:pt x="333" y="340"/>
                </a:lnTo>
                <a:lnTo>
                  <a:pt x="315" y="352"/>
                </a:lnTo>
                <a:lnTo>
                  <a:pt x="314" y="354"/>
                </a:lnTo>
                <a:lnTo>
                  <a:pt x="312" y="356"/>
                </a:lnTo>
                <a:lnTo>
                  <a:pt x="310" y="357"/>
                </a:lnTo>
                <a:lnTo>
                  <a:pt x="276" y="366"/>
                </a:lnTo>
                <a:lnTo>
                  <a:pt x="240" y="373"/>
                </a:lnTo>
                <a:lnTo>
                  <a:pt x="239" y="373"/>
                </a:lnTo>
                <a:lnTo>
                  <a:pt x="223" y="379"/>
                </a:lnTo>
                <a:lnTo>
                  <a:pt x="208" y="382"/>
                </a:lnTo>
                <a:lnTo>
                  <a:pt x="191" y="381"/>
                </a:lnTo>
                <a:lnTo>
                  <a:pt x="188" y="382"/>
                </a:lnTo>
                <a:lnTo>
                  <a:pt x="171" y="387"/>
                </a:lnTo>
                <a:lnTo>
                  <a:pt x="153" y="387"/>
                </a:lnTo>
                <a:lnTo>
                  <a:pt x="129" y="381"/>
                </a:lnTo>
                <a:lnTo>
                  <a:pt x="108" y="369"/>
                </a:lnTo>
                <a:lnTo>
                  <a:pt x="90" y="353"/>
                </a:lnTo>
                <a:lnTo>
                  <a:pt x="74" y="334"/>
                </a:lnTo>
                <a:lnTo>
                  <a:pt x="57" y="318"/>
                </a:lnTo>
                <a:lnTo>
                  <a:pt x="43" y="298"/>
                </a:lnTo>
                <a:lnTo>
                  <a:pt x="26" y="268"/>
                </a:lnTo>
                <a:lnTo>
                  <a:pt x="14" y="237"/>
                </a:lnTo>
                <a:lnTo>
                  <a:pt x="7" y="204"/>
                </a:lnTo>
                <a:lnTo>
                  <a:pt x="2" y="191"/>
                </a:lnTo>
                <a:lnTo>
                  <a:pt x="0" y="175"/>
                </a:lnTo>
                <a:lnTo>
                  <a:pt x="1" y="148"/>
                </a:lnTo>
                <a:lnTo>
                  <a:pt x="9" y="121"/>
                </a:lnTo>
                <a:lnTo>
                  <a:pt x="21" y="97"/>
                </a:lnTo>
                <a:lnTo>
                  <a:pt x="34" y="73"/>
                </a:lnTo>
                <a:lnTo>
                  <a:pt x="52" y="49"/>
                </a:lnTo>
                <a:lnTo>
                  <a:pt x="74" y="32"/>
                </a:lnTo>
                <a:lnTo>
                  <a:pt x="98" y="21"/>
                </a:lnTo>
                <a:lnTo>
                  <a:pt x="127" y="11"/>
                </a:lnTo>
                <a:lnTo>
                  <a:pt x="166" y="4"/>
                </a:lnTo>
                <a:lnTo>
                  <a:pt x="206" y="0"/>
                </a:lnTo>
                <a:lnTo>
                  <a:pt x="225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C736BCB-0F44-4C53-BC22-5CF19F91CD7B}"/>
              </a:ext>
            </a:extLst>
          </p:cNvPr>
          <p:cNvSpPr txBox="1"/>
          <p:nvPr/>
        </p:nvSpPr>
        <p:spPr>
          <a:xfrm>
            <a:off x="838200" y="504084"/>
            <a:ext cx="1051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accent5"/>
                </a:solidFill>
                <a:latin typeface="Candara" panose="020E0502030303020204" pitchFamily="34" charset="0"/>
              </a:rPr>
              <a:t>ПРОБЛЕМА</a:t>
            </a:r>
            <a:endParaRPr lang="en-US" sz="4400" dirty="0">
              <a:solidFill>
                <a:schemeClr val="accent5"/>
              </a:solidFill>
              <a:latin typeface="Candara" panose="020E05020303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C61A59-0498-47E8-9BEA-30AC7624F34A}"/>
              </a:ext>
            </a:extLst>
          </p:cNvPr>
          <p:cNvSpPr txBox="1"/>
          <p:nvPr/>
        </p:nvSpPr>
        <p:spPr>
          <a:xfrm>
            <a:off x="1559511" y="1999395"/>
            <a:ext cx="90729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34343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solidFill>
                  <a:srgbClr val="434343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Зачастую именно дети хотят завести себе домашнего питомца, но они ничего не знают об уходе за ними, и вся ответственность переходит в руки взрослых. Поэтому мы решили создать игру про кошек и котят, как своеобразный «тренинг» для детей и подростков.</a:t>
            </a:r>
            <a:endParaRPr lang="ru-RU" sz="2400" dirty="0">
              <a:solidFill>
                <a:srgbClr val="434343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212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0"/>
            <a:ext cx="12192000" cy="146957"/>
            <a:chOff x="0" y="449035"/>
            <a:chExt cx="7935684" cy="1322614"/>
          </a:xfrm>
        </p:grpSpPr>
        <p:sp>
          <p:nvSpPr>
            <p:cNvPr id="13" name="Rectangle 12"/>
            <p:cNvSpPr/>
            <p:nvPr/>
          </p:nvSpPr>
          <p:spPr>
            <a:xfrm>
              <a:off x="0" y="449035"/>
              <a:ext cx="1322614" cy="13226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22614" y="449035"/>
              <a:ext cx="1322614" cy="13226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45228" y="449035"/>
              <a:ext cx="1322614" cy="13226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67842" y="449035"/>
              <a:ext cx="1322614" cy="13226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290456" y="449035"/>
              <a:ext cx="1322614" cy="132261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613070" y="449035"/>
              <a:ext cx="1322614" cy="13226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Freeform 77"/>
          <p:cNvSpPr>
            <a:spLocks noEditPoints="1"/>
          </p:cNvSpPr>
          <p:nvPr/>
        </p:nvSpPr>
        <p:spPr bwMode="auto">
          <a:xfrm>
            <a:off x="-466292" y="456058"/>
            <a:ext cx="932584" cy="865492"/>
          </a:xfrm>
          <a:custGeom>
            <a:avLst/>
            <a:gdLst>
              <a:gd name="T0" fmla="*/ 307 w 417"/>
              <a:gd name="T1" fmla="*/ 337 h 387"/>
              <a:gd name="T2" fmla="*/ 174 w 417"/>
              <a:gd name="T3" fmla="*/ 335 h 387"/>
              <a:gd name="T4" fmla="*/ 131 w 417"/>
              <a:gd name="T5" fmla="*/ 302 h 387"/>
              <a:gd name="T6" fmla="*/ 83 w 417"/>
              <a:gd name="T7" fmla="*/ 292 h 387"/>
              <a:gd name="T8" fmla="*/ 180 w 417"/>
              <a:gd name="T9" fmla="*/ 276 h 387"/>
              <a:gd name="T10" fmla="*/ 148 w 417"/>
              <a:gd name="T11" fmla="*/ 280 h 387"/>
              <a:gd name="T12" fmla="*/ 222 w 417"/>
              <a:gd name="T13" fmla="*/ 252 h 387"/>
              <a:gd name="T14" fmla="*/ 36 w 417"/>
              <a:gd name="T15" fmla="*/ 242 h 387"/>
              <a:gd name="T16" fmla="*/ 36 w 417"/>
              <a:gd name="T17" fmla="*/ 242 h 387"/>
              <a:gd name="T18" fmla="*/ 286 w 417"/>
              <a:gd name="T19" fmla="*/ 258 h 387"/>
              <a:gd name="T20" fmla="*/ 123 w 417"/>
              <a:gd name="T21" fmla="*/ 251 h 387"/>
              <a:gd name="T22" fmla="*/ 171 w 417"/>
              <a:gd name="T23" fmla="*/ 227 h 387"/>
              <a:gd name="T24" fmla="*/ 191 w 417"/>
              <a:gd name="T25" fmla="*/ 241 h 387"/>
              <a:gd name="T26" fmla="*/ 201 w 417"/>
              <a:gd name="T27" fmla="*/ 227 h 387"/>
              <a:gd name="T28" fmla="*/ 331 w 417"/>
              <a:gd name="T29" fmla="*/ 262 h 387"/>
              <a:gd name="T30" fmla="*/ 57 w 417"/>
              <a:gd name="T31" fmla="*/ 196 h 387"/>
              <a:gd name="T32" fmla="*/ 120 w 417"/>
              <a:gd name="T33" fmla="*/ 195 h 387"/>
              <a:gd name="T34" fmla="*/ 272 w 417"/>
              <a:gd name="T35" fmla="*/ 188 h 387"/>
              <a:gd name="T36" fmla="*/ 297 w 417"/>
              <a:gd name="T37" fmla="*/ 188 h 387"/>
              <a:gd name="T38" fmla="*/ 306 w 417"/>
              <a:gd name="T39" fmla="*/ 174 h 387"/>
              <a:gd name="T40" fmla="*/ 39 w 417"/>
              <a:gd name="T41" fmla="*/ 224 h 387"/>
              <a:gd name="T42" fmla="*/ 183 w 417"/>
              <a:gd name="T43" fmla="*/ 163 h 387"/>
              <a:gd name="T44" fmla="*/ 197 w 417"/>
              <a:gd name="T45" fmla="*/ 171 h 387"/>
              <a:gd name="T46" fmla="*/ 183 w 417"/>
              <a:gd name="T47" fmla="*/ 163 h 387"/>
              <a:gd name="T48" fmla="*/ 370 w 417"/>
              <a:gd name="T49" fmla="*/ 225 h 387"/>
              <a:gd name="T50" fmla="*/ 238 w 417"/>
              <a:gd name="T51" fmla="*/ 210 h 387"/>
              <a:gd name="T52" fmla="*/ 250 w 417"/>
              <a:gd name="T53" fmla="*/ 166 h 387"/>
              <a:gd name="T54" fmla="*/ 53 w 417"/>
              <a:gd name="T55" fmla="*/ 150 h 387"/>
              <a:gd name="T56" fmla="*/ 225 w 417"/>
              <a:gd name="T57" fmla="*/ 153 h 387"/>
              <a:gd name="T58" fmla="*/ 280 w 417"/>
              <a:gd name="T59" fmla="*/ 146 h 387"/>
              <a:gd name="T60" fmla="*/ 273 w 417"/>
              <a:gd name="T61" fmla="*/ 137 h 387"/>
              <a:gd name="T62" fmla="*/ 212 w 417"/>
              <a:gd name="T63" fmla="*/ 135 h 387"/>
              <a:gd name="T64" fmla="*/ 396 w 417"/>
              <a:gd name="T65" fmla="*/ 193 h 387"/>
              <a:gd name="T66" fmla="*/ 400 w 417"/>
              <a:gd name="T67" fmla="*/ 187 h 387"/>
              <a:gd name="T68" fmla="*/ 175 w 417"/>
              <a:gd name="T69" fmla="*/ 125 h 387"/>
              <a:gd name="T70" fmla="*/ 112 w 417"/>
              <a:gd name="T71" fmla="*/ 131 h 387"/>
              <a:gd name="T72" fmla="*/ 148 w 417"/>
              <a:gd name="T73" fmla="*/ 119 h 387"/>
              <a:gd name="T74" fmla="*/ 154 w 417"/>
              <a:gd name="T75" fmla="*/ 118 h 387"/>
              <a:gd name="T76" fmla="*/ 93 w 417"/>
              <a:gd name="T77" fmla="*/ 116 h 387"/>
              <a:gd name="T78" fmla="*/ 319 w 417"/>
              <a:gd name="T79" fmla="*/ 114 h 387"/>
              <a:gd name="T80" fmla="*/ 336 w 417"/>
              <a:gd name="T81" fmla="*/ 128 h 387"/>
              <a:gd name="T82" fmla="*/ 133 w 417"/>
              <a:gd name="T83" fmla="*/ 112 h 387"/>
              <a:gd name="T84" fmla="*/ 255 w 417"/>
              <a:gd name="T85" fmla="*/ 107 h 387"/>
              <a:gd name="T86" fmla="*/ 231 w 417"/>
              <a:gd name="T87" fmla="*/ 103 h 387"/>
              <a:gd name="T88" fmla="*/ 161 w 417"/>
              <a:gd name="T89" fmla="*/ 101 h 387"/>
              <a:gd name="T90" fmla="*/ 192 w 417"/>
              <a:gd name="T91" fmla="*/ 93 h 387"/>
              <a:gd name="T92" fmla="*/ 333 w 417"/>
              <a:gd name="T93" fmla="*/ 86 h 387"/>
              <a:gd name="T94" fmla="*/ 333 w 417"/>
              <a:gd name="T95" fmla="*/ 86 h 387"/>
              <a:gd name="T96" fmla="*/ 127 w 417"/>
              <a:gd name="T97" fmla="*/ 74 h 387"/>
              <a:gd name="T98" fmla="*/ 201 w 417"/>
              <a:gd name="T99" fmla="*/ 53 h 387"/>
              <a:gd name="T100" fmla="*/ 179 w 417"/>
              <a:gd name="T101" fmla="*/ 42 h 387"/>
              <a:gd name="T102" fmla="*/ 251 w 417"/>
              <a:gd name="T103" fmla="*/ 34 h 387"/>
              <a:gd name="T104" fmla="*/ 258 w 417"/>
              <a:gd name="T105" fmla="*/ 32 h 387"/>
              <a:gd name="T106" fmla="*/ 55 w 417"/>
              <a:gd name="T107" fmla="*/ 73 h 387"/>
              <a:gd name="T108" fmla="*/ 286 w 417"/>
              <a:gd name="T109" fmla="*/ 18 h 387"/>
              <a:gd name="T110" fmla="*/ 394 w 417"/>
              <a:gd name="T111" fmla="*/ 129 h 387"/>
              <a:gd name="T112" fmla="*/ 403 w 417"/>
              <a:gd name="T113" fmla="*/ 242 h 387"/>
              <a:gd name="T114" fmla="*/ 353 w 417"/>
              <a:gd name="T115" fmla="*/ 317 h 387"/>
              <a:gd name="T116" fmla="*/ 276 w 417"/>
              <a:gd name="T117" fmla="*/ 366 h 387"/>
              <a:gd name="T118" fmla="*/ 171 w 417"/>
              <a:gd name="T119" fmla="*/ 387 h 387"/>
              <a:gd name="T120" fmla="*/ 43 w 417"/>
              <a:gd name="T121" fmla="*/ 298 h 387"/>
              <a:gd name="T122" fmla="*/ 9 w 417"/>
              <a:gd name="T123" fmla="*/ 121 h 387"/>
              <a:gd name="T124" fmla="*/ 166 w 417"/>
              <a:gd name="T125" fmla="*/ 4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17" h="387">
                <a:moveTo>
                  <a:pt x="214" y="339"/>
                </a:moveTo>
                <a:lnTo>
                  <a:pt x="213" y="340"/>
                </a:lnTo>
                <a:lnTo>
                  <a:pt x="214" y="340"/>
                </a:lnTo>
                <a:lnTo>
                  <a:pt x="214" y="339"/>
                </a:lnTo>
                <a:close/>
                <a:moveTo>
                  <a:pt x="320" y="330"/>
                </a:moveTo>
                <a:lnTo>
                  <a:pt x="292" y="344"/>
                </a:lnTo>
                <a:lnTo>
                  <a:pt x="307" y="337"/>
                </a:lnTo>
                <a:lnTo>
                  <a:pt x="320" y="330"/>
                </a:lnTo>
                <a:close/>
                <a:moveTo>
                  <a:pt x="125" y="318"/>
                </a:moveTo>
                <a:lnTo>
                  <a:pt x="124" y="319"/>
                </a:lnTo>
                <a:lnTo>
                  <a:pt x="142" y="330"/>
                </a:lnTo>
                <a:lnTo>
                  <a:pt x="162" y="336"/>
                </a:lnTo>
                <a:lnTo>
                  <a:pt x="172" y="335"/>
                </a:lnTo>
                <a:lnTo>
                  <a:pt x="174" y="335"/>
                </a:lnTo>
                <a:lnTo>
                  <a:pt x="142" y="326"/>
                </a:lnTo>
                <a:lnTo>
                  <a:pt x="133" y="323"/>
                </a:lnTo>
                <a:lnTo>
                  <a:pt x="125" y="318"/>
                </a:lnTo>
                <a:close/>
                <a:moveTo>
                  <a:pt x="120" y="294"/>
                </a:moveTo>
                <a:lnTo>
                  <a:pt x="123" y="298"/>
                </a:lnTo>
                <a:lnTo>
                  <a:pt x="127" y="299"/>
                </a:lnTo>
                <a:lnTo>
                  <a:pt x="131" y="302"/>
                </a:lnTo>
                <a:lnTo>
                  <a:pt x="134" y="302"/>
                </a:lnTo>
                <a:lnTo>
                  <a:pt x="120" y="294"/>
                </a:lnTo>
                <a:close/>
                <a:moveTo>
                  <a:pt x="85" y="282"/>
                </a:moveTo>
                <a:lnTo>
                  <a:pt x="86" y="282"/>
                </a:lnTo>
                <a:lnTo>
                  <a:pt x="86" y="286"/>
                </a:lnTo>
                <a:lnTo>
                  <a:pt x="86" y="289"/>
                </a:lnTo>
                <a:lnTo>
                  <a:pt x="83" y="292"/>
                </a:lnTo>
                <a:lnTo>
                  <a:pt x="81" y="293"/>
                </a:lnTo>
                <a:lnTo>
                  <a:pt x="82" y="296"/>
                </a:lnTo>
                <a:lnTo>
                  <a:pt x="90" y="298"/>
                </a:lnTo>
                <a:lnTo>
                  <a:pt x="87" y="290"/>
                </a:lnTo>
                <a:lnTo>
                  <a:pt x="86" y="282"/>
                </a:lnTo>
                <a:lnTo>
                  <a:pt x="85" y="282"/>
                </a:lnTo>
                <a:close/>
                <a:moveTo>
                  <a:pt x="180" y="276"/>
                </a:moveTo>
                <a:lnTo>
                  <a:pt x="180" y="277"/>
                </a:lnTo>
                <a:lnTo>
                  <a:pt x="182" y="277"/>
                </a:lnTo>
                <a:lnTo>
                  <a:pt x="180" y="276"/>
                </a:lnTo>
                <a:close/>
                <a:moveTo>
                  <a:pt x="138" y="265"/>
                </a:moveTo>
                <a:lnTo>
                  <a:pt x="136" y="271"/>
                </a:lnTo>
                <a:lnTo>
                  <a:pt x="141" y="276"/>
                </a:lnTo>
                <a:lnTo>
                  <a:pt x="148" y="280"/>
                </a:lnTo>
                <a:lnTo>
                  <a:pt x="149" y="280"/>
                </a:lnTo>
                <a:lnTo>
                  <a:pt x="145" y="276"/>
                </a:lnTo>
                <a:lnTo>
                  <a:pt x="141" y="272"/>
                </a:lnTo>
                <a:lnTo>
                  <a:pt x="138" y="265"/>
                </a:lnTo>
                <a:close/>
                <a:moveTo>
                  <a:pt x="218" y="252"/>
                </a:moveTo>
                <a:lnTo>
                  <a:pt x="217" y="254"/>
                </a:lnTo>
                <a:lnTo>
                  <a:pt x="222" y="252"/>
                </a:lnTo>
                <a:lnTo>
                  <a:pt x="218" y="252"/>
                </a:lnTo>
                <a:close/>
                <a:moveTo>
                  <a:pt x="267" y="243"/>
                </a:moveTo>
                <a:lnTo>
                  <a:pt x="260" y="248"/>
                </a:lnTo>
                <a:lnTo>
                  <a:pt x="252" y="255"/>
                </a:lnTo>
                <a:lnTo>
                  <a:pt x="260" y="250"/>
                </a:lnTo>
                <a:lnTo>
                  <a:pt x="267" y="243"/>
                </a:lnTo>
                <a:close/>
                <a:moveTo>
                  <a:pt x="36" y="242"/>
                </a:moveTo>
                <a:lnTo>
                  <a:pt x="42" y="255"/>
                </a:lnTo>
                <a:lnTo>
                  <a:pt x="48" y="268"/>
                </a:lnTo>
                <a:lnTo>
                  <a:pt x="52" y="273"/>
                </a:lnTo>
                <a:lnTo>
                  <a:pt x="56" y="279"/>
                </a:lnTo>
                <a:lnTo>
                  <a:pt x="49" y="263"/>
                </a:lnTo>
                <a:lnTo>
                  <a:pt x="45" y="248"/>
                </a:lnTo>
                <a:lnTo>
                  <a:pt x="36" y="242"/>
                </a:lnTo>
                <a:close/>
                <a:moveTo>
                  <a:pt x="306" y="235"/>
                </a:moveTo>
                <a:lnTo>
                  <a:pt x="289" y="251"/>
                </a:lnTo>
                <a:lnTo>
                  <a:pt x="268" y="264"/>
                </a:lnTo>
                <a:lnTo>
                  <a:pt x="260" y="269"/>
                </a:lnTo>
                <a:lnTo>
                  <a:pt x="268" y="268"/>
                </a:lnTo>
                <a:lnTo>
                  <a:pt x="276" y="267"/>
                </a:lnTo>
                <a:lnTo>
                  <a:pt x="286" y="258"/>
                </a:lnTo>
                <a:lnTo>
                  <a:pt x="295" y="251"/>
                </a:lnTo>
                <a:lnTo>
                  <a:pt x="306" y="235"/>
                </a:lnTo>
                <a:close/>
                <a:moveTo>
                  <a:pt x="131" y="235"/>
                </a:moveTo>
                <a:lnTo>
                  <a:pt x="128" y="246"/>
                </a:lnTo>
                <a:lnTo>
                  <a:pt x="128" y="248"/>
                </a:lnTo>
                <a:lnTo>
                  <a:pt x="125" y="251"/>
                </a:lnTo>
                <a:lnTo>
                  <a:pt x="123" y="251"/>
                </a:lnTo>
                <a:lnTo>
                  <a:pt x="120" y="251"/>
                </a:lnTo>
                <a:lnTo>
                  <a:pt x="125" y="259"/>
                </a:lnTo>
                <a:lnTo>
                  <a:pt x="129" y="254"/>
                </a:lnTo>
                <a:lnTo>
                  <a:pt x="134" y="247"/>
                </a:lnTo>
                <a:lnTo>
                  <a:pt x="134" y="239"/>
                </a:lnTo>
                <a:lnTo>
                  <a:pt x="131" y="235"/>
                </a:lnTo>
                <a:close/>
                <a:moveTo>
                  <a:pt x="171" y="227"/>
                </a:moveTo>
                <a:lnTo>
                  <a:pt x="174" y="246"/>
                </a:lnTo>
                <a:lnTo>
                  <a:pt x="191" y="258"/>
                </a:lnTo>
                <a:lnTo>
                  <a:pt x="195" y="258"/>
                </a:lnTo>
                <a:lnTo>
                  <a:pt x="195" y="255"/>
                </a:lnTo>
                <a:lnTo>
                  <a:pt x="195" y="254"/>
                </a:lnTo>
                <a:lnTo>
                  <a:pt x="197" y="245"/>
                </a:lnTo>
                <a:lnTo>
                  <a:pt x="191" y="241"/>
                </a:lnTo>
                <a:lnTo>
                  <a:pt x="187" y="235"/>
                </a:lnTo>
                <a:lnTo>
                  <a:pt x="182" y="230"/>
                </a:lnTo>
                <a:lnTo>
                  <a:pt x="176" y="229"/>
                </a:lnTo>
                <a:lnTo>
                  <a:pt x="171" y="227"/>
                </a:lnTo>
                <a:close/>
                <a:moveTo>
                  <a:pt x="201" y="227"/>
                </a:moveTo>
                <a:lnTo>
                  <a:pt x="201" y="227"/>
                </a:lnTo>
                <a:lnTo>
                  <a:pt x="201" y="227"/>
                </a:lnTo>
                <a:lnTo>
                  <a:pt x="201" y="227"/>
                </a:lnTo>
                <a:close/>
                <a:moveTo>
                  <a:pt x="345" y="222"/>
                </a:moveTo>
                <a:lnTo>
                  <a:pt x="345" y="222"/>
                </a:lnTo>
                <a:lnTo>
                  <a:pt x="341" y="229"/>
                </a:lnTo>
                <a:lnTo>
                  <a:pt x="337" y="235"/>
                </a:lnTo>
                <a:lnTo>
                  <a:pt x="332" y="241"/>
                </a:lnTo>
                <a:lnTo>
                  <a:pt x="331" y="262"/>
                </a:lnTo>
                <a:lnTo>
                  <a:pt x="339" y="258"/>
                </a:lnTo>
                <a:lnTo>
                  <a:pt x="345" y="254"/>
                </a:lnTo>
                <a:lnTo>
                  <a:pt x="348" y="247"/>
                </a:lnTo>
                <a:lnTo>
                  <a:pt x="349" y="239"/>
                </a:lnTo>
                <a:lnTo>
                  <a:pt x="345" y="222"/>
                </a:lnTo>
                <a:close/>
                <a:moveTo>
                  <a:pt x="61" y="187"/>
                </a:moveTo>
                <a:lnTo>
                  <a:pt x="57" y="196"/>
                </a:lnTo>
                <a:lnTo>
                  <a:pt x="59" y="200"/>
                </a:lnTo>
                <a:lnTo>
                  <a:pt x="72" y="224"/>
                </a:lnTo>
                <a:lnTo>
                  <a:pt x="77" y="231"/>
                </a:lnTo>
                <a:lnTo>
                  <a:pt x="76" y="221"/>
                </a:lnTo>
                <a:lnTo>
                  <a:pt x="61" y="187"/>
                </a:lnTo>
                <a:close/>
                <a:moveTo>
                  <a:pt x="123" y="182"/>
                </a:moveTo>
                <a:lnTo>
                  <a:pt x="120" y="195"/>
                </a:lnTo>
                <a:lnTo>
                  <a:pt x="121" y="197"/>
                </a:lnTo>
                <a:lnTo>
                  <a:pt x="123" y="186"/>
                </a:lnTo>
                <a:lnTo>
                  <a:pt x="123" y="182"/>
                </a:lnTo>
                <a:close/>
                <a:moveTo>
                  <a:pt x="267" y="176"/>
                </a:moveTo>
                <a:lnTo>
                  <a:pt x="267" y="203"/>
                </a:lnTo>
                <a:lnTo>
                  <a:pt x="273" y="193"/>
                </a:lnTo>
                <a:lnTo>
                  <a:pt x="272" y="188"/>
                </a:lnTo>
                <a:lnTo>
                  <a:pt x="269" y="183"/>
                </a:lnTo>
                <a:lnTo>
                  <a:pt x="267" y="176"/>
                </a:lnTo>
                <a:close/>
                <a:moveTo>
                  <a:pt x="306" y="165"/>
                </a:moveTo>
                <a:lnTo>
                  <a:pt x="305" y="170"/>
                </a:lnTo>
                <a:lnTo>
                  <a:pt x="302" y="176"/>
                </a:lnTo>
                <a:lnTo>
                  <a:pt x="299" y="182"/>
                </a:lnTo>
                <a:lnTo>
                  <a:pt x="297" y="188"/>
                </a:lnTo>
                <a:lnTo>
                  <a:pt x="298" y="205"/>
                </a:lnTo>
                <a:lnTo>
                  <a:pt x="297" y="222"/>
                </a:lnTo>
                <a:lnTo>
                  <a:pt x="305" y="210"/>
                </a:lnTo>
                <a:lnTo>
                  <a:pt x="310" y="197"/>
                </a:lnTo>
                <a:lnTo>
                  <a:pt x="305" y="180"/>
                </a:lnTo>
                <a:lnTo>
                  <a:pt x="305" y="176"/>
                </a:lnTo>
                <a:lnTo>
                  <a:pt x="306" y="174"/>
                </a:lnTo>
                <a:lnTo>
                  <a:pt x="307" y="173"/>
                </a:lnTo>
                <a:lnTo>
                  <a:pt x="306" y="165"/>
                </a:lnTo>
                <a:close/>
                <a:moveTo>
                  <a:pt x="31" y="163"/>
                </a:moveTo>
                <a:lnTo>
                  <a:pt x="28" y="188"/>
                </a:lnTo>
                <a:lnTo>
                  <a:pt x="30" y="212"/>
                </a:lnTo>
                <a:lnTo>
                  <a:pt x="34" y="218"/>
                </a:lnTo>
                <a:lnTo>
                  <a:pt x="39" y="224"/>
                </a:lnTo>
                <a:lnTo>
                  <a:pt x="39" y="213"/>
                </a:lnTo>
                <a:lnTo>
                  <a:pt x="39" y="203"/>
                </a:lnTo>
                <a:lnTo>
                  <a:pt x="38" y="191"/>
                </a:lnTo>
                <a:lnTo>
                  <a:pt x="34" y="180"/>
                </a:lnTo>
                <a:lnTo>
                  <a:pt x="32" y="171"/>
                </a:lnTo>
                <a:lnTo>
                  <a:pt x="31" y="163"/>
                </a:lnTo>
                <a:close/>
                <a:moveTo>
                  <a:pt x="183" y="163"/>
                </a:moveTo>
                <a:lnTo>
                  <a:pt x="186" y="192"/>
                </a:lnTo>
                <a:lnTo>
                  <a:pt x="186" y="193"/>
                </a:lnTo>
                <a:lnTo>
                  <a:pt x="188" y="191"/>
                </a:lnTo>
                <a:lnTo>
                  <a:pt x="192" y="187"/>
                </a:lnTo>
                <a:lnTo>
                  <a:pt x="196" y="182"/>
                </a:lnTo>
                <a:lnTo>
                  <a:pt x="199" y="176"/>
                </a:lnTo>
                <a:lnTo>
                  <a:pt x="197" y="171"/>
                </a:lnTo>
                <a:lnTo>
                  <a:pt x="196" y="173"/>
                </a:lnTo>
                <a:lnTo>
                  <a:pt x="193" y="174"/>
                </a:lnTo>
                <a:lnTo>
                  <a:pt x="189" y="174"/>
                </a:lnTo>
                <a:lnTo>
                  <a:pt x="187" y="173"/>
                </a:lnTo>
                <a:lnTo>
                  <a:pt x="186" y="171"/>
                </a:lnTo>
                <a:lnTo>
                  <a:pt x="184" y="167"/>
                </a:lnTo>
                <a:lnTo>
                  <a:pt x="183" y="163"/>
                </a:lnTo>
                <a:close/>
                <a:moveTo>
                  <a:pt x="78" y="158"/>
                </a:moveTo>
                <a:lnTo>
                  <a:pt x="74" y="165"/>
                </a:lnTo>
                <a:lnTo>
                  <a:pt x="77" y="170"/>
                </a:lnTo>
                <a:lnTo>
                  <a:pt x="78" y="158"/>
                </a:lnTo>
                <a:close/>
                <a:moveTo>
                  <a:pt x="362" y="158"/>
                </a:moveTo>
                <a:lnTo>
                  <a:pt x="369" y="191"/>
                </a:lnTo>
                <a:lnTo>
                  <a:pt x="370" y="225"/>
                </a:lnTo>
                <a:lnTo>
                  <a:pt x="375" y="208"/>
                </a:lnTo>
                <a:lnTo>
                  <a:pt x="374" y="190"/>
                </a:lnTo>
                <a:lnTo>
                  <a:pt x="370" y="174"/>
                </a:lnTo>
                <a:lnTo>
                  <a:pt x="362" y="158"/>
                </a:lnTo>
                <a:close/>
                <a:moveTo>
                  <a:pt x="247" y="153"/>
                </a:moveTo>
                <a:lnTo>
                  <a:pt x="244" y="182"/>
                </a:lnTo>
                <a:lnTo>
                  <a:pt x="238" y="210"/>
                </a:lnTo>
                <a:lnTo>
                  <a:pt x="227" y="237"/>
                </a:lnTo>
                <a:lnTo>
                  <a:pt x="235" y="231"/>
                </a:lnTo>
                <a:lnTo>
                  <a:pt x="242" y="222"/>
                </a:lnTo>
                <a:lnTo>
                  <a:pt x="246" y="209"/>
                </a:lnTo>
                <a:lnTo>
                  <a:pt x="248" y="195"/>
                </a:lnTo>
                <a:lnTo>
                  <a:pt x="250" y="180"/>
                </a:lnTo>
                <a:lnTo>
                  <a:pt x="250" y="166"/>
                </a:lnTo>
                <a:lnTo>
                  <a:pt x="250" y="155"/>
                </a:lnTo>
                <a:lnTo>
                  <a:pt x="247" y="153"/>
                </a:lnTo>
                <a:close/>
                <a:moveTo>
                  <a:pt x="53" y="150"/>
                </a:moveTo>
                <a:lnTo>
                  <a:pt x="52" y="158"/>
                </a:lnTo>
                <a:lnTo>
                  <a:pt x="52" y="167"/>
                </a:lnTo>
                <a:lnTo>
                  <a:pt x="55" y="162"/>
                </a:lnTo>
                <a:lnTo>
                  <a:pt x="53" y="150"/>
                </a:lnTo>
                <a:close/>
                <a:moveTo>
                  <a:pt x="222" y="148"/>
                </a:moveTo>
                <a:lnTo>
                  <a:pt x="222" y="148"/>
                </a:lnTo>
                <a:lnTo>
                  <a:pt x="221" y="158"/>
                </a:lnTo>
                <a:lnTo>
                  <a:pt x="218" y="169"/>
                </a:lnTo>
                <a:lnTo>
                  <a:pt x="218" y="175"/>
                </a:lnTo>
                <a:lnTo>
                  <a:pt x="226" y="158"/>
                </a:lnTo>
                <a:lnTo>
                  <a:pt x="225" y="153"/>
                </a:lnTo>
                <a:lnTo>
                  <a:pt x="222" y="148"/>
                </a:lnTo>
                <a:close/>
                <a:moveTo>
                  <a:pt x="131" y="146"/>
                </a:moveTo>
                <a:lnTo>
                  <a:pt x="131" y="148"/>
                </a:lnTo>
                <a:lnTo>
                  <a:pt x="131" y="148"/>
                </a:lnTo>
                <a:lnTo>
                  <a:pt x="131" y="146"/>
                </a:lnTo>
                <a:close/>
                <a:moveTo>
                  <a:pt x="273" y="137"/>
                </a:moveTo>
                <a:lnTo>
                  <a:pt x="280" y="146"/>
                </a:lnTo>
                <a:lnTo>
                  <a:pt x="286" y="157"/>
                </a:lnTo>
                <a:lnTo>
                  <a:pt x="289" y="165"/>
                </a:lnTo>
                <a:lnTo>
                  <a:pt x="290" y="154"/>
                </a:lnTo>
                <a:lnTo>
                  <a:pt x="290" y="144"/>
                </a:lnTo>
                <a:lnTo>
                  <a:pt x="286" y="138"/>
                </a:lnTo>
                <a:lnTo>
                  <a:pt x="280" y="137"/>
                </a:lnTo>
                <a:lnTo>
                  <a:pt x="273" y="137"/>
                </a:lnTo>
                <a:close/>
                <a:moveTo>
                  <a:pt x="195" y="135"/>
                </a:moveTo>
                <a:lnTo>
                  <a:pt x="189" y="141"/>
                </a:lnTo>
                <a:lnTo>
                  <a:pt x="197" y="138"/>
                </a:lnTo>
                <a:lnTo>
                  <a:pt x="196" y="135"/>
                </a:lnTo>
                <a:lnTo>
                  <a:pt x="195" y="135"/>
                </a:lnTo>
                <a:close/>
                <a:moveTo>
                  <a:pt x="212" y="135"/>
                </a:moveTo>
                <a:lnTo>
                  <a:pt x="212" y="135"/>
                </a:lnTo>
                <a:lnTo>
                  <a:pt x="213" y="135"/>
                </a:lnTo>
                <a:lnTo>
                  <a:pt x="212" y="135"/>
                </a:lnTo>
                <a:close/>
                <a:moveTo>
                  <a:pt x="377" y="129"/>
                </a:moveTo>
                <a:lnTo>
                  <a:pt x="386" y="154"/>
                </a:lnTo>
                <a:lnTo>
                  <a:pt x="395" y="190"/>
                </a:lnTo>
                <a:lnTo>
                  <a:pt x="396" y="191"/>
                </a:lnTo>
                <a:lnTo>
                  <a:pt x="396" y="193"/>
                </a:lnTo>
                <a:lnTo>
                  <a:pt x="398" y="204"/>
                </a:lnTo>
                <a:lnTo>
                  <a:pt x="398" y="208"/>
                </a:lnTo>
                <a:lnTo>
                  <a:pt x="399" y="207"/>
                </a:lnTo>
                <a:lnTo>
                  <a:pt x="402" y="205"/>
                </a:lnTo>
                <a:lnTo>
                  <a:pt x="402" y="199"/>
                </a:lnTo>
                <a:lnTo>
                  <a:pt x="402" y="193"/>
                </a:lnTo>
                <a:lnTo>
                  <a:pt x="400" y="187"/>
                </a:lnTo>
                <a:lnTo>
                  <a:pt x="391" y="157"/>
                </a:lnTo>
                <a:lnTo>
                  <a:pt x="377" y="129"/>
                </a:lnTo>
                <a:close/>
                <a:moveTo>
                  <a:pt x="176" y="120"/>
                </a:moveTo>
                <a:lnTo>
                  <a:pt x="175" y="121"/>
                </a:lnTo>
                <a:lnTo>
                  <a:pt x="170" y="125"/>
                </a:lnTo>
                <a:lnTo>
                  <a:pt x="171" y="129"/>
                </a:lnTo>
                <a:lnTo>
                  <a:pt x="175" y="125"/>
                </a:lnTo>
                <a:lnTo>
                  <a:pt x="180" y="121"/>
                </a:lnTo>
                <a:lnTo>
                  <a:pt x="176" y="120"/>
                </a:lnTo>
                <a:close/>
                <a:moveTo>
                  <a:pt x="123" y="119"/>
                </a:moveTo>
                <a:lnTo>
                  <a:pt x="117" y="123"/>
                </a:lnTo>
                <a:lnTo>
                  <a:pt x="114" y="127"/>
                </a:lnTo>
                <a:lnTo>
                  <a:pt x="112" y="128"/>
                </a:lnTo>
                <a:lnTo>
                  <a:pt x="112" y="131"/>
                </a:lnTo>
                <a:lnTo>
                  <a:pt x="108" y="149"/>
                </a:lnTo>
                <a:lnTo>
                  <a:pt x="110" y="166"/>
                </a:lnTo>
                <a:lnTo>
                  <a:pt x="121" y="121"/>
                </a:lnTo>
                <a:lnTo>
                  <a:pt x="121" y="120"/>
                </a:lnTo>
                <a:lnTo>
                  <a:pt x="123" y="119"/>
                </a:lnTo>
                <a:close/>
                <a:moveTo>
                  <a:pt x="154" y="118"/>
                </a:moveTo>
                <a:lnTo>
                  <a:pt x="148" y="119"/>
                </a:lnTo>
                <a:lnTo>
                  <a:pt x="142" y="123"/>
                </a:lnTo>
                <a:lnTo>
                  <a:pt x="138" y="127"/>
                </a:lnTo>
                <a:lnTo>
                  <a:pt x="142" y="136"/>
                </a:lnTo>
                <a:lnTo>
                  <a:pt x="144" y="133"/>
                </a:lnTo>
                <a:lnTo>
                  <a:pt x="148" y="125"/>
                </a:lnTo>
                <a:lnTo>
                  <a:pt x="153" y="120"/>
                </a:lnTo>
                <a:lnTo>
                  <a:pt x="154" y="118"/>
                </a:lnTo>
                <a:close/>
                <a:moveTo>
                  <a:pt x="93" y="116"/>
                </a:moveTo>
                <a:lnTo>
                  <a:pt x="81" y="123"/>
                </a:lnTo>
                <a:lnTo>
                  <a:pt x="69" y="129"/>
                </a:lnTo>
                <a:lnTo>
                  <a:pt x="68" y="137"/>
                </a:lnTo>
                <a:lnTo>
                  <a:pt x="68" y="146"/>
                </a:lnTo>
                <a:lnTo>
                  <a:pt x="81" y="132"/>
                </a:lnTo>
                <a:lnTo>
                  <a:pt x="93" y="116"/>
                </a:lnTo>
                <a:close/>
                <a:moveTo>
                  <a:pt x="218" y="115"/>
                </a:moveTo>
                <a:lnTo>
                  <a:pt x="226" y="119"/>
                </a:lnTo>
                <a:lnTo>
                  <a:pt x="234" y="123"/>
                </a:lnTo>
                <a:lnTo>
                  <a:pt x="234" y="121"/>
                </a:lnTo>
                <a:lnTo>
                  <a:pt x="226" y="118"/>
                </a:lnTo>
                <a:lnTo>
                  <a:pt x="218" y="115"/>
                </a:lnTo>
                <a:close/>
                <a:moveTo>
                  <a:pt x="319" y="114"/>
                </a:moveTo>
                <a:lnTo>
                  <a:pt x="327" y="140"/>
                </a:lnTo>
                <a:lnTo>
                  <a:pt x="340" y="167"/>
                </a:lnTo>
                <a:lnTo>
                  <a:pt x="345" y="178"/>
                </a:lnTo>
                <a:lnTo>
                  <a:pt x="344" y="167"/>
                </a:lnTo>
                <a:lnTo>
                  <a:pt x="343" y="159"/>
                </a:lnTo>
                <a:lnTo>
                  <a:pt x="340" y="138"/>
                </a:lnTo>
                <a:lnTo>
                  <a:pt x="336" y="128"/>
                </a:lnTo>
                <a:lnTo>
                  <a:pt x="328" y="120"/>
                </a:lnTo>
                <a:lnTo>
                  <a:pt x="319" y="114"/>
                </a:lnTo>
                <a:close/>
                <a:moveTo>
                  <a:pt x="132" y="112"/>
                </a:moveTo>
                <a:lnTo>
                  <a:pt x="125" y="116"/>
                </a:lnTo>
                <a:lnTo>
                  <a:pt x="128" y="116"/>
                </a:lnTo>
                <a:lnTo>
                  <a:pt x="129" y="116"/>
                </a:lnTo>
                <a:lnTo>
                  <a:pt x="133" y="112"/>
                </a:lnTo>
                <a:lnTo>
                  <a:pt x="132" y="112"/>
                </a:lnTo>
                <a:close/>
                <a:moveTo>
                  <a:pt x="255" y="107"/>
                </a:moveTo>
                <a:lnTo>
                  <a:pt x="259" y="120"/>
                </a:lnTo>
                <a:lnTo>
                  <a:pt x="261" y="123"/>
                </a:lnTo>
                <a:lnTo>
                  <a:pt x="271" y="121"/>
                </a:lnTo>
                <a:lnTo>
                  <a:pt x="263" y="114"/>
                </a:lnTo>
                <a:lnTo>
                  <a:pt x="255" y="107"/>
                </a:lnTo>
                <a:close/>
                <a:moveTo>
                  <a:pt x="78" y="104"/>
                </a:moveTo>
                <a:lnTo>
                  <a:pt x="76" y="107"/>
                </a:lnTo>
                <a:lnTo>
                  <a:pt x="74" y="108"/>
                </a:lnTo>
                <a:lnTo>
                  <a:pt x="82" y="104"/>
                </a:lnTo>
                <a:lnTo>
                  <a:pt x="78" y="104"/>
                </a:lnTo>
                <a:close/>
                <a:moveTo>
                  <a:pt x="235" y="102"/>
                </a:moveTo>
                <a:lnTo>
                  <a:pt x="231" y="103"/>
                </a:lnTo>
                <a:lnTo>
                  <a:pt x="235" y="104"/>
                </a:lnTo>
                <a:lnTo>
                  <a:pt x="235" y="102"/>
                </a:lnTo>
                <a:lnTo>
                  <a:pt x="235" y="102"/>
                </a:lnTo>
                <a:close/>
                <a:moveTo>
                  <a:pt x="161" y="101"/>
                </a:moveTo>
                <a:lnTo>
                  <a:pt x="159" y="101"/>
                </a:lnTo>
                <a:lnTo>
                  <a:pt x="161" y="101"/>
                </a:lnTo>
                <a:lnTo>
                  <a:pt x="161" y="101"/>
                </a:lnTo>
                <a:close/>
                <a:moveTo>
                  <a:pt x="268" y="98"/>
                </a:moveTo>
                <a:lnTo>
                  <a:pt x="273" y="103"/>
                </a:lnTo>
                <a:lnTo>
                  <a:pt x="271" y="99"/>
                </a:lnTo>
                <a:lnTo>
                  <a:pt x="268" y="98"/>
                </a:lnTo>
                <a:close/>
                <a:moveTo>
                  <a:pt x="208" y="90"/>
                </a:moveTo>
                <a:lnTo>
                  <a:pt x="193" y="91"/>
                </a:lnTo>
                <a:lnTo>
                  <a:pt x="192" y="93"/>
                </a:lnTo>
                <a:lnTo>
                  <a:pt x="187" y="97"/>
                </a:lnTo>
                <a:lnTo>
                  <a:pt x="180" y="102"/>
                </a:lnTo>
                <a:lnTo>
                  <a:pt x="196" y="99"/>
                </a:lnTo>
                <a:lnTo>
                  <a:pt x="210" y="98"/>
                </a:lnTo>
                <a:lnTo>
                  <a:pt x="221" y="91"/>
                </a:lnTo>
                <a:lnTo>
                  <a:pt x="208" y="90"/>
                </a:lnTo>
                <a:close/>
                <a:moveTo>
                  <a:pt x="333" y="86"/>
                </a:moveTo>
                <a:lnTo>
                  <a:pt x="341" y="102"/>
                </a:lnTo>
                <a:lnTo>
                  <a:pt x="347" y="110"/>
                </a:lnTo>
                <a:lnTo>
                  <a:pt x="352" y="118"/>
                </a:lnTo>
                <a:lnTo>
                  <a:pt x="354" y="124"/>
                </a:lnTo>
                <a:lnTo>
                  <a:pt x="360" y="129"/>
                </a:lnTo>
                <a:lnTo>
                  <a:pt x="348" y="107"/>
                </a:lnTo>
                <a:lnTo>
                  <a:pt x="333" y="86"/>
                </a:lnTo>
                <a:close/>
                <a:moveTo>
                  <a:pt x="193" y="73"/>
                </a:moveTo>
                <a:lnTo>
                  <a:pt x="176" y="77"/>
                </a:lnTo>
                <a:lnTo>
                  <a:pt x="159" y="83"/>
                </a:lnTo>
                <a:lnTo>
                  <a:pt x="188" y="76"/>
                </a:lnTo>
                <a:lnTo>
                  <a:pt x="193" y="73"/>
                </a:lnTo>
                <a:close/>
                <a:moveTo>
                  <a:pt x="144" y="70"/>
                </a:moveTo>
                <a:lnTo>
                  <a:pt x="127" y="74"/>
                </a:lnTo>
                <a:lnTo>
                  <a:pt x="110" y="81"/>
                </a:lnTo>
                <a:lnTo>
                  <a:pt x="94" y="90"/>
                </a:lnTo>
                <a:lnTo>
                  <a:pt x="116" y="94"/>
                </a:lnTo>
                <a:lnTo>
                  <a:pt x="144" y="70"/>
                </a:lnTo>
                <a:close/>
                <a:moveTo>
                  <a:pt x="226" y="43"/>
                </a:moveTo>
                <a:lnTo>
                  <a:pt x="214" y="47"/>
                </a:lnTo>
                <a:lnTo>
                  <a:pt x="201" y="53"/>
                </a:lnTo>
                <a:lnTo>
                  <a:pt x="217" y="55"/>
                </a:lnTo>
                <a:lnTo>
                  <a:pt x="242" y="56"/>
                </a:lnTo>
                <a:lnTo>
                  <a:pt x="231" y="44"/>
                </a:lnTo>
                <a:lnTo>
                  <a:pt x="226" y="43"/>
                </a:lnTo>
                <a:close/>
                <a:moveTo>
                  <a:pt x="193" y="39"/>
                </a:moveTo>
                <a:lnTo>
                  <a:pt x="186" y="40"/>
                </a:lnTo>
                <a:lnTo>
                  <a:pt x="179" y="42"/>
                </a:lnTo>
                <a:lnTo>
                  <a:pt x="154" y="48"/>
                </a:lnTo>
                <a:lnTo>
                  <a:pt x="128" y="59"/>
                </a:lnTo>
                <a:lnTo>
                  <a:pt x="148" y="55"/>
                </a:lnTo>
                <a:lnTo>
                  <a:pt x="168" y="53"/>
                </a:lnTo>
                <a:lnTo>
                  <a:pt x="193" y="39"/>
                </a:lnTo>
                <a:close/>
                <a:moveTo>
                  <a:pt x="258" y="32"/>
                </a:moveTo>
                <a:lnTo>
                  <a:pt x="251" y="34"/>
                </a:lnTo>
                <a:lnTo>
                  <a:pt x="269" y="48"/>
                </a:lnTo>
                <a:lnTo>
                  <a:pt x="284" y="65"/>
                </a:lnTo>
                <a:lnTo>
                  <a:pt x="293" y="69"/>
                </a:lnTo>
                <a:lnTo>
                  <a:pt x="302" y="73"/>
                </a:lnTo>
                <a:lnTo>
                  <a:pt x="303" y="66"/>
                </a:lnTo>
                <a:lnTo>
                  <a:pt x="282" y="46"/>
                </a:lnTo>
                <a:lnTo>
                  <a:pt x="258" y="32"/>
                </a:lnTo>
                <a:close/>
                <a:moveTo>
                  <a:pt x="116" y="30"/>
                </a:moveTo>
                <a:lnTo>
                  <a:pt x="98" y="36"/>
                </a:lnTo>
                <a:lnTo>
                  <a:pt x="81" y="46"/>
                </a:lnTo>
                <a:lnTo>
                  <a:pt x="65" y="57"/>
                </a:lnTo>
                <a:lnTo>
                  <a:pt x="49" y="76"/>
                </a:lnTo>
                <a:lnTo>
                  <a:pt x="35" y="98"/>
                </a:lnTo>
                <a:lnTo>
                  <a:pt x="55" y="73"/>
                </a:lnTo>
                <a:lnTo>
                  <a:pt x="79" y="52"/>
                </a:lnTo>
                <a:lnTo>
                  <a:pt x="106" y="35"/>
                </a:lnTo>
                <a:lnTo>
                  <a:pt x="116" y="30"/>
                </a:lnTo>
                <a:close/>
                <a:moveTo>
                  <a:pt x="225" y="0"/>
                </a:moveTo>
                <a:lnTo>
                  <a:pt x="244" y="1"/>
                </a:lnTo>
                <a:lnTo>
                  <a:pt x="265" y="9"/>
                </a:lnTo>
                <a:lnTo>
                  <a:pt x="286" y="18"/>
                </a:lnTo>
                <a:lnTo>
                  <a:pt x="301" y="23"/>
                </a:lnTo>
                <a:lnTo>
                  <a:pt x="311" y="30"/>
                </a:lnTo>
                <a:lnTo>
                  <a:pt x="319" y="40"/>
                </a:lnTo>
                <a:lnTo>
                  <a:pt x="348" y="66"/>
                </a:lnTo>
                <a:lnTo>
                  <a:pt x="371" y="95"/>
                </a:lnTo>
                <a:lnTo>
                  <a:pt x="383" y="111"/>
                </a:lnTo>
                <a:lnTo>
                  <a:pt x="394" y="129"/>
                </a:lnTo>
                <a:lnTo>
                  <a:pt x="404" y="148"/>
                </a:lnTo>
                <a:lnTo>
                  <a:pt x="412" y="169"/>
                </a:lnTo>
                <a:lnTo>
                  <a:pt x="417" y="188"/>
                </a:lnTo>
                <a:lnTo>
                  <a:pt x="417" y="209"/>
                </a:lnTo>
                <a:lnTo>
                  <a:pt x="412" y="227"/>
                </a:lnTo>
                <a:lnTo>
                  <a:pt x="407" y="235"/>
                </a:lnTo>
                <a:lnTo>
                  <a:pt x="403" y="242"/>
                </a:lnTo>
                <a:lnTo>
                  <a:pt x="396" y="248"/>
                </a:lnTo>
                <a:lnTo>
                  <a:pt x="392" y="263"/>
                </a:lnTo>
                <a:lnTo>
                  <a:pt x="387" y="277"/>
                </a:lnTo>
                <a:lnTo>
                  <a:pt x="379" y="289"/>
                </a:lnTo>
                <a:lnTo>
                  <a:pt x="369" y="299"/>
                </a:lnTo>
                <a:lnTo>
                  <a:pt x="357" y="307"/>
                </a:lnTo>
                <a:lnTo>
                  <a:pt x="353" y="317"/>
                </a:lnTo>
                <a:lnTo>
                  <a:pt x="348" y="324"/>
                </a:lnTo>
                <a:lnTo>
                  <a:pt x="333" y="340"/>
                </a:lnTo>
                <a:lnTo>
                  <a:pt x="315" y="352"/>
                </a:lnTo>
                <a:lnTo>
                  <a:pt x="314" y="354"/>
                </a:lnTo>
                <a:lnTo>
                  <a:pt x="312" y="356"/>
                </a:lnTo>
                <a:lnTo>
                  <a:pt x="310" y="357"/>
                </a:lnTo>
                <a:lnTo>
                  <a:pt x="276" y="366"/>
                </a:lnTo>
                <a:lnTo>
                  <a:pt x="240" y="373"/>
                </a:lnTo>
                <a:lnTo>
                  <a:pt x="239" y="373"/>
                </a:lnTo>
                <a:lnTo>
                  <a:pt x="223" y="379"/>
                </a:lnTo>
                <a:lnTo>
                  <a:pt x="208" y="382"/>
                </a:lnTo>
                <a:lnTo>
                  <a:pt x="191" y="381"/>
                </a:lnTo>
                <a:lnTo>
                  <a:pt x="188" y="382"/>
                </a:lnTo>
                <a:lnTo>
                  <a:pt x="171" y="387"/>
                </a:lnTo>
                <a:lnTo>
                  <a:pt x="153" y="387"/>
                </a:lnTo>
                <a:lnTo>
                  <a:pt x="129" y="381"/>
                </a:lnTo>
                <a:lnTo>
                  <a:pt x="108" y="369"/>
                </a:lnTo>
                <a:lnTo>
                  <a:pt x="90" y="353"/>
                </a:lnTo>
                <a:lnTo>
                  <a:pt x="74" y="334"/>
                </a:lnTo>
                <a:lnTo>
                  <a:pt x="57" y="318"/>
                </a:lnTo>
                <a:lnTo>
                  <a:pt x="43" y="298"/>
                </a:lnTo>
                <a:lnTo>
                  <a:pt x="26" y="268"/>
                </a:lnTo>
                <a:lnTo>
                  <a:pt x="14" y="237"/>
                </a:lnTo>
                <a:lnTo>
                  <a:pt x="7" y="204"/>
                </a:lnTo>
                <a:lnTo>
                  <a:pt x="2" y="191"/>
                </a:lnTo>
                <a:lnTo>
                  <a:pt x="0" y="175"/>
                </a:lnTo>
                <a:lnTo>
                  <a:pt x="1" y="148"/>
                </a:lnTo>
                <a:lnTo>
                  <a:pt x="9" y="121"/>
                </a:lnTo>
                <a:lnTo>
                  <a:pt x="21" y="97"/>
                </a:lnTo>
                <a:lnTo>
                  <a:pt x="34" y="73"/>
                </a:lnTo>
                <a:lnTo>
                  <a:pt x="52" y="49"/>
                </a:lnTo>
                <a:lnTo>
                  <a:pt x="74" y="32"/>
                </a:lnTo>
                <a:lnTo>
                  <a:pt x="98" y="21"/>
                </a:lnTo>
                <a:lnTo>
                  <a:pt x="127" y="11"/>
                </a:lnTo>
                <a:lnTo>
                  <a:pt x="166" y="4"/>
                </a:lnTo>
                <a:lnTo>
                  <a:pt x="206" y="0"/>
                </a:lnTo>
                <a:lnTo>
                  <a:pt x="225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C736BCB-0F44-4C53-BC22-5CF19F91CD7B}"/>
              </a:ext>
            </a:extLst>
          </p:cNvPr>
          <p:cNvSpPr txBox="1"/>
          <p:nvPr/>
        </p:nvSpPr>
        <p:spPr>
          <a:xfrm>
            <a:off x="838200" y="504084"/>
            <a:ext cx="1051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accent5"/>
                </a:solidFill>
                <a:latin typeface="Candara" panose="020E0502030303020204" pitchFamily="34" charset="0"/>
              </a:rPr>
              <a:t>ЦЕЛЬ</a:t>
            </a:r>
            <a:endParaRPr lang="en-US" sz="4400" dirty="0">
              <a:solidFill>
                <a:schemeClr val="accent5"/>
              </a:solidFill>
              <a:latin typeface="Candara" panose="020E0502030303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5AAB4D-0A95-44E7-8DA0-02496AA80456}"/>
              </a:ext>
            </a:extLst>
          </p:cNvPr>
          <p:cNvSpPr txBox="1"/>
          <p:nvPr/>
        </p:nvSpPr>
        <p:spPr>
          <a:xfrm>
            <a:off x="1889217" y="2050742"/>
            <a:ext cx="8413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34343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solidFill>
                  <a:srgbClr val="434343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Создание мобильного приложения, постоянное добавление пород кошек, мини-игр, интересных фактов, а также пополнение элементов декора, ухода и т.п.</a:t>
            </a:r>
            <a:endParaRPr lang="ru-RU" sz="2400" dirty="0">
              <a:solidFill>
                <a:srgbClr val="434343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362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64"/>
          <p:cNvSpPr>
            <a:spLocks noEditPoints="1"/>
          </p:cNvSpPr>
          <p:nvPr/>
        </p:nvSpPr>
        <p:spPr bwMode="auto">
          <a:xfrm flipH="1">
            <a:off x="6728560" y="1489802"/>
            <a:ext cx="4651754" cy="4747172"/>
          </a:xfrm>
          <a:custGeom>
            <a:avLst/>
            <a:gdLst>
              <a:gd name="T0" fmla="*/ 132 w 390"/>
              <a:gd name="T1" fmla="*/ 337 h 398"/>
              <a:gd name="T2" fmla="*/ 277 w 390"/>
              <a:gd name="T3" fmla="*/ 316 h 398"/>
              <a:gd name="T4" fmla="*/ 263 w 390"/>
              <a:gd name="T5" fmla="*/ 290 h 398"/>
              <a:gd name="T6" fmla="*/ 263 w 390"/>
              <a:gd name="T7" fmla="*/ 290 h 398"/>
              <a:gd name="T8" fmla="*/ 73 w 390"/>
              <a:gd name="T9" fmla="*/ 293 h 398"/>
              <a:gd name="T10" fmla="*/ 62 w 390"/>
              <a:gd name="T11" fmla="*/ 275 h 398"/>
              <a:gd name="T12" fmla="*/ 180 w 390"/>
              <a:gd name="T13" fmla="*/ 263 h 398"/>
              <a:gd name="T14" fmla="*/ 70 w 390"/>
              <a:gd name="T15" fmla="*/ 253 h 398"/>
              <a:gd name="T16" fmla="*/ 348 w 390"/>
              <a:gd name="T17" fmla="*/ 265 h 398"/>
              <a:gd name="T18" fmla="*/ 100 w 390"/>
              <a:gd name="T19" fmla="*/ 245 h 398"/>
              <a:gd name="T20" fmla="*/ 370 w 390"/>
              <a:gd name="T21" fmla="*/ 256 h 398"/>
              <a:gd name="T22" fmla="*/ 364 w 390"/>
              <a:gd name="T23" fmla="*/ 303 h 398"/>
              <a:gd name="T24" fmla="*/ 292 w 390"/>
              <a:gd name="T25" fmla="*/ 231 h 398"/>
              <a:gd name="T26" fmla="*/ 284 w 390"/>
              <a:gd name="T27" fmla="*/ 258 h 398"/>
              <a:gd name="T28" fmla="*/ 45 w 390"/>
              <a:gd name="T29" fmla="*/ 225 h 398"/>
              <a:gd name="T30" fmla="*/ 42 w 390"/>
              <a:gd name="T31" fmla="*/ 242 h 398"/>
              <a:gd name="T32" fmla="*/ 255 w 390"/>
              <a:gd name="T33" fmla="*/ 232 h 398"/>
              <a:gd name="T34" fmla="*/ 154 w 390"/>
              <a:gd name="T35" fmla="*/ 254 h 398"/>
              <a:gd name="T36" fmla="*/ 146 w 390"/>
              <a:gd name="T37" fmla="*/ 218 h 398"/>
              <a:gd name="T38" fmla="*/ 91 w 390"/>
              <a:gd name="T39" fmla="*/ 223 h 398"/>
              <a:gd name="T40" fmla="*/ 324 w 390"/>
              <a:gd name="T41" fmla="*/ 246 h 398"/>
              <a:gd name="T42" fmla="*/ 336 w 390"/>
              <a:gd name="T43" fmla="*/ 199 h 398"/>
              <a:gd name="T44" fmla="*/ 214 w 390"/>
              <a:gd name="T45" fmla="*/ 244 h 398"/>
              <a:gd name="T46" fmla="*/ 281 w 390"/>
              <a:gd name="T47" fmla="*/ 211 h 398"/>
              <a:gd name="T48" fmla="*/ 280 w 390"/>
              <a:gd name="T49" fmla="*/ 187 h 398"/>
              <a:gd name="T50" fmla="*/ 230 w 390"/>
              <a:gd name="T51" fmla="*/ 178 h 398"/>
              <a:gd name="T52" fmla="*/ 360 w 390"/>
              <a:gd name="T53" fmla="*/ 221 h 398"/>
              <a:gd name="T54" fmla="*/ 179 w 390"/>
              <a:gd name="T55" fmla="*/ 194 h 398"/>
              <a:gd name="T56" fmla="*/ 188 w 390"/>
              <a:gd name="T57" fmla="*/ 178 h 398"/>
              <a:gd name="T58" fmla="*/ 21 w 390"/>
              <a:gd name="T59" fmla="*/ 201 h 398"/>
              <a:gd name="T60" fmla="*/ 227 w 390"/>
              <a:gd name="T61" fmla="*/ 156 h 398"/>
              <a:gd name="T62" fmla="*/ 278 w 390"/>
              <a:gd name="T63" fmla="*/ 152 h 398"/>
              <a:gd name="T64" fmla="*/ 297 w 390"/>
              <a:gd name="T65" fmla="*/ 152 h 398"/>
              <a:gd name="T66" fmla="*/ 243 w 390"/>
              <a:gd name="T67" fmla="*/ 142 h 398"/>
              <a:gd name="T68" fmla="*/ 261 w 390"/>
              <a:gd name="T69" fmla="*/ 140 h 398"/>
              <a:gd name="T70" fmla="*/ 61 w 390"/>
              <a:gd name="T71" fmla="*/ 166 h 398"/>
              <a:gd name="T72" fmla="*/ 150 w 390"/>
              <a:gd name="T73" fmla="*/ 127 h 398"/>
              <a:gd name="T74" fmla="*/ 203 w 390"/>
              <a:gd name="T75" fmla="*/ 126 h 398"/>
              <a:gd name="T76" fmla="*/ 166 w 390"/>
              <a:gd name="T77" fmla="*/ 114 h 398"/>
              <a:gd name="T78" fmla="*/ 230 w 390"/>
              <a:gd name="T79" fmla="*/ 109 h 398"/>
              <a:gd name="T80" fmla="*/ 231 w 390"/>
              <a:gd name="T81" fmla="*/ 109 h 398"/>
              <a:gd name="T82" fmla="*/ 150 w 390"/>
              <a:gd name="T83" fmla="*/ 100 h 398"/>
              <a:gd name="T84" fmla="*/ 155 w 390"/>
              <a:gd name="T85" fmla="*/ 100 h 398"/>
              <a:gd name="T86" fmla="*/ 55 w 390"/>
              <a:gd name="T87" fmla="*/ 94 h 398"/>
              <a:gd name="T88" fmla="*/ 47 w 390"/>
              <a:gd name="T89" fmla="*/ 122 h 398"/>
              <a:gd name="T90" fmla="*/ 76 w 390"/>
              <a:gd name="T91" fmla="*/ 105 h 398"/>
              <a:gd name="T92" fmla="*/ 318 w 390"/>
              <a:gd name="T93" fmla="*/ 106 h 398"/>
              <a:gd name="T94" fmla="*/ 309 w 390"/>
              <a:gd name="T95" fmla="*/ 85 h 398"/>
              <a:gd name="T96" fmla="*/ 117 w 390"/>
              <a:gd name="T97" fmla="*/ 83 h 398"/>
              <a:gd name="T98" fmla="*/ 256 w 390"/>
              <a:gd name="T99" fmla="*/ 79 h 398"/>
              <a:gd name="T100" fmla="*/ 145 w 390"/>
              <a:gd name="T101" fmla="*/ 60 h 398"/>
              <a:gd name="T102" fmla="*/ 227 w 390"/>
              <a:gd name="T103" fmla="*/ 63 h 398"/>
              <a:gd name="T104" fmla="*/ 134 w 390"/>
              <a:gd name="T105" fmla="*/ 19 h 398"/>
              <a:gd name="T106" fmla="*/ 172 w 390"/>
              <a:gd name="T107" fmla="*/ 15 h 398"/>
              <a:gd name="T108" fmla="*/ 286 w 390"/>
              <a:gd name="T109" fmla="*/ 36 h 398"/>
              <a:gd name="T110" fmla="*/ 366 w 390"/>
              <a:gd name="T111" fmla="*/ 125 h 398"/>
              <a:gd name="T112" fmla="*/ 382 w 390"/>
              <a:gd name="T113" fmla="*/ 301 h 398"/>
              <a:gd name="T114" fmla="*/ 301 w 390"/>
              <a:gd name="T115" fmla="*/ 371 h 398"/>
              <a:gd name="T116" fmla="*/ 213 w 390"/>
              <a:gd name="T117" fmla="*/ 397 h 398"/>
              <a:gd name="T118" fmla="*/ 106 w 390"/>
              <a:gd name="T119" fmla="*/ 371 h 398"/>
              <a:gd name="T120" fmla="*/ 15 w 390"/>
              <a:gd name="T121" fmla="*/ 290 h 398"/>
              <a:gd name="T122" fmla="*/ 15 w 390"/>
              <a:gd name="T123" fmla="*/ 105 h 398"/>
              <a:gd name="T124" fmla="*/ 127 w 390"/>
              <a:gd name="T125" fmla="*/ 5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90" h="398">
                <a:moveTo>
                  <a:pt x="199" y="377"/>
                </a:moveTo>
                <a:lnTo>
                  <a:pt x="214" y="380"/>
                </a:lnTo>
                <a:lnTo>
                  <a:pt x="230" y="379"/>
                </a:lnTo>
                <a:lnTo>
                  <a:pt x="199" y="377"/>
                </a:lnTo>
                <a:close/>
                <a:moveTo>
                  <a:pt x="132" y="337"/>
                </a:moveTo>
                <a:lnTo>
                  <a:pt x="131" y="337"/>
                </a:lnTo>
                <a:lnTo>
                  <a:pt x="132" y="337"/>
                </a:lnTo>
                <a:lnTo>
                  <a:pt x="132" y="337"/>
                </a:lnTo>
                <a:close/>
                <a:moveTo>
                  <a:pt x="302" y="296"/>
                </a:moveTo>
                <a:lnTo>
                  <a:pt x="302" y="296"/>
                </a:lnTo>
                <a:lnTo>
                  <a:pt x="297" y="300"/>
                </a:lnTo>
                <a:lnTo>
                  <a:pt x="290" y="304"/>
                </a:lnTo>
                <a:lnTo>
                  <a:pt x="282" y="307"/>
                </a:lnTo>
                <a:lnTo>
                  <a:pt x="277" y="316"/>
                </a:lnTo>
                <a:lnTo>
                  <a:pt x="271" y="325"/>
                </a:lnTo>
                <a:lnTo>
                  <a:pt x="280" y="325"/>
                </a:lnTo>
                <a:lnTo>
                  <a:pt x="288" y="324"/>
                </a:lnTo>
                <a:lnTo>
                  <a:pt x="293" y="318"/>
                </a:lnTo>
                <a:lnTo>
                  <a:pt x="298" y="313"/>
                </a:lnTo>
                <a:lnTo>
                  <a:pt x="302" y="296"/>
                </a:lnTo>
                <a:close/>
                <a:moveTo>
                  <a:pt x="263" y="290"/>
                </a:moveTo>
                <a:lnTo>
                  <a:pt x="239" y="295"/>
                </a:lnTo>
                <a:lnTo>
                  <a:pt x="214" y="296"/>
                </a:lnTo>
                <a:lnTo>
                  <a:pt x="205" y="297"/>
                </a:lnTo>
                <a:lnTo>
                  <a:pt x="213" y="300"/>
                </a:lnTo>
                <a:lnTo>
                  <a:pt x="221" y="303"/>
                </a:lnTo>
                <a:lnTo>
                  <a:pt x="246" y="297"/>
                </a:lnTo>
                <a:lnTo>
                  <a:pt x="263" y="290"/>
                </a:lnTo>
                <a:close/>
                <a:moveTo>
                  <a:pt x="223" y="278"/>
                </a:moveTo>
                <a:lnTo>
                  <a:pt x="214" y="279"/>
                </a:lnTo>
                <a:lnTo>
                  <a:pt x="205" y="280"/>
                </a:lnTo>
                <a:lnTo>
                  <a:pt x="214" y="280"/>
                </a:lnTo>
                <a:lnTo>
                  <a:pt x="223" y="278"/>
                </a:lnTo>
                <a:close/>
                <a:moveTo>
                  <a:pt x="62" y="275"/>
                </a:moveTo>
                <a:lnTo>
                  <a:pt x="73" y="293"/>
                </a:lnTo>
                <a:lnTo>
                  <a:pt x="87" y="309"/>
                </a:lnTo>
                <a:lnTo>
                  <a:pt x="98" y="313"/>
                </a:lnTo>
                <a:lnTo>
                  <a:pt x="98" y="313"/>
                </a:lnTo>
                <a:lnTo>
                  <a:pt x="76" y="291"/>
                </a:lnTo>
                <a:lnTo>
                  <a:pt x="69" y="284"/>
                </a:lnTo>
                <a:lnTo>
                  <a:pt x="64" y="276"/>
                </a:lnTo>
                <a:lnTo>
                  <a:pt x="62" y="275"/>
                </a:lnTo>
                <a:close/>
                <a:moveTo>
                  <a:pt x="132" y="265"/>
                </a:moveTo>
                <a:lnTo>
                  <a:pt x="132" y="266"/>
                </a:lnTo>
                <a:lnTo>
                  <a:pt x="132" y="266"/>
                </a:lnTo>
                <a:lnTo>
                  <a:pt x="132" y="265"/>
                </a:lnTo>
                <a:close/>
                <a:moveTo>
                  <a:pt x="176" y="262"/>
                </a:moveTo>
                <a:lnTo>
                  <a:pt x="175" y="263"/>
                </a:lnTo>
                <a:lnTo>
                  <a:pt x="180" y="263"/>
                </a:lnTo>
                <a:lnTo>
                  <a:pt x="176" y="262"/>
                </a:lnTo>
                <a:close/>
                <a:moveTo>
                  <a:pt x="70" y="253"/>
                </a:moveTo>
                <a:lnTo>
                  <a:pt x="72" y="257"/>
                </a:lnTo>
                <a:lnTo>
                  <a:pt x="73" y="261"/>
                </a:lnTo>
                <a:lnTo>
                  <a:pt x="76" y="265"/>
                </a:lnTo>
                <a:lnTo>
                  <a:pt x="79" y="266"/>
                </a:lnTo>
                <a:lnTo>
                  <a:pt x="70" y="253"/>
                </a:lnTo>
                <a:close/>
                <a:moveTo>
                  <a:pt x="348" y="248"/>
                </a:moveTo>
                <a:lnTo>
                  <a:pt x="343" y="270"/>
                </a:lnTo>
                <a:lnTo>
                  <a:pt x="333" y="291"/>
                </a:lnTo>
                <a:lnTo>
                  <a:pt x="323" y="310"/>
                </a:lnTo>
                <a:lnTo>
                  <a:pt x="335" y="299"/>
                </a:lnTo>
                <a:lnTo>
                  <a:pt x="344" y="282"/>
                </a:lnTo>
                <a:lnTo>
                  <a:pt x="348" y="265"/>
                </a:lnTo>
                <a:lnTo>
                  <a:pt x="348" y="248"/>
                </a:lnTo>
                <a:close/>
                <a:moveTo>
                  <a:pt x="100" y="236"/>
                </a:moveTo>
                <a:lnTo>
                  <a:pt x="95" y="238"/>
                </a:lnTo>
                <a:lnTo>
                  <a:pt x="98" y="246"/>
                </a:lnTo>
                <a:lnTo>
                  <a:pt x="102" y="253"/>
                </a:lnTo>
                <a:lnTo>
                  <a:pt x="102" y="254"/>
                </a:lnTo>
                <a:lnTo>
                  <a:pt x="100" y="245"/>
                </a:lnTo>
                <a:lnTo>
                  <a:pt x="100" y="236"/>
                </a:lnTo>
                <a:close/>
                <a:moveTo>
                  <a:pt x="174" y="232"/>
                </a:moveTo>
                <a:lnTo>
                  <a:pt x="174" y="232"/>
                </a:lnTo>
                <a:lnTo>
                  <a:pt x="174" y="232"/>
                </a:lnTo>
                <a:lnTo>
                  <a:pt x="174" y="232"/>
                </a:lnTo>
                <a:close/>
                <a:moveTo>
                  <a:pt x="374" y="229"/>
                </a:moveTo>
                <a:lnTo>
                  <a:pt x="370" y="256"/>
                </a:lnTo>
                <a:lnTo>
                  <a:pt x="362" y="291"/>
                </a:lnTo>
                <a:lnTo>
                  <a:pt x="362" y="293"/>
                </a:lnTo>
                <a:lnTo>
                  <a:pt x="361" y="296"/>
                </a:lnTo>
                <a:lnTo>
                  <a:pt x="357" y="305"/>
                </a:lnTo>
                <a:lnTo>
                  <a:pt x="356" y="309"/>
                </a:lnTo>
                <a:lnTo>
                  <a:pt x="360" y="308"/>
                </a:lnTo>
                <a:lnTo>
                  <a:pt x="364" y="303"/>
                </a:lnTo>
                <a:lnTo>
                  <a:pt x="366" y="297"/>
                </a:lnTo>
                <a:lnTo>
                  <a:pt x="369" y="291"/>
                </a:lnTo>
                <a:lnTo>
                  <a:pt x="373" y="271"/>
                </a:lnTo>
                <a:lnTo>
                  <a:pt x="374" y="250"/>
                </a:lnTo>
                <a:lnTo>
                  <a:pt x="374" y="229"/>
                </a:lnTo>
                <a:close/>
                <a:moveTo>
                  <a:pt x="295" y="227"/>
                </a:moveTo>
                <a:lnTo>
                  <a:pt x="292" y="231"/>
                </a:lnTo>
                <a:lnTo>
                  <a:pt x="288" y="236"/>
                </a:lnTo>
                <a:lnTo>
                  <a:pt x="282" y="240"/>
                </a:lnTo>
                <a:lnTo>
                  <a:pt x="276" y="244"/>
                </a:lnTo>
                <a:lnTo>
                  <a:pt x="269" y="259"/>
                </a:lnTo>
                <a:lnTo>
                  <a:pt x="260" y="273"/>
                </a:lnTo>
                <a:lnTo>
                  <a:pt x="273" y="267"/>
                </a:lnTo>
                <a:lnTo>
                  <a:pt x="284" y="258"/>
                </a:lnTo>
                <a:lnTo>
                  <a:pt x="288" y="240"/>
                </a:lnTo>
                <a:lnTo>
                  <a:pt x="289" y="237"/>
                </a:lnTo>
                <a:lnTo>
                  <a:pt x="290" y="235"/>
                </a:lnTo>
                <a:lnTo>
                  <a:pt x="293" y="235"/>
                </a:lnTo>
                <a:lnTo>
                  <a:pt x="295" y="227"/>
                </a:lnTo>
                <a:close/>
                <a:moveTo>
                  <a:pt x="45" y="224"/>
                </a:moveTo>
                <a:lnTo>
                  <a:pt x="45" y="225"/>
                </a:lnTo>
                <a:lnTo>
                  <a:pt x="45" y="228"/>
                </a:lnTo>
                <a:lnTo>
                  <a:pt x="43" y="231"/>
                </a:lnTo>
                <a:lnTo>
                  <a:pt x="42" y="232"/>
                </a:lnTo>
                <a:lnTo>
                  <a:pt x="39" y="233"/>
                </a:lnTo>
                <a:lnTo>
                  <a:pt x="36" y="233"/>
                </a:lnTo>
                <a:lnTo>
                  <a:pt x="36" y="236"/>
                </a:lnTo>
                <a:lnTo>
                  <a:pt x="42" y="242"/>
                </a:lnTo>
                <a:lnTo>
                  <a:pt x="44" y="233"/>
                </a:lnTo>
                <a:lnTo>
                  <a:pt x="45" y="225"/>
                </a:lnTo>
                <a:lnTo>
                  <a:pt x="45" y="224"/>
                </a:lnTo>
                <a:close/>
                <a:moveTo>
                  <a:pt x="255" y="219"/>
                </a:moveTo>
                <a:lnTo>
                  <a:pt x="242" y="242"/>
                </a:lnTo>
                <a:lnTo>
                  <a:pt x="254" y="237"/>
                </a:lnTo>
                <a:lnTo>
                  <a:pt x="255" y="232"/>
                </a:lnTo>
                <a:lnTo>
                  <a:pt x="255" y="225"/>
                </a:lnTo>
                <a:lnTo>
                  <a:pt x="255" y="219"/>
                </a:lnTo>
                <a:close/>
                <a:moveTo>
                  <a:pt x="146" y="218"/>
                </a:moveTo>
                <a:lnTo>
                  <a:pt x="141" y="235"/>
                </a:lnTo>
                <a:lnTo>
                  <a:pt x="150" y="253"/>
                </a:lnTo>
                <a:lnTo>
                  <a:pt x="154" y="256"/>
                </a:lnTo>
                <a:lnTo>
                  <a:pt x="154" y="254"/>
                </a:lnTo>
                <a:lnTo>
                  <a:pt x="155" y="252"/>
                </a:lnTo>
                <a:lnTo>
                  <a:pt x="162" y="245"/>
                </a:lnTo>
                <a:lnTo>
                  <a:pt x="159" y="238"/>
                </a:lnTo>
                <a:lnTo>
                  <a:pt x="157" y="232"/>
                </a:lnTo>
                <a:lnTo>
                  <a:pt x="155" y="225"/>
                </a:lnTo>
                <a:lnTo>
                  <a:pt x="150" y="221"/>
                </a:lnTo>
                <a:lnTo>
                  <a:pt x="146" y="218"/>
                </a:lnTo>
                <a:close/>
                <a:moveTo>
                  <a:pt x="108" y="206"/>
                </a:moveTo>
                <a:lnTo>
                  <a:pt x="100" y="214"/>
                </a:lnTo>
                <a:lnTo>
                  <a:pt x="98" y="216"/>
                </a:lnTo>
                <a:lnTo>
                  <a:pt x="95" y="216"/>
                </a:lnTo>
                <a:lnTo>
                  <a:pt x="93" y="216"/>
                </a:lnTo>
                <a:lnTo>
                  <a:pt x="90" y="215"/>
                </a:lnTo>
                <a:lnTo>
                  <a:pt x="91" y="223"/>
                </a:lnTo>
                <a:lnTo>
                  <a:pt x="98" y="220"/>
                </a:lnTo>
                <a:lnTo>
                  <a:pt x="106" y="218"/>
                </a:lnTo>
                <a:lnTo>
                  <a:pt x="110" y="210"/>
                </a:lnTo>
                <a:lnTo>
                  <a:pt x="108" y="206"/>
                </a:lnTo>
                <a:close/>
                <a:moveTo>
                  <a:pt x="332" y="189"/>
                </a:moveTo>
                <a:lnTo>
                  <a:pt x="326" y="215"/>
                </a:lnTo>
                <a:lnTo>
                  <a:pt x="324" y="246"/>
                </a:lnTo>
                <a:lnTo>
                  <a:pt x="324" y="257"/>
                </a:lnTo>
                <a:lnTo>
                  <a:pt x="327" y="248"/>
                </a:lnTo>
                <a:lnTo>
                  <a:pt x="331" y="240"/>
                </a:lnTo>
                <a:lnTo>
                  <a:pt x="335" y="229"/>
                </a:lnTo>
                <a:lnTo>
                  <a:pt x="339" y="220"/>
                </a:lnTo>
                <a:lnTo>
                  <a:pt x="340" y="208"/>
                </a:lnTo>
                <a:lnTo>
                  <a:pt x="336" y="199"/>
                </a:lnTo>
                <a:lnTo>
                  <a:pt x="332" y="189"/>
                </a:lnTo>
                <a:close/>
                <a:moveTo>
                  <a:pt x="250" y="189"/>
                </a:moveTo>
                <a:lnTo>
                  <a:pt x="234" y="214"/>
                </a:lnTo>
                <a:lnTo>
                  <a:pt x="214" y="235"/>
                </a:lnTo>
                <a:lnTo>
                  <a:pt x="192" y="253"/>
                </a:lnTo>
                <a:lnTo>
                  <a:pt x="203" y="252"/>
                </a:lnTo>
                <a:lnTo>
                  <a:pt x="214" y="244"/>
                </a:lnTo>
                <a:lnTo>
                  <a:pt x="226" y="232"/>
                </a:lnTo>
                <a:lnTo>
                  <a:pt x="237" y="218"/>
                </a:lnTo>
                <a:lnTo>
                  <a:pt x="244" y="203"/>
                </a:lnTo>
                <a:lnTo>
                  <a:pt x="251" y="191"/>
                </a:lnTo>
                <a:lnTo>
                  <a:pt x="250" y="189"/>
                </a:lnTo>
                <a:close/>
                <a:moveTo>
                  <a:pt x="280" y="187"/>
                </a:moveTo>
                <a:lnTo>
                  <a:pt x="281" y="211"/>
                </a:lnTo>
                <a:lnTo>
                  <a:pt x="281" y="219"/>
                </a:lnTo>
                <a:lnTo>
                  <a:pt x="285" y="214"/>
                </a:lnTo>
                <a:lnTo>
                  <a:pt x="289" y="207"/>
                </a:lnTo>
                <a:lnTo>
                  <a:pt x="292" y="201"/>
                </a:lnTo>
                <a:lnTo>
                  <a:pt x="290" y="195"/>
                </a:lnTo>
                <a:lnTo>
                  <a:pt x="285" y="191"/>
                </a:lnTo>
                <a:lnTo>
                  <a:pt x="280" y="187"/>
                </a:lnTo>
                <a:close/>
                <a:moveTo>
                  <a:pt x="230" y="172"/>
                </a:moveTo>
                <a:lnTo>
                  <a:pt x="230" y="172"/>
                </a:lnTo>
                <a:lnTo>
                  <a:pt x="223" y="181"/>
                </a:lnTo>
                <a:lnTo>
                  <a:pt x="217" y="187"/>
                </a:lnTo>
                <a:lnTo>
                  <a:pt x="213" y="195"/>
                </a:lnTo>
                <a:lnTo>
                  <a:pt x="229" y="184"/>
                </a:lnTo>
                <a:lnTo>
                  <a:pt x="230" y="178"/>
                </a:lnTo>
                <a:lnTo>
                  <a:pt x="230" y="172"/>
                </a:lnTo>
                <a:close/>
                <a:moveTo>
                  <a:pt x="357" y="172"/>
                </a:moveTo>
                <a:lnTo>
                  <a:pt x="357" y="189"/>
                </a:lnTo>
                <a:lnTo>
                  <a:pt x="358" y="198"/>
                </a:lnTo>
                <a:lnTo>
                  <a:pt x="358" y="207"/>
                </a:lnTo>
                <a:lnTo>
                  <a:pt x="357" y="215"/>
                </a:lnTo>
                <a:lnTo>
                  <a:pt x="360" y="221"/>
                </a:lnTo>
                <a:lnTo>
                  <a:pt x="360" y="197"/>
                </a:lnTo>
                <a:lnTo>
                  <a:pt x="357" y="172"/>
                </a:lnTo>
                <a:close/>
                <a:moveTo>
                  <a:pt x="188" y="166"/>
                </a:moveTo>
                <a:lnTo>
                  <a:pt x="182" y="180"/>
                </a:lnTo>
                <a:lnTo>
                  <a:pt x="176" y="193"/>
                </a:lnTo>
                <a:lnTo>
                  <a:pt x="176" y="194"/>
                </a:lnTo>
                <a:lnTo>
                  <a:pt x="179" y="194"/>
                </a:lnTo>
                <a:lnTo>
                  <a:pt x="186" y="193"/>
                </a:lnTo>
                <a:lnTo>
                  <a:pt x="191" y="190"/>
                </a:lnTo>
                <a:lnTo>
                  <a:pt x="196" y="186"/>
                </a:lnTo>
                <a:lnTo>
                  <a:pt x="197" y="181"/>
                </a:lnTo>
                <a:lnTo>
                  <a:pt x="193" y="181"/>
                </a:lnTo>
                <a:lnTo>
                  <a:pt x="191" y="181"/>
                </a:lnTo>
                <a:lnTo>
                  <a:pt x="188" y="178"/>
                </a:lnTo>
                <a:lnTo>
                  <a:pt x="187" y="176"/>
                </a:lnTo>
                <a:lnTo>
                  <a:pt x="187" y="172"/>
                </a:lnTo>
                <a:lnTo>
                  <a:pt x="188" y="166"/>
                </a:lnTo>
                <a:close/>
                <a:moveTo>
                  <a:pt x="22" y="165"/>
                </a:moveTo>
                <a:lnTo>
                  <a:pt x="19" y="181"/>
                </a:lnTo>
                <a:lnTo>
                  <a:pt x="19" y="194"/>
                </a:lnTo>
                <a:lnTo>
                  <a:pt x="21" y="201"/>
                </a:lnTo>
                <a:lnTo>
                  <a:pt x="22" y="207"/>
                </a:lnTo>
                <a:lnTo>
                  <a:pt x="23" y="191"/>
                </a:lnTo>
                <a:lnTo>
                  <a:pt x="26" y="177"/>
                </a:lnTo>
                <a:lnTo>
                  <a:pt x="22" y="165"/>
                </a:lnTo>
                <a:close/>
                <a:moveTo>
                  <a:pt x="227" y="155"/>
                </a:moveTo>
                <a:lnTo>
                  <a:pt x="227" y="156"/>
                </a:lnTo>
                <a:lnTo>
                  <a:pt x="227" y="156"/>
                </a:lnTo>
                <a:lnTo>
                  <a:pt x="227" y="155"/>
                </a:lnTo>
                <a:close/>
                <a:moveTo>
                  <a:pt x="125" y="155"/>
                </a:moveTo>
                <a:lnTo>
                  <a:pt x="117" y="164"/>
                </a:lnTo>
                <a:lnTo>
                  <a:pt x="117" y="168"/>
                </a:lnTo>
                <a:lnTo>
                  <a:pt x="125" y="157"/>
                </a:lnTo>
                <a:lnTo>
                  <a:pt x="125" y="155"/>
                </a:lnTo>
                <a:close/>
                <a:moveTo>
                  <a:pt x="278" y="152"/>
                </a:moveTo>
                <a:lnTo>
                  <a:pt x="275" y="165"/>
                </a:lnTo>
                <a:lnTo>
                  <a:pt x="276" y="168"/>
                </a:lnTo>
                <a:lnTo>
                  <a:pt x="285" y="173"/>
                </a:lnTo>
                <a:lnTo>
                  <a:pt x="278" y="152"/>
                </a:lnTo>
                <a:close/>
                <a:moveTo>
                  <a:pt x="294" y="149"/>
                </a:moveTo>
                <a:lnTo>
                  <a:pt x="297" y="157"/>
                </a:lnTo>
                <a:lnTo>
                  <a:pt x="297" y="152"/>
                </a:lnTo>
                <a:lnTo>
                  <a:pt x="294" y="149"/>
                </a:lnTo>
                <a:close/>
                <a:moveTo>
                  <a:pt x="213" y="147"/>
                </a:moveTo>
                <a:lnTo>
                  <a:pt x="205" y="151"/>
                </a:lnTo>
                <a:lnTo>
                  <a:pt x="213" y="152"/>
                </a:lnTo>
                <a:lnTo>
                  <a:pt x="213" y="148"/>
                </a:lnTo>
                <a:lnTo>
                  <a:pt x="213" y="147"/>
                </a:lnTo>
                <a:close/>
                <a:moveTo>
                  <a:pt x="243" y="142"/>
                </a:moveTo>
                <a:lnTo>
                  <a:pt x="247" y="149"/>
                </a:lnTo>
                <a:lnTo>
                  <a:pt x="252" y="156"/>
                </a:lnTo>
                <a:lnTo>
                  <a:pt x="252" y="155"/>
                </a:lnTo>
                <a:lnTo>
                  <a:pt x="248" y="148"/>
                </a:lnTo>
                <a:lnTo>
                  <a:pt x="243" y="142"/>
                </a:lnTo>
                <a:close/>
                <a:moveTo>
                  <a:pt x="260" y="138"/>
                </a:moveTo>
                <a:lnTo>
                  <a:pt x="261" y="140"/>
                </a:lnTo>
                <a:lnTo>
                  <a:pt x="263" y="139"/>
                </a:lnTo>
                <a:lnTo>
                  <a:pt x="263" y="138"/>
                </a:lnTo>
                <a:lnTo>
                  <a:pt x="260" y="138"/>
                </a:lnTo>
                <a:close/>
                <a:moveTo>
                  <a:pt x="69" y="130"/>
                </a:moveTo>
                <a:lnTo>
                  <a:pt x="61" y="136"/>
                </a:lnTo>
                <a:lnTo>
                  <a:pt x="61" y="140"/>
                </a:lnTo>
                <a:lnTo>
                  <a:pt x="61" y="166"/>
                </a:lnTo>
                <a:lnTo>
                  <a:pt x="62" y="177"/>
                </a:lnTo>
                <a:lnTo>
                  <a:pt x="66" y="166"/>
                </a:lnTo>
                <a:lnTo>
                  <a:pt x="69" y="130"/>
                </a:lnTo>
                <a:close/>
                <a:moveTo>
                  <a:pt x="150" y="127"/>
                </a:moveTo>
                <a:lnTo>
                  <a:pt x="149" y="129"/>
                </a:lnTo>
                <a:lnTo>
                  <a:pt x="149" y="129"/>
                </a:lnTo>
                <a:lnTo>
                  <a:pt x="150" y="127"/>
                </a:lnTo>
                <a:close/>
                <a:moveTo>
                  <a:pt x="203" y="126"/>
                </a:moveTo>
                <a:lnTo>
                  <a:pt x="201" y="126"/>
                </a:lnTo>
                <a:lnTo>
                  <a:pt x="195" y="127"/>
                </a:lnTo>
                <a:lnTo>
                  <a:pt x="193" y="131"/>
                </a:lnTo>
                <a:lnTo>
                  <a:pt x="200" y="130"/>
                </a:lnTo>
                <a:lnTo>
                  <a:pt x="205" y="129"/>
                </a:lnTo>
                <a:lnTo>
                  <a:pt x="203" y="126"/>
                </a:lnTo>
                <a:close/>
                <a:moveTo>
                  <a:pt x="99" y="113"/>
                </a:moveTo>
                <a:lnTo>
                  <a:pt x="93" y="115"/>
                </a:lnTo>
                <a:lnTo>
                  <a:pt x="91" y="122"/>
                </a:lnTo>
                <a:lnTo>
                  <a:pt x="99" y="113"/>
                </a:lnTo>
                <a:close/>
                <a:moveTo>
                  <a:pt x="178" y="112"/>
                </a:moveTo>
                <a:lnTo>
                  <a:pt x="172" y="113"/>
                </a:lnTo>
                <a:lnTo>
                  <a:pt x="166" y="114"/>
                </a:lnTo>
                <a:lnTo>
                  <a:pt x="166" y="123"/>
                </a:lnTo>
                <a:lnTo>
                  <a:pt x="167" y="122"/>
                </a:lnTo>
                <a:lnTo>
                  <a:pt x="175" y="118"/>
                </a:lnTo>
                <a:lnTo>
                  <a:pt x="183" y="114"/>
                </a:lnTo>
                <a:lnTo>
                  <a:pt x="184" y="113"/>
                </a:lnTo>
                <a:lnTo>
                  <a:pt x="178" y="112"/>
                </a:lnTo>
                <a:close/>
                <a:moveTo>
                  <a:pt x="230" y="109"/>
                </a:moveTo>
                <a:lnTo>
                  <a:pt x="222" y="110"/>
                </a:lnTo>
                <a:lnTo>
                  <a:pt x="216" y="113"/>
                </a:lnTo>
                <a:lnTo>
                  <a:pt x="230" y="117"/>
                </a:lnTo>
                <a:lnTo>
                  <a:pt x="243" y="123"/>
                </a:lnTo>
                <a:lnTo>
                  <a:pt x="255" y="122"/>
                </a:lnTo>
                <a:lnTo>
                  <a:pt x="244" y="114"/>
                </a:lnTo>
                <a:lnTo>
                  <a:pt x="231" y="109"/>
                </a:lnTo>
                <a:lnTo>
                  <a:pt x="230" y="109"/>
                </a:lnTo>
                <a:close/>
                <a:moveTo>
                  <a:pt x="197" y="101"/>
                </a:moveTo>
                <a:lnTo>
                  <a:pt x="199" y="101"/>
                </a:lnTo>
                <a:lnTo>
                  <a:pt x="199" y="101"/>
                </a:lnTo>
                <a:lnTo>
                  <a:pt x="197" y="101"/>
                </a:lnTo>
                <a:close/>
                <a:moveTo>
                  <a:pt x="157" y="98"/>
                </a:moveTo>
                <a:lnTo>
                  <a:pt x="150" y="100"/>
                </a:lnTo>
                <a:lnTo>
                  <a:pt x="144" y="101"/>
                </a:lnTo>
                <a:lnTo>
                  <a:pt x="144" y="102"/>
                </a:lnTo>
                <a:lnTo>
                  <a:pt x="141" y="105"/>
                </a:lnTo>
                <a:lnTo>
                  <a:pt x="129" y="118"/>
                </a:lnTo>
                <a:lnTo>
                  <a:pt x="121" y="135"/>
                </a:lnTo>
                <a:lnTo>
                  <a:pt x="154" y="101"/>
                </a:lnTo>
                <a:lnTo>
                  <a:pt x="155" y="100"/>
                </a:lnTo>
                <a:lnTo>
                  <a:pt x="157" y="98"/>
                </a:lnTo>
                <a:close/>
                <a:moveTo>
                  <a:pt x="167" y="98"/>
                </a:moveTo>
                <a:lnTo>
                  <a:pt x="159" y="98"/>
                </a:lnTo>
                <a:lnTo>
                  <a:pt x="163" y="100"/>
                </a:lnTo>
                <a:lnTo>
                  <a:pt x="168" y="98"/>
                </a:lnTo>
                <a:lnTo>
                  <a:pt x="167" y="98"/>
                </a:lnTo>
                <a:close/>
                <a:moveTo>
                  <a:pt x="55" y="94"/>
                </a:moveTo>
                <a:lnTo>
                  <a:pt x="40" y="115"/>
                </a:lnTo>
                <a:lnTo>
                  <a:pt x="30" y="136"/>
                </a:lnTo>
                <a:lnTo>
                  <a:pt x="31" y="144"/>
                </a:lnTo>
                <a:lnTo>
                  <a:pt x="32" y="152"/>
                </a:lnTo>
                <a:lnTo>
                  <a:pt x="38" y="143"/>
                </a:lnTo>
                <a:lnTo>
                  <a:pt x="43" y="134"/>
                </a:lnTo>
                <a:lnTo>
                  <a:pt x="47" y="122"/>
                </a:lnTo>
                <a:lnTo>
                  <a:pt x="48" y="112"/>
                </a:lnTo>
                <a:lnTo>
                  <a:pt x="52" y="102"/>
                </a:lnTo>
                <a:lnTo>
                  <a:pt x="55" y="94"/>
                </a:lnTo>
                <a:close/>
                <a:moveTo>
                  <a:pt x="81" y="93"/>
                </a:moveTo>
                <a:lnTo>
                  <a:pt x="76" y="100"/>
                </a:lnTo>
                <a:lnTo>
                  <a:pt x="70" y="108"/>
                </a:lnTo>
                <a:lnTo>
                  <a:pt x="76" y="105"/>
                </a:lnTo>
                <a:lnTo>
                  <a:pt x="81" y="93"/>
                </a:lnTo>
                <a:close/>
                <a:moveTo>
                  <a:pt x="206" y="85"/>
                </a:moveTo>
                <a:lnTo>
                  <a:pt x="234" y="92"/>
                </a:lnTo>
                <a:lnTo>
                  <a:pt x="240" y="93"/>
                </a:lnTo>
                <a:lnTo>
                  <a:pt x="206" y="85"/>
                </a:lnTo>
                <a:close/>
                <a:moveTo>
                  <a:pt x="309" y="85"/>
                </a:moveTo>
                <a:lnTo>
                  <a:pt x="318" y="106"/>
                </a:lnTo>
                <a:lnTo>
                  <a:pt x="323" y="129"/>
                </a:lnTo>
                <a:lnTo>
                  <a:pt x="330" y="136"/>
                </a:lnTo>
                <a:lnTo>
                  <a:pt x="335" y="144"/>
                </a:lnTo>
                <a:lnTo>
                  <a:pt x="340" y="139"/>
                </a:lnTo>
                <a:lnTo>
                  <a:pt x="331" y="112"/>
                </a:lnTo>
                <a:lnTo>
                  <a:pt x="316" y="88"/>
                </a:lnTo>
                <a:lnTo>
                  <a:pt x="309" y="85"/>
                </a:lnTo>
                <a:close/>
                <a:moveTo>
                  <a:pt x="117" y="83"/>
                </a:moveTo>
                <a:lnTo>
                  <a:pt x="104" y="83"/>
                </a:lnTo>
                <a:lnTo>
                  <a:pt x="99" y="89"/>
                </a:lnTo>
                <a:lnTo>
                  <a:pt x="95" y="97"/>
                </a:lnTo>
                <a:lnTo>
                  <a:pt x="114" y="91"/>
                </a:lnTo>
                <a:lnTo>
                  <a:pt x="131" y="83"/>
                </a:lnTo>
                <a:lnTo>
                  <a:pt x="117" y="83"/>
                </a:lnTo>
                <a:close/>
                <a:moveTo>
                  <a:pt x="256" y="79"/>
                </a:moveTo>
                <a:lnTo>
                  <a:pt x="269" y="88"/>
                </a:lnTo>
                <a:lnTo>
                  <a:pt x="290" y="101"/>
                </a:lnTo>
                <a:lnTo>
                  <a:pt x="288" y="85"/>
                </a:lnTo>
                <a:lnTo>
                  <a:pt x="284" y="81"/>
                </a:lnTo>
                <a:lnTo>
                  <a:pt x="271" y="80"/>
                </a:lnTo>
                <a:lnTo>
                  <a:pt x="256" y="79"/>
                </a:lnTo>
                <a:close/>
                <a:moveTo>
                  <a:pt x="124" y="64"/>
                </a:moveTo>
                <a:lnTo>
                  <a:pt x="120" y="66"/>
                </a:lnTo>
                <a:lnTo>
                  <a:pt x="119" y="67"/>
                </a:lnTo>
                <a:lnTo>
                  <a:pt x="127" y="67"/>
                </a:lnTo>
                <a:lnTo>
                  <a:pt x="124" y="64"/>
                </a:lnTo>
                <a:close/>
                <a:moveTo>
                  <a:pt x="162" y="59"/>
                </a:moveTo>
                <a:lnTo>
                  <a:pt x="145" y="60"/>
                </a:lnTo>
                <a:lnTo>
                  <a:pt x="163" y="74"/>
                </a:lnTo>
                <a:lnTo>
                  <a:pt x="197" y="66"/>
                </a:lnTo>
                <a:lnTo>
                  <a:pt x="189" y="63"/>
                </a:lnTo>
                <a:lnTo>
                  <a:pt x="182" y="62"/>
                </a:lnTo>
                <a:lnTo>
                  <a:pt x="162" y="59"/>
                </a:lnTo>
                <a:close/>
                <a:moveTo>
                  <a:pt x="189" y="49"/>
                </a:moveTo>
                <a:lnTo>
                  <a:pt x="227" y="63"/>
                </a:lnTo>
                <a:lnTo>
                  <a:pt x="256" y="63"/>
                </a:lnTo>
                <a:lnTo>
                  <a:pt x="250" y="60"/>
                </a:lnTo>
                <a:lnTo>
                  <a:pt x="242" y="58"/>
                </a:lnTo>
                <a:lnTo>
                  <a:pt x="217" y="53"/>
                </a:lnTo>
                <a:lnTo>
                  <a:pt x="189" y="49"/>
                </a:lnTo>
                <a:close/>
                <a:moveTo>
                  <a:pt x="154" y="15"/>
                </a:moveTo>
                <a:lnTo>
                  <a:pt x="134" y="19"/>
                </a:lnTo>
                <a:lnTo>
                  <a:pt x="112" y="26"/>
                </a:lnTo>
                <a:lnTo>
                  <a:pt x="89" y="38"/>
                </a:lnTo>
                <a:lnTo>
                  <a:pt x="119" y="26"/>
                </a:lnTo>
                <a:lnTo>
                  <a:pt x="149" y="20"/>
                </a:lnTo>
                <a:lnTo>
                  <a:pt x="182" y="17"/>
                </a:lnTo>
                <a:lnTo>
                  <a:pt x="192" y="19"/>
                </a:lnTo>
                <a:lnTo>
                  <a:pt x="172" y="15"/>
                </a:lnTo>
                <a:lnTo>
                  <a:pt x="154" y="15"/>
                </a:lnTo>
                <a:close/>
                <a:moveTo>
                  <a:pt x="154" y="0"/>
                </a:moveTo>
                <a:lnTo>
                  <a:pt x="182" y="2"/>
                </a:lnTo>
                <a:lnTo>
                  <a:pt x="210" y="7"/>
                </a:lnTo>
                <a:lnTo>
                  <a:pt x="237" y="13"/>
                </a:lnTo>
                <a:lnTo>
                  <a:pt x="263" y="24"/>
                </a:lnTo>
                <a:lnTo>
                  <a:pt x="286" y="36"/>
                </a:lnTo>
                <a:lnTo>
                  <a:pt x="303" y="43"/>
                </a:lnTo>
                <a:lnTo>
                  <a:pt x="319" y="54"/>
                </a:lnTo>
                <a:lnTo>
                  <a:pt x="335" y="71"/>
                </a:lnTo>
                <a:lnTo>
                  <a:pt x="348" y="89"/>
                </a:lnTo>
                <a:lnTo>
                  <a:pt x="358" y="100"/>
                </a:lnTo>
                <a:lnTo>
                  <a:pt x="365" y="112"/>
                </a:lnTo>
                <a:lnTo>
                  <a:pt x="366" y="125"/>
                </a:lnTo>
                <a:lnTo>
                  <a:pt x="379" y="161"/>
                </a:lnTo>
                <a:lnTo>
                  <a:pt x="387" y="198"/>
                </a:lnTo>
                <a:lnTo>
                  <a:pt x="388" y="216"/>
                </a:lnTo>
                <a:lnTo>
                  <a:pt x="390" y="237"/>
                </a:lnTo>
                <a:lnTo>
                  <a:pt x="390" y="259"/>
                </a:lnTo>
                <a:lnTo>
                  <a:pt x="387" y="280"/>
                </a:lnTo>
                <a:lnTo>
                  <a:pt x="382" y="301"/>
                </a:lnTo>
                <a:lnTo>
                  <a:pt x="373" y="318"/>
                </a:lnTo>
                <a:lnTo>
                  <a:pt x="358" y="333"/>
                </a:lnTo>
                <a:lnTo>
                  <a:pt x="347" y="339"/>
                </a:lnTo>
                <a:lnTo>
                  <a:pt x="335" y="345"/>
                </a:lnTo>
                <a:lnTo>
                  <a:pt x="326" y="355"/>
                </a:lnTo>
                <a:lnTo>
                  <a:pt x="314" y="364"/>
                </a:lnTo>
                <a:lnTo>
                  <a:pt x="301" y="371"/>
                </a:lnTo>
                <a:lnTo>
                  <a:pt x="286" y="375"/>
                </a:lnTo>
                <a:lnTo>
                  <a:pt x="273" y="377"/>
                </a:lnTo>
                <a:lnTo>
                  <a:pt x="265" y="382"/>
                </a:lnTo>
                <a:lnTo>
                  <a:pt x="256" y="388"/>
                </a:lnTo>
                <a:lnTo>
                  <a:pt x="235" y="394"/>
                </a:lnTo>
                <a:lnTo>
                  <a:pt x="214" y="396"/>
                </a:lnTo>
                <a:lnTo>
                  <a:pt x="213" y="397"/>
                </a:lnTo>
                <a:lnTo>
                  <a:pt x="210" y="398"/>
                </a:lnTo>
                <a:lnTo>
                  <a:pt x="206" y="398"/>
                </a:lnTo>
                <a:lnTo>
                  <a:pt x="172" y="390"/>
                </a:lnTo>
                <a:lnTo>
                  <a:pt x="138" y="379"/>
                </a:lnTo>
                <a:lnTo>
                  <a:pt x="138" y="379"/>
                </a:lnTo>
                <a:lnTo>
                  <a:pt x="121" y="376"/>
                </a:lnTo>
                <a:lnTo>
                  <a:pt x="106" y="371"/>
                </a:lnTo>
                <a:lnTo>
                  <a:pt x="91" y="363"/>
                </a:lnTo>
                <a:lnTo>
                  <a:pt x="89" y="362"/>
                </a:lnTo>
                <a:lnTo>
                  <a:pt x="72" y="359"/>
                </a:lnTo>
                <a:lnTo>
                  <a:pt x="55" y="350"/>
                </a:lnTo>
                <a:lnTo>
                  <a:pt x="36" y="333"/>
                </a:lnTo>
                <a:lnTo>
                  <a:pt x="24" y="313"/>
                </a:lnTo>
                <a:lnTo>
                  <a:pt x="15" y="290"/>
                </a:lnTo>
                <a:lnTo>
                  <a:pt x="11" y="265"/>
                </a:lnTo>
                <a:lnTo>
                  <a:pt x="4" y="244"/>
                </a:lnTo>
                <a:lnTo>
                  <a:pt x="1" y="219"/>
                </a:lnTo>
                <a:lnTo>
                  <a:pt x="0" y="185"/>
                </a:lnTo>
                <a:lnTo>
                  <a:pt x="4" y="151"/>
                </a:lnTo>
                <a:lnTo>
                  <a:pt x="14" y="119"/>
                </a:lnTo>
                <a:lnTo>
                  <a:pt x="15" y="105"/>
                </a:lnTo>
                <a:lnTo>
                  <a:pt x="21" y="91"/>
                </a:lnTo>
                <a:lnTo>
                  <a:pt x="32" y="71"/>
                </a:lnTo>
                <a:lnTo>
                  <a:pt x="47" y="55"/>
                </a:lnTo>
                <a:lnTo>
                  <a:pt x="64" y="41"/>
                </a:lnTo>
                <a:lnTo>
                  <a:pt x="82" y="28"/>
                </a:lnTo>
                <a:lnTo>
                  <a:pt x="100" y="16"/>
                </a:lnTo>
                <a:lnTo>
                  <a:pt x="127" y="5"/>
                </a:lnTo>
                <a:lnTo>
                  <a:pt x="154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12192000" cy="146957"/>
            <a:chOff x="0" y="449035"/>
            <a:chExt cx="7935684" cy="1322614"/>
          </a:xfrm>
        </p:grpSpPr>
        <p:sp>
          <p:nvSpPr>
            <p:cNvPr id="13" name="Rectangle 12"/>
            <p:cNvSpPr/>
            <p:nvPr/>
          </p:nvSpPr>
          <p:spPr>
            <a:xfrm>
              <a:off x="0" y="449035"/>
              <a:ext cx="1322614" cy="13226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22614" y="449035"/>
              <a:ext cx="1322614" cy="13226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45228" y="449035"/>
              <a:ext cx="1322614" cy="13226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67842" y="449035"/>
              <a:ext cx="1322614" cy="13226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290456" y="449035"/>
              <a:ext cx="1322614" cy="132261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613070" y="449035"/>
              <a:ext cx="1322614" cy="13226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38200" y="504084"/>
            <a:ext cx="1051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accent5"/>
                </a:solidFill>
                <a:latin typeface="Candara" panose="020E0502030303020204" pitchFamily="34" charset="0"/>
              </a:rPr>
              <a:t>ЗАДАЧИ</a:t>
            </a:r>
            <a:endParaRPr lang="en-US" sz="4400" dirty="0">
              <a:solidFill>
                <a:schemeClr val="accent5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Freeform 77"/>
          <p:cNvSpPr>
            <a:spLocks noEditPoints="1"/>
          </p:cNvSpPr>
          <p:nvPr/>
        </p:nvSpPr>
        <p:spPr bwMode="auto">
          <a:xfrm>
            <a:off x="-466292" y="456058"/>
            <a:ext cx="932584" cy="865492"/>
          </a:xfrm>
          <a:custGeom>
            <a:avLst/>
            <a:gdLst>
              <a:gd name="T0" fmla="*/ 307 w 417"/>
              <a:gd name="T1" fmla="*/ 337 h 387"/>
              <a:gd name="T2" fmla="*/ 174 w 417"/>
              <a:gd name="T3" fmla="*/ 335 h 387"/>
              <a:gd name="T4" fmla="*/ 131 w 417"/>
              <a:gd name="T5" fmla="*/ 302 h 387"/>
              <a:gd name="T6" fmla="*/ 83 w 417"/>
              <a:gd name="T7" fmla="*/ 292 h 387"/>
              <a:gd name="T8" fmla="*/ 180 w 417"/>
              <a:gd name="T9" fmla="*/ 276 h 387"/>
              <a:gd name="T10" fmla="*/ 148 w 417"/>
              <a:gd name="T11" fmla="*/ 280 h 387"/>
              <a:gd name="T12" fmla="*/ 222 w 417"/>
              <a:gd name="T13" fmla="*/ 252 h 387"/>
              <a:gd name="T14" fmla="*/ 36 w 417"/>
              <a:gd name="T15" fmla="*/ 242 h 387"/>
              <a:gd name="T16" fmla="*/ 36 w 417"/>
              <a:gd name="T17" fmla="*/ 242 h 387"/>
              <a:gd name="T18" fmla="*/ 286 w 417"/>
              <a:gd name="T19" fmla="*/ 258 h 387"/>
              <a:gd name="T20" fmla="*/ 123 w 417"/>
              <a:gd name="T21" fmla="*/ 251 h 387"/>
              <a:gd name="T22" fmla="*/ 171 w 417"/>
              <a:gd name="T23" fmla="*/ 227 h 387"/>
              <a:gd name="T24" fmla="*/ 191 w 417"/>
              <a:gd name="T25" fmla="*/ 241 h 387"/>
              <a:gd name="T26" fmla="*/ 201 w 417"/>
              <a:gd name="T27" fmla="*/ 227 h 387"/>
              <a:gd name="T28" fmla="*/ 331 w 417"/>
              <a:gd name="T29" fmla="*/ 262 h 387"/>
              <a:gd name="T30" fmla="*/ 57 w 417"/>
              <a:gd name="T31" fmla="*/ 196 h 387"/>
              <a:gd name="T32" fmla="*/ 120 w 417"/>
              <a:gd name="T33" fmla="*/ 195 h 387"/>
              <a:gd name="T34" fmla="*/ 272 w 417"/>
              <a:gd name="T35" fmla="*/ 188 h 387"/>
              <a:gd name="T36" fmla="*/ 297 w 417"/>
              <a:gd name="T37" fmla="*/ 188 h 387"/>
              <a:gd name="T38" fmla="*/ 306 w 417"/>
              <a:gd name="T39" fmla="*/ 174 h 387"/>
              <a:gd name="T40" fmla="*/ 39 w 417"/>
              <a:gd name="T41" fmla="*/ 224 h 387"/>
              <a:gd name="T42" fmla="*/ 183 w 417"/>
              <a:gd name="T43" fmla="*/ 163 h 387"/>
              <a:gd name="T44" fmla="*/ 197 w 417"/>
              <a:gd name="T45" fmla="*/ 171 h 387"/>
              <a:gd name="T46" fmla="*/ 183 w 417"/>
              <a:gd name="T47" fmla="*/ 163 h 387"/>
              <a:gd name="T48" fmla="*/ 370 w 417"/>
              <a:gd name="T49" fmla="*/ 225 h 387"/>
              <a:gd name="T50" fmla="*/ 238 w 417"/>
              <a:gd name="T51" fmla="*/ 210 h 387"/>
              <a:gd name="T52" fmla="*/ 250 w 417"/>
              <a:gd name="T53" fmla="*/ 166 h 387"/>
              <a:gd name="T54" fmla="*/ 53 w 417"/>
              <a:gd name="T55" fmla="*/ 150 h 387"/>
              <a:gd name="T56" fmla="*/ 225 w 417"/>
              <a:gd name="T57" fmla="*/ 153 h 387"/>
              <a:gd name="T58" fmla="*/ 280 w 417"/>
              <a:gd name="T59" fmla="*/ 146 h 387"/>
              <a:gd name="T60" fmla="*/ 273 w 417"/>
              <a:gd name="T61" fmla="*/ 137 h 387"/>
              <a:gd name="T62" fmla="*/ 212 w 417"/>
              <a:gd name="T63" fmla="*/ 135 h 387"/>
              <a:gd name="T64" fmla="*/ 396 w 417"/>
              <a:gd name="T65" fmla="*/ 193 h 387"/>
              <a:gd name="T66" fmla="*/ 400 w 417"/>
              <a:gd name="T67" fmla="*/ 187 h 387"/>
              <a:gd name="T68" fmla="*/ 175 w 417"/>
              <a:gd name="T69" fmla="*/ 125 h 387"/>
              <a:gd name="T70" fmla="*/ 112 w 417"/>
              <a:gd name="T71" fmla="*/ 131 h 387"/>
              <a:gd name="T72" fmla="*/ 148 w 417"/>
              <a:gd name="T73" fmla="*/ 119 h 387"/>
              <a:gd name="T74" fmla="*/ 154 w 417"/>
              <a:gd name="T75" fmla="*/ 118 h 387"/>
              <a:gd name="T76" fmla="*/ 93 w 417"/>
              <a:gd name="T77" fmla="*/ 116 h 387"/>
              <a:gd name="T78" fmla="*/ 319 w 417"/>
              <a:gd name="T79" fmla="*/ 114 h 387"/>
              <a:gd name="T80" fmla="*/ 336 w 417"/>
              <a:gd name="T81" fmla="*/ 128 h 387"/>
              <a:gd name="T82" fmla="*/ 133 w 417"/>
              <a:gd name="T83" fmla="*/ 112 h 387"/>
              <a:gd name="T84" fmla="*/ 255 w 417"/>
              <a:gd name="T85" fmla="*/ 107 h 387"/>
              <a:gd name="T86" fmla="*/ 231 w 417"/>
              <a:gd name="T87" fmla="*/ 103 h 387"/>
              <a:gd name="T88" fmla="*/ 161 w 417"/>
              <a:gd name="T89" fmla="*/ 101 h 387"/>
              <a:gd name="T90" fmla="*/ 192 w 417"/>
              <a:gd name="T91" fmla="*/ 93 h 387"/>
              <a:gd name="T92" fmla="*/ 333 w 417"/>
              <a:gd name="T93" fmla="*/ 86 h 387"/>
              <a:gd name="T94" fmla="*/ 333 w 417"/>
              <a:gd name="T95" fmla="*/ 86 h 387"/>
              <a:gd name="T96" fmla="*/ 127 w 417"/>
              <a:gd name="T97" fmla="*/ 74 h 387"/>
              <a:gd name="T98" fmla="*/ 201 w 417"/>
              <a:gd name="T99" fmla="*/ 53 h 387"/>
              <a:gd name="T100" fmla="*/ 179 w 417"/>
              <a:gd name="T101" fmla="*/ 42 h 387"/>
              <a:gd name="T102" fmla="*/ 251 w 417"/>
              <a:gd name="T103" fmla="*/ 34 h 387"/>
              <a:gd name="T104" fmla="*/ 258 w 417"/>
              <a:gd name="T105" fmla="*/ 32 h 387"/>
              <a:gd name="T106" fmla="*/ 55 w 417"/>
              <a:gd name="T107" fmla="*/ 73 h 387"/>
              <a:gd name="T108" fmla="*/ 286 w 417"/>
              <a:gd name="T109" fmla="*/ 18 h 387"/>
              <a:gd name="T110" fmla="*/ 394 w 417"/>
              <a:gd name="T111" fmla="*/ 129 h 387"/>
              <a:gd name="T112" fmla="*/ 403 w 417"/>
              <a:gd name="T113" fmla="*/ 242 h 387"/>
              <a:gd name="T114" fmla="*/ 353 w 417"/>
              <a:gd name="T115" fmla="*/ 317 h 387"/>
              <a:gd name="T116" fmla="*/ 276 w 417"/>
              <a:gd name="T117" fmla="*/ 366 h 387"/>
              <a:gd name="T118" fmla="*/ 171 w 417"/>
              <a:gd name="T119" fmla="*/ 387 h 387"/>
              <a:gd name="T120" fmla="*/ 43 w 417"/>
              <a:gd name="T121" fmla="*/ 298 h 387"/>
              <a:gd name="T122" fmla="*/ 9 w 417"/>
              <a:gd name="T123" fmla="*/ 121 h 387"/>
              <a:gd name="T124" fmla="*/ 166 w 417"/>
              <a:gd name="T125" fmla="*/ 4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17" h="387">
                <a:moveTo>
                  <a:pt x="214" y="339"/>
                </a:moveTo>
                <a:lnTo>
                  <a:pt x="213" y="340"/>
                </a:lnTo>
                <a:lnTo>
                  <a:pt x="214" y="340"/>
                </a:lnTo>
                <a:lnTo>
                  <a:pt x="214" y="339"/>
                </a:lnTo>
                <a:close/>
                <a:moveTo>
                  <a:pt x="320" y="330"/>
                </a:moveTo>
                <a:lnTo>
                  <a:pt x="292" y="344"/>
                </a:lnTo>
                <a:lnTo>
                  <a:pt x="307" y="337"/>
                </a:lnTo>
                <a:lnTo>
                  <a:pt x="320" y="330"/>
                </a:lnTo>
                <a:close/>
                <a:moveTo>
                  <a:pt x="125" y="318"/>
                </a:moveTo>
                <a:lnTo>
                  <a:pt x="124" y="319"/>
                </a:lnTo>
                <a:lnTo>
                  <a:pt x="142" y="330"/>
                </a:lnTo>
                <a:lnTo>
                  <a:pt x="162" y="336"/>
                </a:lnTo>
                <a:lnTo>
                  <a:pt x="172" y="335"/>
                </a:lnTo>
                <a:lnTo>
                  <a:pt x="174" y="335"/>
                </a:lnTo>
                <a:lnTo>
                  <a:pt x="142" y="326"/>
                </a:lnTo>
                <a:lnTo>
                  <a:pt x="133" y="323"/>
                </a:lnTo>
                <a:lnTo>
                  <a:pt x="125" y="318"/>
                </a:lnTo>
                <a:close/>
                <a:moveTo>
                  <a:pt x="120" y="294"/>
                </a:moveTo>
                <a:lnTo>
                  <a:pt x="123" y="298"/>
                </a:lnTo>
                <a:lnTo>
                  <a:pt x="127" y="299"/>
                </a:lnTo>
                <a:lnTo>
                  <a:pt x="131" y="302"/>
                </a:lnTo>
                <a:lnTo>
                  <a:pt x="134" y="302"/>
                </a:lnTo>
                <a:lnTo>
                  <a:pt x="120" y="294"/>
                </a:lnTo>
                <a:close/>
                <a:moveTo>
                  <a:pt x="85" y="282"/>
                </a:moveTo>
                <a:lnTo>
                  <a:pt x="86" y="282"/>
                </a:lnTo>
                <a:lnTo>
                  <a:pt x="86" y="286"/>
                </a:lnTo>
                <a:lnTo>
                  <a:pt x="86" y="289"/>
                </a:lnTo>
                <a:lnTo>
                  <a:pt x="83" y="292"/>
                </a:lnTo>
                <a:lnTo>
                  <a:pt x="81" y="293"/>
                </a:lnTo>
                <a:lnTo>
                  <a:pt x="82" y="296"/>
                </a:lnTo>
                <a:lnTo>
                  <a:pt x="90" y="298"/>
                </a:lnTo>
                <a:lnTo>
                  <a:pt x="87" y="290"/>
                </a:lnTo>
                <a:lnTo>
                  <a:pt x="86" y="282"/>
                </a:lnTo>
                <a:lnTo>
                  <a:pt x="85" y="282"/>
                </a:lnTo>
                <a:close/>
                <a:moveTo>
                  <a:pt x="180" y="276"/>
                </a:moveTo>
                <a:lnTo>
                  <a:pt x="180" y="277"/>
                </a:lnTo>
                <a:lnTo>
                  <a:pt x="182" y="277"/>
                </a:lnTo>
                <a:lnTo>
                  <a:pt x="180" y="276"/>
                </a:lnTo>
                <a:close/>
                <a:moveTo>
                  <a:pt x="138" y="265"/>
                </a:moveTo>
                <a:lnTo>
                  <a:pt x="136" y="271"/>
                </a:lnTo>
                <a:lnTo>
                  <a:pt x="141" y="276"/>
                </a:lnTo>
                <a:lnTo>
                  <a:pt x="148" y="280"/>
                </a:lnTo>
                <a:lnTo>
                  <a:pt x="149" y="280"/>
                </a:lnTo>
                <a:lnTo>
                  <a:pt x="145" y="276"/>
                </a:lnTo>
                <a:lnTo>
                  <a:pt x="141" y="272"/>
                </a:lnTo>
                <a:lnTo>
                  <a:pt x="138" y="265"/>
                </a:lnTo>
                <a:close/>
                <a:moveTo>
                  <a:pt x="218" y="252"/>
                </a:moveTo>
                <a:lnTo>
                  <a:pt x="217" y="254"/>
                </a:lnTo>
                <a:lnTo>
                  <a:pt x="222" y="252"/>
                </a:lnTo>
                <a:lnTo>
                  <a:pt x="218" y="252"/>
                </a:lnTo>
                <a:close/>
                <a:moveTo>
                  <a:pt x="267" y="243"/>
                </a:moveTo>
                <a:lnTo>
                  <a:pt x="260" y="248"/>
                </a:lnTo>
                <a:lnTo>
                  <a:pt x="252" y="255"/>
                </a:lnTo>
                <a:lnTo>
                  <a:pt x="260" y="250"/>
                </a:lnTo>
                <a:lnTo>
                  <a:pt x="267" y="243"/>
                </a:lnTo>
                <a:close/>
                <a:moveTo>
                  <a:pt x="36" y="242"/>
                </a:moveTo>
                <a:lnTo>
                  <a:pt x="42" y="255"/>
                </a:lnTo>
                <a:lnTo>
                  <a:pt x="48" y="268"/>
                </a:lnTo>
                <a:lnTo>
                  <a:pt x="52" y="273"/>
                </a:lnTo>
                <a:lnTo>
                  <a:pt x="56" y="279"/>
                </a:lnTo>
                <a:lnTo>
                  <a:pt x="49" y="263"/>
                </a:lnTo>
                <a:lnTo>
                  <a:pt x="45" y="248"/>
                </a:lnTo>
                <a:lnTo>
                  <a:pt x="36" y="242"/>
                </a:lnTo>
                <a:close/>
                <a:moveTo>
                  <a:pt x="306" y="235"/>
                </a:moveTo>
                <a:lnTo>
                  <a:pt x="289" y="251"/>
                </a:lnTo>
                <a:lnTo>
                  <a:pt x="268" y="264"/>
                </a:lnTo>
                <a:lnTo>
                  <a:pt x="260" y="269"/>
                </a:lnTo>
                <a:lnTo>
                  <a:pt x="268" y="268"/>
                </a:lnTo>
                <a:lnTo>
                  <a:pt x="276" y="267"/>
                </a:lnTo>
                <a:lnTo>
                  <a:pt x="286" y="258"/>
                </a:lnTo>
                <a:lnTo>
                  <a:pt x="295" y="251"/>
                </a:lnTo>
                <a:lnTo>
                  <a:pt x="306" y="235"/>
                </a:lnTo>
                <a:close/>
                <a:moveTo>
                  <a:pt x="131" y="235"/>
                </a:moveTo>
                <a:lnTo>
                  <a:pt x="128" y="246"/>
                </a:lnTo>
                <a:lnTo>
                  <a:pt x="128" y="248"/>
                </a:lnTo>
                <a:lnTo>
                  <a:pt x="125" y="251"/>
                </a:lnTo>
                <a:lnTo>
                  <a:pt x="123" y="251"/>
                </a:lnTo>
                <a:lnTo>
                  <a:pt x="120" y="251"/>
                </a:lnTo>
                <a:lnTo>
                  <a:pt x="125" y="259"/>
                </a:lnTo>
                <a:lnTo>
                  <a:pt x="129" y="254"/>
                </a:lnTo>
                <a:lnTo>
                  <a:pt x="134" y="247"/>
                </a:lnTo>
                <a:lnTo>
                  <a:pt x="134" y="239"/>
                </a:lnTo>
                <a:lnTo>
                  <a:pt x="131" y="235"/>
                </a:lnTo>
                <a:close/>
                <a:moveTo>
                  <a:pt x="171" y="227"/>
                </a:moveTo>
                <a:lnTo>
                  <a:pt x="174" y="246"/>
                </a:lnTo>
                <a:lnTo>
                  <a:pt x="191" y="258"/>
                </a:lnTo>
                <a:lnTo>
                  <a:pt x="195" y="258"/>
                </a:lnTo>
                <a:lnTo>
                  <a:pt x="195" y="255"/>
                </a:lnTo>
                <a:lnTo>
                  <a:pt x="195" y="254"/>
                </a:lnTo>
                <a:lnTo>
                  <a:pt x="197" y="245"/>
                </a:lnTo>
                <a:lnTo>
                  <a:pt x="191" y="241"/>
                </a:lnTo>
                <a:lnTo>
                  <a:pt x="187" y="235"/>
                </a:lnTo>
                <a:lnTo>
                  <a:pt x="182" y="230"/>
                </a:lnTo>
                <a:lnTo>
                  <a:pt x="176" y="229"/>
                </a:lnTo>
                <a:lnTo>
                  <a:pt x="171" y="227"/>
                </a:lnTo>
                <a:close/>
                <a:moveTo>
                  <a:pt x="201" y="227"/>
                </a:moveTo>
                <a:lnTo>
                  <a:pt x="201" y="227"/>
                </a:lnTo>
                <a:lnTo>
                  <a:pt x="201" y="227"/>
                </a:lnTo>
                <a:lnTo>
                  <a:pt x="201" y="227"/>
                </a:lnTo>
                <a:close/>
                <a:moveTo>
                  <a:pt x="345" y="222"/>
                </a:moveTo>
                <a:lnTo>
                  <a:pt x="345" y="222"/>
                </a:lnTo>
                <a:lnTo>
                  <a:pt x="341" y="229"/>
                </a:lnTo>
                <a:lnTo>
                  <a:pt x="337" y="235"/>
                </a:lnTo>
                <a:lnTo>
                  <a:pt x="332" y="241"/>
                </a:lnTo>
                <a:lnTo>
                  <a:pt x="331" y="262"/>
                </a:lnTo>
                <a:lnTo>
                  <a:pt x="339" y="258"/>
                </a:lnTo>
                <a:lnTo>
                  <a:pt x="345" y="254"/>
                </a:lnTo>
                <a:lnTo>
                  <a:pt x="348" y="247"/>
                </a:lnTo>
                <a:lnTo>
                  <a:pt x="349" y="239"/>
                </a:lnTo>
                <a:lnTo>
                  <a:pt x="345" y="222"/>
                </a:lnTo>
                <a:close/>
                <a:moveTo>
                  <a:pt x="61" y="187"/>
                </a:moveTo>
                <a:lnTo>
                  <a:pt x="57" y="196"/>
                </a:lnTo>
                <a:lnTo>
                  <a:pt x="59" y="200"/>
                </a:lnTo>
                <a:lnTo>
                  <a:pt x="72" y="224"/>
                </a:lnTo>
                <a:lnTo>
                  <a:pt x="77" y="231"/>
                </a:lnTo>
                <a:lnTo>
                  <a:pt x="76" y="221"/>
                </a:lnTo>
                <a:lnTo>
                  <a:pt x="61" y="187"/>
                </a:lnTo>
                <a:close/>
                <a:moveTo>
                  <a:pt x="123" y="182"/>
                </a:moveTo>
                <a:lnTo>
                  <a:pt x="120" y="195"/>
                </a:lnTo>
                <a:lnTo>
                  <a:pt x="121" y="197"/>
                </a:lnTo>
                <a:lnTo>
                  <a:pt x="123" y="186"/>
                </a:lnTo>
                <a:lnTo>
                  <a:pt x="123" y="182"/>
                </a:lnTo>
                <a:close/>
                <a:moveTo>
                  <a:pt x="267" y="176"/>
                </a:moveTo>
                <a:lnTo>
                  <a:pt x="267" y="203"/>
                </a:lnTo>
                <a:lnTo>
                  <a:pt x="273" y="193"/>
                </a:lnTo>
                <a:lnTo>
                  <a:pt x="272" y="188"/>
                </a:lnTo>
                <a:lnTo>
                  <a:pt x="269" y="183"/>
                </a:lnTo>
                <a:lnTo>
                  <a:pt x="267" y="176"/>
                </a:lnTo>
                <a:close/>
                <a:moveTo>
                  <a:pt x="306" y="165"/>
                </a:moveTo>
                <a:lnTo>
                  <a:pt x="305" y="170"/>
                </a:lnTo>
                <a:lnTo>
                  <a:pt x="302" y="176"/>
                </a:lnTo>
                <a:lnTo>
                  <a:pt x="299" y="182"/>
                </a:lnTo>
                <a:lnTo>
                  <a:pt x="297" y="188"/>
                </a:lnTo>
                <a:lnTo>
                  <a:pt x="298" y="205"/>
                </a:lnTo>
                <a:lnTo>
                  <a:pt x="297" y="222"/>
                </a:lnTo>
                <a:lnTo>
                  <a:pt x="305" y="210"/>
                </a:lnTo>
                <a:lnTo>
                  <a:pt x="310" y="197"/>
                </a:lnTo>
                <a:lnTo>
                  <a:pt x="305" y="180"/>
                </a:lnTo>
                <a:lnTo>
                  <a:pt x="305" y="176"/>
                </a:lnTo>
                <a:lnTo>
                  <a:pt x="306" y="174"/>
                </a:lnTo>
                <a:lnTo>
                  <a:pt x="307" y="173"/>
                </a:lnTo>
                <a:lnTo>
                  <a:pt x="306" y="165"/>
                </a:lnTo>
                <a:close/>
                <a:moveTo>
                  <a:pt x="31" y="163"/>
                </a:moveTo>
                <a:lnTo>
                  <a:pt x="28" y="188"/>
                </a:lnTo>
                <a:lnTo>
                  <a:pt x="30" y="212"/>
                </a:lnTo>
                <a:lnTo>
                  <a:pt x="34" y="218"/>
                </a:lnTo>
                <a:lnTo>
                  <a:pt x="39" y="224"/>
                </a:lnTo>
                <a:lnTo>
                  <a:pt x="39" y="213"/>
                </a:lnTo>
                <a:lnTo>
                  <a:pt x="39" y="203"/>
                </a:lnTo>
                <a:lnTo>
                  <a:pt x="38" y="191"/>
                </a:lnTo>
                <a:lnTo>
                  <a:pt x="34" y="180"/>
                </a:lnTo>
                <a:lnTo>
                  <a:pt x="32" y="171"/>
                </a:lnTo>
                <a:lnTo>
                  <a:pt x="31" y="163"/>
                </a:lnTo>
                <a:close/>
                <a:moveTo>
                  <a:pt x="183" y="163"/>
                </a:moveTo>
                <a:lnTo>
                  <a:pt x="186" y="192"/>
                </a:lnTo>
                <a:lnTo>
                  <a:pt x="186" y="193"/>
                </a:lnTo>
                <a:lnTo>
                  <a:pt x="188" y="191"/>
                </a:lnTo>
                <a:lnTo>
                  <a:pt x="192" y="187"/>
                </a:lnTo>
                <a:lnTo>
                  <a:pt x="196" y="182"/>
                </a:lnTo>
                <a:lnTo>
                  <a:pt x="199" y="176"/>
                </a:lnTo>
                <a:lnTo>
                  <a:pt x="197" y="171"/>
                </a:lnTo>
                <a:lnTo>
                  <a:pt x="196" y="173"/>
                </a:lnTo>
                <a:lnTo>
                  <a:pt x="193" y="174"/>
                </a:lnTo>
                <a:lnTo>
                  <a:pt x="189" y="174"/>
                </a:lnTo>
                <a:lnTo>
                  <a:pt x="187" y="173"/>
                </a:lnTo>
                <a:lnTo>
                  <a:pt x="186" y="171"/>
                </a:lnTo>
                <a:lnTo>
                  <a:pt x="184" y="167"/>
                </a:lnTo>
                <a:lnTo>
                  <a:pt x="183" y="163"/>
                </a:lnTo>
                <a:close/>
                <a:moveTo>
                  <a:pt x="78" y="158"/>
                </a:moveTo>
                <a:lnTo>
                  <a:pt x="74" y="165"/>
                </a:lnTo>
                <a:lnTo>
                  <a:pt x="77" y="170"/>
                </a:lnTo>
                <a:lnTo>
                  <a:pt x="78" y="158"/>
                </a:lnTo>
                <a:close/>
                <a:moveTo>
                  <a:pt x="362" y="158"/>
                </a:moveTo>
                <a:lnTo>
                  <a:pt x="369" y="191"/>
                </a:lnTo>
                <a:lnTo>
                  <a:pt x="370" y="225"/>
                </a:lnTo>
                <a:lnTo>
                  <a:pt x="375" y="208"/>
                </a:lnTo>
                <a:lnTo>
                  <a:pt x="374" y="190"/>
                </a:lnTo>
                <a:lnTo>
                  <a:pt x="370" y="174"/>
                </a:lnTo>
                <a:lnTo>
                  <a:pt x="362" y="158"/>
                </a:lnTo>
                <a:close/>
                <a:moveTo>
                  <a:pt x="247" y="153"/>
                </a:moveTo>
                <a:lnTo>
                  <a:pt x="244" y="182"/>
                </a:lnTo>
                <a:lnTo>
                  <a:pt x="238" y="210"/>
                </a:lnTo>
                <a:lnTo>
                  <a:pt x="227" y="237"/>
                </a:lnTo>
                <a:lnTo>
                  <a:pt x="235" y="231"/>
                </a:lnTo>
                <a:lnTo>
                  <a:pt x="242" y="222"/>
                </a:lnTo>
                <a:lnTo>
                  <a:pt x="246" y="209"/>
                </a:lnTo>
                <a:lnTo>
                  <a:pt x="248" y="195"/>
                </a:lnTo>
                <a:lnTo>
                  <a:pt x="250" y="180"/>
                </a:lnTo>
                <a:lnTo>
                  <a:pt x="250" y="166"/>
                </a:lnTo>
                <a:lnTo>
                  <a:pt x="250" y="155"/>
                </a:lnTo>
                <a:lnTo>
                  <a:pt x="247" y="153"/>
                </a:lnTo>
                <a:close/>
                <a:moveTo>
                  <a:pt x="53" y="150"/>
                </a:moveTo>
                <a:lnTo>
                  <a:pt x="52" y="158"/>
                </a:lnTo>
                <a:lnTo>
                  <a:pt x="52" y="167"/>
                </a:lnTo>
                <a:lnTo>
                  <a:pt x="55" y="162"/>
                </a:lnTo>
                <a:lnTo>
                  <a:pt x="53" y="150"/>
                </a:lnTo>
                <a:close/>
                <a:moveTo>
                  <a:pt x="222" y="148"/>
                </a:moveTo>
                <a:lnTo>
                  <a:pt x="222" y="148"/>
                </a:lnTo>
                <a:lnTo>
                  <a:pt x="221" y="158"/>
                </a:lnTo>
                <a:lnTo>
                  <a:pt x="218" y="169"/>
                </a:lnTo>
                <a:lnTo>
                  <a:pt x="218" y="175"/>
                </a:lnTo>
                <a:lnTo>
                  <a:pt x="226" y="158"/>
                </a:lnTo>
                <a:lnTo>
                  <a:pt x="225" y="153"/>
                </a:lnTo>
                <a:lnTo>
                  <a:pt x="222" y="148"/>
                </a:lnTo>
                <a:close/>
                <a:moveTo>
                  <a:pt x="131" y="146"/>
                </a:moveTo>
                <a:lnTo>
                  <a:pt x="131" y="148"/>
                </a:lnTo>
                <a:lnTo>
                  <a:pt x="131" y="148"/>
                </a:lnTo>
                <a:lnTo>
                  <a:pt x="131" y="146"/>
                </a:lnTo>
                <a:close/>
                <a:moveTo>
                  <a:pt x="273" y="137"/>
                </a:moveTo>
                <a:lnTo>
                  <a:pt x="280" y="146"/>
                </a:lnTo>
                <a:lnTo>
                  <a:pt x="286" y="157"/>
                </a:lnTo>
                <a:lnTo>
                  <a:pt x="289" y="165"/>
                </a:lnTo>
                <a:lnTo>
                  <a:pt x="290" y="154"/>
                </a:lnTo>
                <a:lnTo>
                  <a:pt x="290" y="144"/>
                </a:lnTo>
                <a:lnTo>
                  <a:pt x="286" y="138"/>
                </a:lnTo>
                <a:lnTo>
                  <a:pt x="280" y="137"/>
                </a:lnTo>
                <a:lnTo>
                  <a:pt x="273" y="137"/>
                </a:lnTo>
                <a:close/>
                <a:moveTo>
                  <a:pt x="195" y="135"/>
                </a:moveTo>
                <a:lnTo>
                  <a:pt x="189" y="141"/>
                </a:lnTo>
                <a:lnTo>
                  <a:pt x="197" y="138"/>
                </a:lnTo>
                <a:lnTo>
                  <a:pt x="196" y="135"/>
                </a:lnTo>
                <a:lnTo>
                  <a:pt x="195" y="135"/>
                </a:lnTo>
                <a:close/>
                <a:moveTo>
                  <a:pt x="212" y="135"/>
                </a:moveTo>
                <a:lnTo>
                  <a:pt x="212" y="135"/>
                </a:lnTo>
                <a:lnTo>
                  <a:pt x="213" y="135"/>
                </a:lnTo>
                <a:lnTo>
                  <a:pt x="212" y="135"/>
                </a:lnTo>
                <a:close/>
                <a:moveTo>
                  <a:pt x="377" y="129"/>
                </a:moveTo>
                <a:lnTo>
                  <a:pt x="386" y="154"/>
                </a:lnTo>
                <a:lnTo>
                  <a:pt x="395" y="190"/>
                </a:lnTo>
                <a:lnTo>
                  <a:pt x="396" y="191"/>
                </a:lnTo>
                <a:lnTo>
                  <a:pt x="396" y="193"/>
                </a:lnTo>
                <a:lnTo>
                  <a:pt x="398" y="204"/>
                </a:lnTo>
                <a:lnTo>
                  <a:pt x="398" y="208"/>
                </a:lnTo>
                <a:lnTo>
                  <a:pt x="399" y="207"/>
                </a:lnTo>
                <a:lnTo>
                  <a:pt x="402" y="205"/>
                </a:lnTo>
                <a:lnTo>
                  <a:pt x="402" y="199"/>
                </a:lnTo>
                <a:lnTo>
                  <a:pt x="402" y="193"/>
                </a:lnTo>
                <a:lnTo>
                  <a:pt x="400" y="187"/>
                </a:lnTo>
                <a:lnTo>
                  <a:pt x="391" y="157"/>
                </a:lnTo>
                <a:lnTo>
                  <a:pt x="377" y="129"/>
                </a:lnTo>
                <a:close/>
                <a:moveTo>
                  <a:pt x="176" y="120"/>
                </a:moveTo>
                <a:lnTo>
                  <a:pt x="175" y="121"/>
                </a:lnTo>
                <a:lnTo>
                  <a:pt x="170" y="125"/>
                </a:lnTo>
                <a:lnTo>
                  <a:pt x="171" y="129"/>
                </a:lnTo>
                <a:lnTo>
                  <a:pt x="175" y="125"/>
                </a:lnTo>
                <a:lnTo>
                  <a:pt x="180" y="121"/>
                </a:lnTo>
                <a:lnTo>
                  <a:pt x="176" y="120"/>
                </a:lnTo>
                <a:close/>
                <a:moveTo>
                  <a:pt x="123" y="119"/>
                </a:moveTo>
                <a:lnTo>
                  <a:pt x="117" y="123"/>
                </a:lnTo>
                <a:lnTo>
                  <a:pt x="114" y="127"/>
                </a:lnTo>
                <a:lnTo>
                  <a:pt x="112" y="128"/>
                </a:lnTo>
                <a:lnTo>
                  <a:pt x="112" y="131"/>
                </a:lnTo>
                <a:lnTo>
                  <a:pt x="108" y="149"/>
                </a:lnTo>
                <a:lnTo>
                  <a:pt x="110" y="166"/>
                </a:lnTo>
                <a:lnTo>
                  <a:pt x="121" y="121"/>
                </a:lnTo>
                <a:lnTo>
                  <a:pt x="121" y="120"/>
                </a:lnTo>
                <a:lnTo>
                  <a:pt x="123" y="119"/>
                </a:lnTo>
                <a:close/>
                <a:moveTo>
                  <a:pt x="154" y="118"/>
                </a:moveTo>
                <a:lnTo>
                  <a:pt x="148" y="119"/>
                </a:lnTo>
                <a:lnTo>
                  <a:pt x="142" y="123"/>
                </a:lnTo>
                <a:lnTo>
                  <a:pt x="138" y="127"/>
                </a:lnTo>
                <a:lnTo>
                  <a:pt x="142" y="136"/>
                </a:lnTo>
                <a:lnTo>
                  <a:pt x="144" y="133"/>
                </a:lnTo>
                <a:lnTo>
                  <a:pt x="148" y="125"/>
                </a:lnTo>
                <a:lnTo>
                  <a:pt x="153" y="120"/>
                </a:lnTo>
                <a:lnTo>
                  <a:pt x="154" y="118"/>
                </a:lnTo>
                <a:close/>
                <a:moveTo>
                  <a:pt x="93" y="116"/>
                </a:moveTo>
                <a:lnTo>
                  <a:pt x="81" y="123"/>
                </a:lnTo>
                <a:lnTo>
                  <a:pt x="69" y="129"/>
                </a:lnTo>
                <a:lnTo>
                  <a:pt x="68" y="137"/>
                </a:lnTo>
                <a:lnTo>
                  <a:pt x="68" y="146"/>
                </a:lnTo>
                <a:lnTo>
                  <a:pt x="81" y="132"/>
                </a:lnTo>
                <a:lnTo>
                  <a:pt x="93" y="116"/>
                </a:lnTo>
                <a:close/>
                <a:moveTo>
                  <a:pt x="218" y="115"/>
                </a:moveTo>
                <a:lnTo>
                  <a:pt x="226" y="119"/>
                </a:lnTo>
                <a:lnTo>
                  <a:pt x="234" y="123"/>
                </a:lnTo>
                <a:lnTo>
                  <a:pt x="234" y="121"/>
                </a:lnTo>
                <a:lnTo>
                  <a:pt x="226" y="118"/>
                </a:lnTo>
                <a:lnTo>
                  <a:pt x="218" y="115"/>
                </a:lnTo>
                <a:close/>
                <a:moveTo>
                  <a:pt x="319" y="114"/>
                </a:moveTo>
                <a:lnTo>
                  <a:pt x="327" y="140"/>
                </a:lnTo>
                <a:lnTo>
                  <a:pt x="340" y="167"/>
                </a:lnTo>
                <a:lnTo>
                  <a:pt x="345" y="178"/>
                </a:lnTo>
                <a:lnTo>
                  <a:pt x="344" y="167"/>
                </a:lnTo>
                <a:lnTo>
                  <a:pt x="343" y="159"/>
                </a:lnTo>
                <a:lnTo>
                  <a:pt x="340" y="138"/>
                </a:lnTo>
                <a:lnTo>
                  <a:pt x="336" y="128"/>
                </a:lnTo>
                <a:lnTo>
                  <a:pt x="328" y="120"/>
                </a:lnTo>
                <a:lnTo>
                  <a:pt x="319" y="114"/>
                </a:lnTo>
                <a:close/>
                <a:moveTo>
                  <a:pt x="132" y="112"/>
                </a:moveTo>
                <a:lnTo>
                  <a:pt x="125" y="116"/>
                </a:lnTo>
                <a:lnTo>
                  <a:pt x="128" y="116"/>
                </a:lnTo>
                <a:lnTo>
                  <a:pt x="129" y="116"/>
                </a:lnTo>
                <a:lnTo>
                  <a:pt x="133" y="112"/>
                </a:lnTo>
                <a:lnTo>
                  <a:pt x="132" y="112"/>
                </a:lnTo>
                <a:close/>
                <a:moveTo>
                  <a:pt x="255" y="107"/>
                </a:moveTo>
                <a:lnTo>
                  <a:pt x="259" y="120"/>
                </a:lnTo>
                <a:lnTo>
                  <a:pt x="261" y="123"/>
                </a:lnTo>
                <a:lnTo>
                  <a:pt x="271" y="121"/>
                </a:lnTo>
                <a:lnTo>
                  <a:pt x="263" y="114"/>
                </a:lnTo>
                <a:lnTo>
                  <a:pt x="255" y="107"/>
                </a:lnTo>
                <a:close/>
                <a:moveTo>
                  <a:pt x="78" y="104"/>
                </a:moveTo>
                <a:lnTo>
                  <a:pt x="76" y="107"/>
                </a:lnTo>
                <a:lnTo>
                  <a:pt x="74" y="108"/>
                </a:lnTo>
                <a:lnTo>
                  <a:pt x="82" y="104"/>
                </a:lnTo>
                <a:lnTo>
                  <a:pt x="78" y="104"/>
                </a:lnTo>
                <a:close/>
                <a:moveTo>
                  <a:pt x="235" y="102"/>
                </a:moveTo>
                <a:lnTo>
                  <a:pt x="231" y="103"/>
                </a:lnTo>
                <a:lnTo>
                  <a:pt x="235" y="104"/>
                </a:lnTo>
                <a:lnTo>
                  <a:pt x="235" y="102"/>
                </a:lnTo>
                <a:lnTo>
                  <a:pt x="235" y="102"/>
                </a:lnTo>
                <a:close/>
                <a:moveTo>
                  <a:pt x="161" y="101"/>
                </a:moveTo>
                <a:lnTo>
                  <a:pt x="159" y="101"/>
                </a:lnTo>
                <a:lnTo>
                  <a:pt x="161" y="101"/>
                </a:lnTo>
                <a:lnTo>
                  <a:pt x="161" y="101"/>
                </a:lnTo>
                <a:close/>
                <a:moveTo>
                  <a:pt x="268" y="98"/>
                </a:moveTo>
                <a:lnTo>
                  <a:pt x="273" y="103"/>
                </a:lnTo>
                <a:lnTo>
                  <a:pt x="271" y="99"/>
                </a:lnTo>
                <a:lnTo>
                  <a:pt x="268" y="98"/>
                </a:lnTo>
                <a:close/>
                <a:moveTo>
                  <a:pt x="208" y="90"/>
                </a:moveTo>
                <a:lnTo>
                  <a:pt x="193" y="91"/>
                </a:lnTo>
                <a:lnTo>
                  <a:pt x="192" y="93"/>
                </a:lnTo>
                <a:lnTo>
                  <a:pt x="187" y="97"/>
                </a:lnTo>
                <a:lnTo>
                  <a:pt x="180" y="102"/>
                </a:lnTo>
                <a:lnTo>
                  <a:pt x="196" y="99"/>
                </a:lnTo>
                <a:lnTo>
                  <a:pt x="210" y="98"/>
                </a:lnTo>
                <a:lnTo>
                  <a:pt x="221" y="91"/>
                </a:lnTo>
                <a:lnTo>
                  <a:pt x="208" y="90"/>
                </a:lnTo>
                <a:close/>
                <a:moveTo>
                  <a:pt x="333" y="86"/>
                </a:moveTo>
                <a:lnTo>
                  <a:pt x="341" y="102"/>
                </a:lnTo>
                <a:lnTo>
                  <a:pt x="347" y="110"/>
                </a:lnTo>
                <a:lnTo>
                  <a:pt x="352" y="118"/>
                </a:lnTo>
                <a:lnTo>
                  <a:pt x="354" y="124"/>
                </a:lnTo>
                <a:lnTo>
                  <a:pt x="360" y="129"/>
                </a:lnTo>
                <a:lnTo>
                  <a:pt x="348" y="107"/>
                </a:lnTo>
                <a:lnTo>
                  <a:pt x="333" y="86"/>
                </a:lnTo>
                <a:close/>
                <a:moveTo>
                  <a:pt x="193" y="73"/>
                </a:moveTo>
                <a:lnTo>
                  <a:pt x="176" y="77"/>
                </a:lnTo>
                <a:lnTo>
                  <a:pt x="159" y="83"/>
                </a:lnTo>
                <a:lnTo>
                  <a:pt x="188" y="76"/>
                </a:lnTo>
                <a:lnTo>
                  <a:pt x="193" y="73"/>
                </a:lnTo>
                <a:close/>
                <a:moveTo>
                  <a:pt x="144" y="70"/>
                </a:moveTo>
                <a:lnTo>
                  <a:pt x="127" y="74"/>
                </a:lnTo>
                <a:lnTo>
                  <a:pt x="110" y="81"/>
                </a:lnTo>
                <a:lnTo>
                  <a:pt x="94" y="90"/>
                </a:lnTo>
                <a:lnTo>
                  <a:pt x="116" y="94"/>
                </a:lnTo>
                <a:lnTo>
                  <a:pt x="144" y="70"/>
                </a:lnTo>
                <a:close/>
                <a:moveTo>
                  <a:pt x="226" y="43"/>
                </a:moveTo>
                <a:lnTo>
                  <a:pt x="214" y="47"/>
                </a:lnTo>
                <a:lnTo>
                  <a:pt x="201" y="53"/>
                </a:lnTo>
                <a:lnTo>
                  <a:pt x="217" y="55"/>
                </a:lnTo>
                <a:lnTo>
                  <a:pt x="242" y="56"/>
                </a:lnTo>
                <a:lnTo>
                  <a:pt x="231" y="44"/>
                </a:lnTo>
                <a:lnTo>
                  <a:pt x="226" y="43"/>
                </a:lnTo>
                <a:close/>
                <a:moveTo>
                  <a:pt x="193" y="39"/>
                </a:moveTo>
                <a:lnTo>
                  <a:pt x="186" y="40"/>
                </a:lnTo>
                <a:lnTo>
                  <a:pt x="179" y="42"/>
                </a:lnTo>
                <a:lnTo>
                  <a:pt x="154" y="48"/>
                </a:lnTo>
                <a:lnTo>
                  <a:pt x="128" y="59"/>
                </a:lnTo>
                <a:lnTo>
                  <a:pt x="148" y="55"/>
                </a:lnTo>
                <a:lnTo>
                  <a:pt x="168" y="53"/>
                </a:lnTo>
                <a:lnTo>
                  <a:pt x="193" y="39"/>
                </a:lnTo>
                <a:close/>
                <a:moveTo>
                  <a:pt x="258" y="32"/>
                </a:moveTo>
                <a:lnTo>
                  <a:pt x="251" y="34"/>
                </a:lnTo>
                <a:lnTo>
                  <a:pt x="269" y="48"/>
                </a:lnTo>
                <a:lnTo>
                  <a:pt x="284" y="65"/>
                </a:lnTo>
                <a:lnTo>
                  <a:pt x="293" y="69"/>
                </a:lnTo>
                <a:lnTo>
                  <a:pt x="302" y="73"/>
                </a:lnTo>
                <a:lnTo>
                  <a:pt x="303" y="66"/>
                </a:lnTo>
                <a:lnTo>
                  <a:pt x="282" y="46"/>
                </a:lnTo>
                <a:lnTo>
                  <a:pt x="258" y="32"/>
                </a:lnTo>
                <a:close/>
                <a:moveTo>
                  <a:pt x="116" y="30"/>
                </a:moveTo>
                <a:lnTo>
                  <a:pt x="98" y="36"/>
                </a:lnTo>
                <a:lnTo>
                  <a:pt x="81" y="46"/>
                </a:lnTo>
                <a:lnTo>
                  <a:pt x="65" y="57"/>
                </a:lnTo>
                <a:lnTo>
                  <a:pt x="49" y="76"/>
                </a:lnTo>
                <a:lnTo>
                  <a:pt x="35" y="98"/>
                </a:lnTo>
                <a:lnTo>
                  <a:pt x="55" y="73"/>
                </a:lnTo>
                <a:lnTo>
                  <a:pt x="79" y="52"/>
                </a:lnTo>
                <a:lnTo>
                  <a:pt x="106" y="35"/>
                </a:lnTo>
                <a:lnTo>
                  <a:pt x="116" y="30"/>
                </a:lnTo>
                <a:close/>
                <a:moveTo>
                  <a:pt x="225" y="0"/>
                </a:moveTo>
                <a:lnTo>
                  <a:pt x="244" y="1"/>
                </a:lnTo>
                <a:lnTo>
                  <a:pt x="265" y="9"/>
                </a:lnTo>
                <a:lnTo>
                  <a:pt x="286" y="18"/>
                </a:lnTo>
                <a:lnTo>
                  <a:pt x="301" y="23"/>
                </a:lnTo>
                <a:lnTo>
                  <a:pt x="311" y="30"/>
                </a:lnTo>
                <a:lnTo>
                  <a:pt x="319" y="40"/>
                </a:lnTo>
                <a:lnTo>
                  <a:pt x="348" y="66"/>
                </a:lnTo>
                <a:lnTo>
                  <a:pt x="371" y="95"/>
                </a:lnTo>
                <a:lnTo>
                  <a:pt x="383" y="111"/>
                </a:lnTo>
                <a:lnTo>
                  <a:pt x="394" y="129"/>
                </a:lnTo>
                <a:lnTo>
                  <a:pt x="404" y="148"/>
                </a:lnTo>
                <a:lnTo>
                  <a:pt x="412" y="169"/>
                </a:lnTo>
                <a:lnTo>
                  <a:pt x="417" y="188"/>
                </a:lnTo>
                <a:lnTo>
                  <a:pt x="417" y="209"/>
                </a:lnTo>
                <a:lnTo>
                  <a:pt x="412" y="227"/>
                </a:lnTo>
                <a:lnTo>
                  <a:pt x="407" y="235"/>
                </a:lnTo>
                <a:lnTo>
                  <a:pt x="403" y="242"/>
                </a:lnTo>
                <a:lnTo>
                  <a:pt x="396" y="248"/>
                </a:lnTo>
                <a:lnTo>
                  <a:pt x="392" y="263"/>
                </a:lnTo>
                <a:lnTo>
                  <a:pt x="387" y="277"/>
                </a:lnTo>
                <a:lnTo>
                  <a:pt x="379" y="289"/>
                </a:lnTo>
                <a:lnTo>
                  <a:pt x="369" y="299"/>
                </a:lnTo>
                <a:lnTo>
                  <a:pt x="357" y="307"/>
                </a:lnTo>
                <a:lnTo>
                  <a:pt x="353" y="317"/>
                </a:lnTo>
                <a:lnTo>
                  <a:pt x="348" y="324"/>
                </a:lnTo>
                <a:lnTo>
                  <a:pt x="333" y="340"/>
                </a:lnTo>
                <a:lnTo>
                  <a:pt x="315" y="352"/>
                </a:lnTo>
                <a:lnTo>
                  <a:pt x="314" y="354"/>
                </a:lnTo>
                <a:lnTo>
                  <a:pt x="312" y="356"/>
                </a:lnTo>
                <a:lnTo>
                  <a:pt x="310" y="357"/>
                </a:lnTo>
                <a:lnTo>
                  <a:pt x="276" y="366"/>
                </a:lnTo>
                <a:lnTo>
                  <a:pt x="240" y="373"/>
                </a:lnTo>
                <a:lnTo>
                  <a:pt x="239" y="373"/>
                </a:lnTo>
                <a:lnTo>
                  <a:pt x="223" y="379"/>
                </a:lnTo>
                <a:lnTo>
                  <a:pt x="208" y="382"/>
                </a:lnTo>
                <a:lnTo>
                  <a:pt x="191" y="381"/>
                </a:lnTo>
                <a:lnTo>
                  <a:pt x="188" y="382"/>
                </a:lnTo>
                <a:lnTo>
                  <a:pt x="171" y="387"/>
                </a:lnTo>
                <a:lnTo>
                  <a:pt x="153" y="387"/>
                </a:lnTo>
                <a:lnTo>
                  <a:pt x="129" y="381"/>
                </a:lnTo>
                <a:lnTo>
                  <a:pt x="108" y="369"/>
                </a:lnTo>
                <a:lnTo>
                  <a:pt x="90" y="353"/>
                </a:lnTo>
                <a:lnTo>
                  <a:pt x="74" y="334"/>
                </a:lnTo>
                <a:lnTo>
                  <a:pt x="57" y="318"/>
                </a:lnTo>
                <a:lnTo>
                  <a:pt x="43" y="298"/>
                </a:lnTo>
                <a:lnTo>
                  <a:pt x="26" y="268"/>
                </a:lnTo>
                <a:lnTo>
                  <a:pt x="14" y="237"/>
                </a:lnTo>
                <a:lnTo>
                  <a:pt x="7" y="204"/>
                </a:lnTo>
                <a:lnTo>
                  <a:pt x="2" y="191"/>
                </a:lnTo>
                <a:lnTo>
                  <a:pt x="0" y="175"/>
                </a:lnTo>
                <a:lnTo>
                  <a:pt x="1" y="148"/>
                </a:lnTo>
                <a:lnTo>
                  <a:pt x="9" y="121"/>
                </a:lnTo>
                <a:lnTo>
                  <a:pt x="21" y="97"/>
                </a:lnTo>
                <a:lnTo>
                  <a:pt x="34" y="73"/>
                </a:lnTo>
                <a:lnTo>
                  <a:pt x="52" y="49"/>
                </a:lnTo>
                <a:lnTo>
                  <a:pt x="74" y="32"/>
                </a:lnTo>
                <a:lnTo>
                  <a:pt x="98" y="21"/>
                </a:lnTo>
                <a:lnTo>
                  <a:pt x="127" y="11"/>
                </a:lnTo>
                <a:lnTo>
                  <a:pt x="166" y="4"/>
                </a:lnTo>
                <a:lnTo>
                  <a:pt x="206" y="0"/>
                </a:lnTo>
                <a:lnTo>
                  <a:pt x="225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38201" y="1918676"/>
            <a:ext cx="4817158" cy="1000638"/>
            <a:chOff x="838201" y="1986556"/>
            <a:chExt cx="4817158" cy="1000638"/>
          </a:xfrm>
        </p:grpSpPr>
        <p:sp>
          <p:nvSpPr>
            <p:cNvPr id="21" name="TextBox 20"/>
            <p:cNvSpPr txBox="1"/>
            <p:nvPr/>
          </p:nvSpPr>
          <p:spPr>
            <a:xfrm>
              <a:off x="1064468" y="1986556"/>
              <a:ext cx="17885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81C9AC"/>
                  </a:solidFill>
                  <a:latin typeface="Candara" panose="020E0502030303020204" pitchFamily="34" charset="0"/>
                </a:rPr>
                <a:t>Задача 1</a:t>
              </a:r>
              <a:endParaRPr lang="en-US" dirty="0">
                <a:solidFill>
                  <a:srgbClr val="81C9AC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38201" y="2281936"/>
              <a:ext cx="2017196" cy="7052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400" dirty="0">
                  <a:solidFill>
                    <a:schemeClr val="tx2"/>
                  </a:solidFill>
                  <a:latin typeface="Candara" panose="020E0502030303020204" pitchFamily="34" charset="0"/>
                </a:rPr>
                <a:t>Продумывание концепта приложения</a:t>
              </a:r>
              <a:endParaRPr lang="en-US" sz="1400" dirty="0">
                <a:latin typeface="Candara" panose="020E0502030303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64430" y="1986556"/>
              <a:ext cx="17885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A1CA5E"/>
                  </a:solidFill>
                  <a:latin typeface="Candara" panose="020E0502030303020204" pitchFamily="34" charset="0"/>
                </a:rPr>
                <a:t>Задача 4</a:t>
              </a:r>
              <a:endParaRPr lang="en-US" dirty="0">
                <a:solidFill>
                  <a:srgbClr val="A1CA5E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638163" y="2281936"/>
              <a:ext cx="2017196" cy="7052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400" dirty="0">
                  <a:solidFill>
                    <a:schemeClr val="tx2"/>
                  </a:solidFill>
                  <a:latin typeface="Candara" panose="020E0502030303020204" pitchFamily="34" charset="0"/>
                </a:rPr>
                <a:t>Согласование дизайна с куратором проекта</a:t>
              </a:r>
              <a:endParaRPr lang="en-US" sz="1400" dirty="0">
                <a:latin typeface="Candara" panose="020E0502030303020204" pitchFamily="34" charset="0"/>
              </a:endParaRPr>
            </a:p>
          </p:txBody>
        </p:sp>
        <p:sp>
          <p:nvSpPr>
            <p:cNvPr id="36" name="Freeform 62"/>
            <p:cNvSpPr>
              <a:spLocks noEditPoints="1"/>
            </p:cNvSpPr>
            <p:nvPr/>
          </p:nvSpPr>
          <p:spPr bwMode="auto">
            <a:xfrm>
              <a:off x="916862" y="2095906"/>
              <a:ext cx="147605" cy="150633"/>
            </a:xfrm>
            <a:custGeom>
              <a:avLst/>
              <a:gdLst>
                <a:gd name="T0" fmla="*/ 131 w 390"/>
                <a:gd name="T1" fmla="*/ 337 h 398"/>
                <a:gd name="T2" fmla="*/ 278 w 390"/>
                <a:gd name="T3" fmla="*/ 316 h 398"/>
                <a:gd name="T4" fmla="*/ 262 w 390"/>
                <a:gd name="T5" fmla="*/ 290 h 398"/>
                <a:gd name="T6" fmla="*/ 262 w 390"/>
                <a:gd name="T7" fmla="*/ 290 h 398"/>
                <a:gd name="T8" fmla="*/ 73 w 390"/>
                <a:gd name="T9" fmla="*/ 293 h 398"/>
                <a:gd name="T10" fmla="*/ 62 w 390"/>
                <a:gd name="T11" fmla="*/ 275 h 398"/>
                <a:gd name="T12" fmla="*/ 181 w 390"/>
                <a:gd name="T13" fmla="*/ 263 h 398"/>
                <a:gd name="T14" fmla="*/ 69 w 390"/>
                <a:gd name="T15" fmla="*/ 253 h 398"/>
                <a:gd name="T16" fmla="*/ 347 w 390"/>
                <a:gd name="T17" fmla="*/ 265 h 398"/>
                <a:gd name="T18" fmla="*/ 100 w 390"/>
                <a:gd name="T19" fmla="*/ 245 h 398"/>
                <a:gd name="T20" fmla="*/ 371 w 390"/>
                <a:gd name="T21" fmla="*/ 256 h 398"/>
                <a:gd name="T22" fmla="*/ 363 w 390"/>
                <a:gd name="T23" fmla="*/ 303 h 398"/>
                <a:gd name="T24" fmla="*/ 291 w 390"/>
                <a:gd name="T25" fmla="*/ 231 h 398"/>
                <a:gd name="T26" fmla="*/ 283 w 390"/>
                <a:gd name="T27" fmla="*/ 258 h 398"/>
                <a:gd name="T28" fmla="*/ 46 w 390"/>
                <a:gd name="T29" fmla="*/ 225 h 398"/>
                <a:gd name="T30" fmla="*/ 42 w 390"/>
                <a:gd name="T31" fmla="*/ 242 h 398"/>
                <a:gd name="T32" fmla="*/ 254 w 390"/>
                <a:gd name="T33" fmla="*/ 232 h 398"/>
                <a:gd name="T34" fmla="*/ 155 w 390"/>
                <a:gd name="T35" fmla="*/ 254 h 398"/>
                <a:gd name="T36" fmla="*/ 147 w 390"/>
                <a:gd name="T37" fmla="*/ 218 h 398"/>
                <a:gd name="T38" fmla="*/ 92 w 390"/>
                <a:gd name="T39" fmla="*/ 223 h 398"/>
                <a:gd name="T40" fmla="*/ 323 w 390"/>
                <a:gd name="T41" fmla="*/ 246 h 398"/>
                <a:gd name="T42" fmla="*/ 335 w 390"/>
                <a:gd name="T43" fmla="*/ 199 h 398"/>
                <a:gd name="T44" fmla="*/ 215 w 390"/>
                <a:gd name="T45" fmla="*/ 244 h 398"/>
                <a:gd name="T46" fmla="*/ 282 w 390"/>
                <a:gd name="T47" fmla="*/ 211 h 398"/>
                <a:gd name="T48" fmla="*/ 280 w 390"/>
                <a:gd name="T49" fmla="*/ 187 h 398"/>
                <a:gd name="T50" fmla="*/ 229 w 390"/>
                <a:gd name="T51" fmla="*/ 178 h 398"/>
                <a:gd name="T52" fmla="*/ 359 w 390"/>
                <a:gd name="T53" fmla="*/ 221 h 398"/>
                <a:gd name="T54" fmla="*/ 179 w 390"/>
                <a:gd name="T55" fmla="*/ 194 h 398"/>
                <a:gd name="T56" fmla="*/ 189 w 390"/>
                <a:gd name="T57" fmla="*/ 178 h 398"/>
                <a:gd name="T58" fmla="*/ 20 w 390"/>
                <a:gd name="T59" fmla="*/ 201 h 398"/>
                <a:gd name="T60" fmla="*/ 228 w 390"/>
                <a:gd name="T61" fmla="*/ 156 h 398"/>
                <a:gd name="T62" fmla="*/ 278 w 390"/>
                <a:gd name="T63" fmla="*/ 152 h 398"/>
                <a:gd name="T64" fmla="*/ 296 w 390"/>
                <a:gd name="T65" fmla="*/ 152 h 398"/>
                <a:gd name="T66" fmla="*/ 242 w 390"/>
                <a:gd name="T67" fmla="*/ 142 h 398"/>
                <a:gd name="T68" fmla="*/ 262 w 390"/>
                <a:gd name="T69" fmla="*/ 140 h 398"/>
                <a:gd name="T70" fmla="*/ 62 w 390"/>
                <a:gd name="T71" fmla="*/ 166 h 398"/>
                <a:gd name="T72" fmla="*/ 149 w 390"/>
                <a:gd name="T73" fmla="*/ 127 h 398"/>
                <a:gd name="T74" fmla="*/ 203 w 390"/>
                <a:gd name="T75" fmla="*/ 126 h 398"/>
                <a:gd name="T76" fmla="*/ 166 w 390"/>
                <a:gd name="T77" fmla="*/ 114 h 398"/>
                <a:gd name="T78" fmla="*/ 230 w 390"/>
                <a:gd name="T79" fmla="*/ 109 h 398"/>
                <a:gd name="T80" fmla="*/ 230 w 390"/>
                <a:gd name="T81" fmla="*/ 109 h 398"/>
                <a:gd name="T82" fmla="*/ 149 w 390"/>
                <a:gd name="T83" fmla="*/ 100 h 398"/>
                <a:gd name="T84" fmla="*/ 155 w 390"/>
                <a:gd name="T85" fmla="*/ 100 h 398"/>
                <a:gd name="T86" fmla="*/ 54 w 390"/>
                <a:gd name="T87" fmla="*/ 94 h 398"/>
                <a:gd name="T88" fmla="*/ 46 w 390"/>
                <a:gd name="T89" fmla="*/ 122 h 398"/>
                <a:gd name="T90" fmla="*/ 76 w 390"/>
                <a:gd name="T91" fmla="*/ 105 h 398"/>
                <a:gd name="T92" fmla="*/ 318 w 390"/>
                <a:gd name="T93" fmla="*/ 106 h 398"/>
                <a:gd name="T94" fmla="*/ 309 w 390"/>
                <a:gd name="T95" fmla="*/ 85 h 398"/>
                <a:gd name="T96" fmla="*/ 117 w 390"/>
                <a:gd name="T97" fmla="*/ 83 h 398"/>
                <a:gd name="T98" fmla="*/ 257 w 390"/>
                <a:gd name="T99" fmla="*/ 79 h 398"/>
                <a:gd name="T100" fmla="*/ 144 w 390"/>
                <a:gd name="T101" fmla="*/ 60 h 398"/>
                <a:gd name="T102" fmla="*/ 228 w 390"/>
                <a:gd name="T103" fmla="*/ 63 h 398"/>
                <a:gd name="T104" fmla="*/ 135 w 390"/>
                <a:gd name="T105" fmla="*/ 19 h 398"/>
                <a:gd name="T106" fmla="*/ 173 w 390"/>
                <a:gd name="T107" fmla="*/ 15 h 398"/>
                <a:gd name="T108" fmla="*/ 287 w 390"/>
                <a:gd name="T109" fmla="*/ 36 h 398"/>
                <a:gd name="T110" fmla="*/ 367 w 390"/>
                <a:gd name="T111" fmla="*/ 125 h 398"/>
                <a:gd name="T112" fmla="*/ 381 w 390"/>
                <a:gd name="T113" fmla="*/ 301 h 398"/>
                <a:gd name="T114" fmla="*/ 300 w 390"/>
                <a:gd name="T115" fmla="*/ 371 h 398"/>
                <a:gd name="T116" fmla="*/ 212 w 390"/>
                <a:gd name="T117" fmla="*/ 397 h 398"/>
                <a:gd name="T118" fmla="*/ 105 w 390"/>
                <a:gd name="T119" fmla="*/ 371 h 398"/>
                <a:gd name="T120" fmla="*/ 16 w 390"/>
                <a:gd name="T121" fmla="*/ 290 h 398"/>
                <a:gd name="T122" fmla="*/ 16 w 390"/>
                <a:gd name="T123" fmla="*/ 105 h 398"/>
                <a:gd name="T124" fmla="*/ 127 w 390"/>
                <a:gd name="T125" fmla="*/ 5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0" h="398">
                  <a:moveTo>
                    <a:pt x="198" y="377"/>
                  </a:moveTo>
                  <a:lnTo>
                    <a:pt x="213" y="380"/>
                  </a:lnTo>
                  <a:lnTo>
                    <a:pt x="230" y="379"/>
                  </a:lnTo>
                  <a:lnTo>
                    <a:pt x="198" y="377"/>
                  </a:lnTo>
                  <a:close/>
                  <a:moveTo>
                    <a:pt x="132" y="337"/>
                  </a:moveTo>
                  <a:lnTo>
                    <a:pt x="130" y="337"/>
                  </a:lnTo>
                  <a:lnTo>
                    <a:pt x="131" y="337"/>
                  </a:lnTo>
                  <a:lnTo>
                    <a:pt x="132" y="337"/>
                  </a:lnTo>
                  <a:close/>
                  <a:moveTo>
                    <a:pt x="302" y="296"/>
                  </a:moveTo>
                  <a:lnTo>
                    <a:pt x="302" y="296"/>
                  </a:lnTo>
                  <a:lnTo>
                    <a:pt x="296" y="300"/>
                  </a:lnTo>
                  <a:lnTo>
                    <a:pt x="289" y="304"/>
                  </a:lnTo>
                  <a:lnTo>
                    <a:pt x="283" y="307"/>
                  </a:lnTo>
                  <a:lnTo>
                    <a:pt x="278" y="316"/>
                  </a:lnTo>
                  <a:lnTo>
                    <a:pt x="271" y="325"/>
                  </a:lnTo>
                  <a:lnTo>
                    <a:pt x="279" y="325"/>
                  </a:lnTo>
                  <a:lnTo>
                    <a:pt x="287" y="324"/>
                  </a:lnTo>
                  <a:lnTo>
                    <a:pt x="292" y="318"/>
                  </a:lnTo>
                  <a:lnTo>
                    <a:pt x="297" y="313"/>
                  </a:lnTo>
                  <a:lnTo>
                    <a:pt x="302" y="296"/>
                  </a:lnTo>
                  <a:close/>
                  <a:moveTo>
                    <a:pt x="262" y="290"/>
                  </a:moveTo>
                  <a:lnTo>
                    <a:pt x="238" y="295"/>
                  </a:lnTo>
                  <a:lnTo>
                    <a:pt x="213" y="296"/>
                  </a:lnTo>
                  <a:lnTo>
                    <a:pt x="206" y="297"/>
                  </a:lnTo>
                  <a:lnTo>
                    <a:pt x="213" y="300"/>
                  </a:lnTo>
                  <a:lnTo>
                    <a:pt x="221" y="303"/>
                  </a:lnTo>
                  <a:lnTo>
                    <a:pt x="246" y="297"/>
                  </a:lnTo>
                  <a:lnTo>
                    <a:pt x="262" y="290"/>
                  </a:lnTo>
                  <a:close/>
                  <a:moveTo>
                    <a:pt x="223" y="278"/>
                  </a:moveTo>
                  <a:lnTo>
                    <a:pt x="215" y="279"/>
                  </a:lnTo>
                  <a:lnTo>
                    <a:pt x="206" y="280"/>
                  </a:lnTo>
                  <a:lnTo>
                    <a:pt x="213" y="280"/>
                  </a:lnTo>
                  <a:lnTo>
                    <a:pt x="223" y="278"/>
                  </a:lnTo>
                  <a:close/>
                  <a:moveTo>
                    <a:pt x="62" y="275"/>
                  </a:moveTo>
                  <a:lnTo>
                    <a:pt x="73" y="293"/>
                  </a:lnTo>
                  <a:lnTo>
                    <a:pt x="86" y="309"/>
                  </a:lnTo>
                  <a:lnTo>
                    <a:pt x="97" y="313"/>
                  </a:lnTo>
                  <a:lnTo>
                    <a:pt x="98" y="313"/>
                  </a:lnTo>
                  <a:lnTo>
                    <a:pt x="75" y="291"/>
                  </a:lnTo>
                  <a:lnTo>
                    <a:pt x="68" y="284"/>
                  </a:lnTo>
                  <a:lnTo>
                    <a:pt x="63" y="276"/>
                  </a:lnTo>
                  <a:lnTo>
                    <a:pt x="62" y="275"/>
                  </a:lnTo>
                  <a:close/>
                  <a:moveTo>
                    <a:pt x="131" y="265"/>
                  </a:moveTo>
                  <a:lnTo>
                    <a:pt x="131" y="266"/>
                  </a:lnTo>
                  <a:lnTo>
                    <a:pt x="132" y="266"/>
                  </a:lnTo>
                  <a:lnTo>
                    <a:pt x="131" y="265"/>
                  </a:lnTo>
                  <a:close/>
                  <a:moveTo>
                    <a:pt x="177" y="262"/>
                  </a:moveTo>
                  <a:lnTo>
                    <a:pt x="174" y="263"/>
                  </a:lnTo>
                  <a:lnTo>
                    <a:pt x="181" y="263"/>
                  </a:lnTo>
                  <a:lnTo>
                    <a:pt x="177" y="262"/>
                  </a:lnTo>
                  <a:close/>
                  <a:moveTo>
                    <a:pt x="69" y="253"/>
                  </a:moveTo>
                  <a:lnTo>
                    <a:pt x="71" y="257"/>
                  </a:lnTo>
                  <a:lnTo>
                    <a:pt x="73" y="261"/>
                  </a:lnTo>
                  <a:lnTo>
                    <a:pt x="75" y="265"/>
                  </a:lnTo>
                  <a:lnTo>
                    <a:pt x="79" y="266"/>
                  </a:lnTo>
                  <a:lnTo>
                    <a:pt x="69" y="253"/>
                  </a:lnTo>
                  <a:close/>
                  <a:moveTo>
                    <a:pt x="347" y="248"/>
                  </a:moveTo>
                  <a:lnTo>
                    <a:pt x="342" y="270"/>
                  </a:lnTo>
                  <a:lnTo>
                    <a:pt x="334" y="291"/>
                  </a:lnTo>
                  <a:lnTo>
                    <a:pt x="323" y="310"/>
                  </a:lnTo>
                  <a:lnTo>
                    <a:pt x="335" y="299"/>
                  </a:lnTo>
                  <a:lnTo>
                    <a:pt x="343" y="282"/>
                  </a:lnTo>
                  <a:lnTo>
                    <a:pt x="347" y="265"/>
                  </a:lnTo>
                  <a:lnTo>
                    <a:pt x="347" y="248"/>
                  </a:lnTo>
                  <a:close/>
                  <a:moveTo>
                    <a:pt x="100" y="236"/>
                  </a:moveTo>
                  <a:lnTo>
                    <a:pt x="94" y="238"/>
                  </a:lnTo>
                  <a:lnTo>
                    <a:pt x="98" y="246"/>
                  </a:lnTo>
                  <a:lnTo>
                    <a:pt x="101" y="253"/>
                  </a:lnTo>
                  <a:lnTo>
                    <a:pt x="102" y="254"/>
                  </a:lnTo>
                  <a:lnTo>
                    <a:pt x="100" y="245"/>
                  </a:lnTo>
                  <a:lnTo>
                    <a:pt x="100" y="236"/>
                  </a:lnTo>
                  <a:close/>
                  <a:moveTo>
                    <a:pt x="173" y="232"/>
                  </a:moveTo>
                  <a:lnTo>
                    <a:pt x="173" y="232"/>
                  </a:lnTo>
                  <a:lnTo>
                    <a:pt x="173" y="232"/>
                  </a:lnTo>
                  <a:lnTo>
                    <a:pt x="173" y="232"/>
                  </a:lnTo>
                  <a:close/>
                  <a:moveTo>
                    <a:pt x="373" y="229"/>
                  </a:moveTo>
                  <a:lnTo>
                    <a:pt x="371" y="256"/>
                  </a:lnTo>
                  <a:lnTo>
                    <a:pt x="361" y="291"/>
                  </a:lnTo>
                  <a:lnTo>
                    <a:pt x="363" y="293"/>
                  </a:lnTo>
                  <a:lnTo>
                    <a:pt x="361" y="296"/>
                  </a:lnTo>
                  <a:lnTo>
                    <a:pt x="357" y="305"/>
                  </a:lnTo>
                  <a:lnTo>
                    <a:pt x="356" y="309"/>
                  </a:lnTo>
                  <a:lnTo>
                    <a:pt x="360" y="308"/>
                  </a:lnTo>
                  <a:lnTo>
                    <a:pt x="363" y="303"/>
                  </a:lnTo>
                  <a:lnTo>
                    <a:pt x="365" y="297"/>
                  </a:lnTo>
                  <a:lnTo>
                    <a:pt x="368" y="291"/>
                  </a:lnTo>
                  <a:lnTo>
                    <a:pt x="372" y="271"/>
                  </a:lnTo>
                  <a:lnTo>
                    <a:pt x="373" y="250"/>
                  </a:lnTo>
                  <a:lnTo>
                    <a:pt x="373" y="229"/>
                  </a:lnTo>
                  <a:close/>
                  <a:moveTo>
                    <a:pt x="295" y="227"/>
                  </a:moveTo>
                  <a:lnTo>
                    <a:pt x="291" y="231"/>
                  </a:lnTo>
                  <a:lnTo>
                    <a:pt x="287" y="236"/>
                  </a:lnTo>
                  <a:lnTo>
                    <a:pt x="282" y="240"/>
                  </a:lnTo>
                  <a:lnTo>
                    <a:pt x="276" y="244"/>
                  </a:lnTo>
                  <a:lnTo>
                    <a:pt x="270" y="259"/>
                  </a:lnTo>
                  <a:lnTo>
                    <a:pt x="261" y="273"/>
                  </a:lnTo>
                  <a:lnTo>
                    <a:pt x="272" y="267"/>
                  </a:lnTo>
                  <a:lnTo>
                    <a:pt x="283" y="258"/>
                  </a:lnTo>
                  <a:lnTo>
                    <a:pt x="287" y="240"/>
                  </a:lnTo>
                  <a:lnTo>
                    <a:pt x="288" y="237"/>
                  </a:lnTo>
                  <a:lnTo>
                    <a:pt x="291" y="235"/>
                  </a:lnTo>
                  <a:lnTo>
                    <a:pt x="293" y="235"/>
                  </a:lnTo>
                  <a:lnTo>
                    <a:pt x="295" y="227"/>
                  </a:lnTo>
                  <a:close/>
                  <a:moveTo>
                    <a:pt x="46" y="224"/>
                  </a:moveTo>
                  <a:lnTo>
                    <a:pt x="46" y="225"/>
                  </a:lnTo>
                  <a:lnTo>
                    <a:pt x="45" y="228"/>
                  </a:lnTo>
                  <a:lnTo>
                    <a:pt x="43" y="231"/>
                  </a:lnTo>
                  <a:lnTo>
                    <a:pt x="41" y="232"/>
                  </a:lnTo>
                  <a:lnTo>
                    <a:pt x="38" y="233"/>
                  </a:lnTo>
                  <a:lnTo>
                    <a:pt x="37" y="233"/>
                  </a:lnTo>
                  <a:lnTo>
                    <a:pt x="37" y="236"/>
                  </a:lnTo>
                  <a:lnTo>
                    <a:pt x="42" y="242"/>
                  </a:lnTo>
                  <a:lnTo>
                    <a:pt x="43" y="233"/>
                  </a:lnTo>
                  <a:lnTo>
                    <a:pt x="46" y="225"/>
                  </a:lnTo>
                  <a:lnTo>
                    <a:pt x="46" y="224"/>
                  </a:lnTo>
                  <a:close/>
                  <a:moveTo>
                    <a:pt x="255" y="219"/>
                  </a:moveTo>
                  <a:lnTo>
                    <a:pt x="242" y="242"/>
                  </a:lnTo>
                  <a:lnTo>
                    <a:pt x="253" y="237"/>
                  </a:lnTo>
                  <a:lnTo>
                    <a:pt x="254" y="232"/>
                  </a:lnTo>
                  <a:lnTo>
                    <a:pt x="255" y="225"/>
                  </a:lnTo>
                  <a:lnTo>
                    <a:pt x="255" y="219"/>
                  </a:lnTo>
                  <a:close/>
                  <a:moveTo>
                    <a:pt x="147" y="218"/>
                  </a:moveTo>
                  <a:lnTo>
                    <a:pt x="140" y="235"/>
                  </a:lnTo>
                  <a:lnTo>
                    <a:pt x="151" y="253"/>
                  </a:lnTo>
                  <a:lnTo>
                    <a:pt x="153" y="256"/>
                  </a:lnTo>
                  <a:lnTo>
                    <a:pt x="155" y="254"/>
                  </a:lnTo>
                  <a:lnTo>
                    <a:pt x="156" y="252"/>
                  </a:lnTo>
                  <a:lnTo>
                    <a:pt x="161" y="245"/>
                  </a:lnTo>
                  <a:lnTo>
                    <a:pt x="158" y="238"/>
                  </a:lnTo>
                  <a:lnTo>
                    <a:pt x="156" y="232"/>
                  </a:lnTo>
                  <a:lnTo>
                    <a:pt x="155" y="225"/>
                  </a:lnTo>
                  <a:lnTo>
                    <a:pt x="151" y="221"/>
                  </a:lnTo>
                  <a:lnTo>
                    <a:pt x="147" y="218"/>
                  </a:lnTo>
                  <a:close/>
                  <a:moveTo>
                    <a:pt x="107" y="206"/>
                  </a:moveTo>
                  <a:lnTo>
                    <a:pt x="101" y="214"/>
                  </a:lnTo>
                  <a:lnTo>
                    <a:pt x="98" y="216"/>
                  </a:lnTo>
                  <a:lnTo>
                    <a:pt x="96" y="216"/>
                  </a:lnTo>
                  <a:lnTo>
                    <a:pt x="93" y="216"/>
                  </a:lnTo>
                  <a:lnTo>
                    <a:pt x="90" y="215"/>
                  </a:lnTo>
                  <a:lnTo>
                    <a:pt x="92" y="223"/>
                  </a:lnTo>
                  <a:lnTo>
                    <a:pt x="98" y="220"/>
                  </a:lnTo>
                  <a:lnTo>
                    <a:pt x="105" y="218"/>
                  </a:lnTo>
                  <a:lnTo>
                    <a:pt x="109" y="210"/>
                  </a:lnTo>
                  <a:lnTo>
                    <a:pt x="107" y="206"/>
                  </a:lnTo>
                  <a:close/>
                  <a:moveTo>
                    <a:pt x="331" y="189"/>
                  </a:moveTo>
                  <a:lnTo>
                    <a:pt x="326" y="215"/>
                  </a:lnTo>
                  <a:lnTo>
                    <a:pt x="323" y="246"/>
                  </a:lnTo>
                  <a:lnTo>
                    <a:pt x="323" y="257"/>
                  </a:lnTo>
                  <a:lnTo>
                    <a:pt x="327" y="248"/>
                  </a:lnTo>
                  <a:lnTo>
                    <a:pt x="330" y="240"/>
                  </a:lnTo>
                  <a:lnTo>
                    <a:pt x="335" y="229"/>
                  </a:lnTo>
                  <a:lnTo>
                    <a:pt x="338" y="220"/>
                  </a:lnTo>
                  <a:lnTo>
                    <a:pt x="339" y="208"/>
                  </a:lnTo>
                  <a:lnTo>
                    <a:pt x="335" y="199"/>
                  </a:lnTo>
                  <a:lnTo>
                    <a:pt x="331" y="189"/>
                  </a:lnTo>
                  <a:close/>
                  <a:moveTo>
                    <a:pt x="249" y="189"/>
                  </a:moveTo>
                  <a:lnTo>
                    <a:pt x="233" y="214"/>
                  </a:lnTo>
                  <a:lnTo>
                    <a:pt x="213" y="235"/>
                  </a:lnTo>
                  <a:lnTo>
                    <a:pt x="191" y="253"/>
                  </a:lnTo>
                  <a:lnTo>
                    <a:pt x="203" y="252"/>
                  </a:lnTo>
                  <a:lnTo>
                    <a:pt x="215" y="244"/>
                  </a:lnTo>
                  <a:lnTo>
                    <a:pt x="227" y="232"/>
                  </a:lnTo>
                  <a:lnTo>
                    <a:pt x="236" y="218"/>
                  </a:lnTo>
                  <a:lnTo>
                    <a:pt x="245" y="203"/>
                  </a:lnTo>
                  <a:lnTo>
                    <a:pt x="250" y="191"/>
                  </a:lnTo>
                  <a:lnTo>
                    <a:pt x="249" y="189"/>
                  </a:lnTo>
                  <a:close/>
                  <a:moveTo>
                    <a:pt x="280" y="187"/>
                  </a:moveTo>
                  <a:lnTo>
                    <a:pt x="282" y="211"/>
                  </a:lnTo>
                  <a:lnTo>
                    <a:pt x="280" y="219"/>
                  </a:lnTo>
                  <a:lnTo>
                    <a:pt x="285" y="214"/>
                  </a:lnTo>
                  <a:lnTo>
                    <a:pt x="288" y="207"/>
                  </a:lnTo>
                  <a:lnTo>
                    <a:pt x="292" y="201"/>
                  </a:lnTo>
                  <a:lnTo>
                    <a:pt x="291" y="195"/>
                  </a:lnTo>
                  <a:lnTo>
                    <a:pt x="285" y="191"/>
                  </a:lnTo>
                  <a:lnTo>
                    <a:pt x="280" y="187"/>
                  </a:lnTo>
                  <a:close/>
                  <a:moveTo>
                    <a:pt x="230" y="172"/>
                  </a:moveTo>
                  <a:lnTo>
                    <a:pt x="230" y="172"/>
                  </a:lnTo>
                  <a:lnTo>
                    <a:pt x="224" y="181"/>
                  </a:lnTo>
                  <a:lnTo>
                    <a:pt x="216" y="187"/>
                  </a:lnTo>
                  <a:lnTo>
                    <a:pt x="213" y="195"/>
                  </a:lnTo>
                  <a:lnTo>
                    <a:pt x="228" y="184"/>
                  </a:lnTo>
                  <a:lnTo>
                    <a:pt x="229" y="178"/>
                  </a:lnTo>
                  <a:lnTo>
                    <a:pt x="230" y="172"/>
                  </a:lnTo>
                  <a:close/>
                  <a:moveTo>
                    <a:pt x="357" y="172"/>
                  </a:moveTo>
                  <a:lnTo>
                    <a:pt x="356" y="189"/>
                  </a:lnTo>
                  <a:lnTo>
                    <a:pt x="357" y="198"/>
                  </a:lnTo>
                  <a:lnTo>
                    <a:pt x="357" y="207"/>
                  </a:lnTo>
                  <a:lnTo>
                    <a:pt x="357" y="215"/>
                  </a:lnTo>
                  <a:lnTo>
                    <a:pt x="359" y="221"/>
                  </a:lnTo>
                  <a:lnTo>
                    <a:pt x="359" y="197"/>
                  </a:lnTo>
                  <a:lnTo>
                    <a:pt x="357" y="172"/>
                  </a:lnTo>
                  <a:close/>
                  <a:moveTo>
                    <a:pt x="189" y="166"/>
                  </a:moveTo>
                  <a:lnTo>
                    <a:pt x="181" y="180"/>
                  </a:lnTo>
                  <a:lnTo>
                    <a:pt x="177" y="193"/>
                  </a:lnTo>
                  <a:lnTo>
                    <a:pt x="175" y="194"/>
                  </a:lnTo>
                  <a:lnTo>
                    <a:pt x="179" y="194"/>
                  </a:lnTo>
                  <a:lnTo>
                    <a:pt x="185" y="193"/>
                  </a:lnTo>
                  <a:lnTo>
                    <a:pt x="191" y="190"/>
                  </a:lnTo>
                  <a:lnTo>
                    <a:pt x="196" y="186"/>
                  </a:lnTo>
                  <a:lnTo>
                    <a:pt x="198" y="181"/>
                  </a:lnTo>
                  <a:lnTo>
                    <a:pt x="194" y="181"/>
                  </a:lnTo>
                  <a:lnTo>
                    <a:pt x="191" y="181"/>
                  </a:lnTo>
                  <a:lnTo>
                    <a:pt x="189" y="178"/>
                  </a:lnTo>
                  <a:lnTo>
                    <a:pt x="186" y="176"/>
                  </a:lnTo>
                  <a:lnTo>
                    <a:pt x="187" y="172"/>
                  </a:lnTo>
                  <a:lnTo>
                    <a:pt x="189" y="166"/>
                  </a:lnTo>
                  <a:close/>
                  <a:moveTo>
                    <a:pt x="21" y="165"/>
                  </a:moveTo>
                  <a:lnTo>
                    <a:pt x="20" y="181"/>
                  </a:lnTo>
                  <a:lnTo>
                    <a:pt x="20" y="194"/>
                  </a:lnTo>
                  <a:lnTo>
                    <a:pt x="20" y="201"/>
                  </a:lnTo>
                  <a:lnTo>
                    <a:pt x="21" y="207"/>
                  </a:lnTo>
                  <a:lnTo>
                    <a:pt x="24" y="191"/>
                  </a:lnTo>
                  <a:lnTo>
                    <a:pt x="26" y="177"/>
                  </a:lnTo>
                  <a:lnTo>
                    <a:pt x="21" y="165"/>
                  </a:lnTo>
                  <a:close/>
                  <a:moveTo>
                    <a:pt x="227" y="155"/>
                  </a:moveTo>
                  <a:lnTo>
                    <a:pt x="227" y="156"/>
                  </a:lnTo>
                  <a:lnTo>
                    <a:pt x="228" y="156"/>
                  </a:lnTo>
                  <a:lnTo>
                    <a:pt x="227" y="155"/>
                  </a:lnTo>
                  <a:close/>
                  <a:moveTo>
                    <a:pt x="126" y="155"/>
                  </a:moveTo>
                  <a:lnTo>
                    <a:pt x="118" y="164"/>
                  </a:lnTo>
                  <a:lnTo>
                    <a:pt x="118" y="168"/>
                  </a:lnTo>
                  <a:lnTo>
                    <a:pt x="124" y="157"/>
                  </a:lnTo>
                  <a:lnTo>
                    <a:pt x="126" y="155"/>
                  </a:lnTo>
                  <a:close/>
                  <a:moveTo>
                    <a:pt x="278" y="152"/>
                  </a:moveTo>
                  <a:lnTo>
                    <a:pt x="275" y="165"/>
                  </a:lnTo>
                  <a:lnTo>
                    <a:pt x="276" y="168"/>
                  </a:lnTo>
                  <a:lnTo>
                    <a:pt x="284" y="173"/>
                  </a:lnTo>
                  <a:lnTo>
                    <a:pt x="278" y="152"/>
                  </a:lnTo>
                  <a:close/>
                  <a:moveTo>
                    <a:pt x="293" y="149"/>
                  </a:moveTo>
                  <a:lnTo>
                    <a:pt x="296" y="157"/>
                  </a:lnTo>
                  <a:lnTo>
                    <a:pt x="296" y="152"/>
                  </a:lnTo>
                  <a:lnTo>
                    <a:pt x="293" y="149"/>
                  </a:lnTo>
                  <a:close/>
                  <a:moveTo>
                    <a:pt x="212" y="147"/>
                  </a:moveTo>
                  <a:lnTo>
                    <a:pt x="204" y="151"/>
                  </a:lnTo>
                  <a:lnTo>
                    <a:pt x="212" y="152"/>
                  </a:lnTo>
                  <a:lnTo>
                    <a:pt x="212" y="148"/>
                  </a:lnTo>
                  <a:lnTo>
                    <a:pt x="212" y="147"/>
                  </a:lnTo>
                  <a:close/>
                  <a:moveTo>
                    <a:pt x="242" y="142"/>
                  </a:moveTo>
                  <a:lnTo>
                    <a:pt x="247" y="149"/>
                  </a:lnTo>
                  <a:lnTo>
                    <a:pt x="251" y="156"/>
                  </a:lnTo>
                  <a:lnTo>
                    <a:pt x="253" y="155"/>
                  </a:lnTo>
                  <a:lnTo>
                    <a:pt x="247" y="148"/>
                  </a:lnTo>
                  <a:lnTo>
                    <a:pt x="242" y="142"/>
                  </a:lnTo>
                  <a:close/>
                  <a:moveTo>
                    <a:pt x="259" y="138"/>
                  </a:moveTo>
                  <a:lnTo>
                    <a:pt x="262" y="140"/>
                  </a:lnTo>
                  <a:lnTo>
                    <a:pt x="263" y="139"/>
                  </a:lnTo>
                  <a:lnTo>
                    <a:pt x="262" y="138"/>
                  </a:lnTo>
                  <a:lnTo>
                    <a:pt x="259" y="138"/>
                  </a:lnTo>
                  <a:close/>
                  <a:moveTo>
                    <a:pt x="69" y="130"/>
                  </a:moveTo>
                  <a:lnTo>
                    <a:pt x="62" y="136"/>
                  </a:lnTo>
                  <a:lnTo>
                    <a:pt x="62" y="140"/>
                  </a:lnTo>
                  <a:lnTo>
                    <a:pt x="62" y="166"/>
                  </a:lnTo>
                  <a:lnTo>
                    <a:pt x="63" y="177"/>
                  </a:lnTo>
                  <a:lnTo>
                    <a:pt x="66" y="166"/>
                  </a:lnTo>
                  <a:lnTo>
                    <a:pt x="69" y="130"/>
                  </a:lnTo>
                  <a:close/>
                  <a:moveTo>
                    <a:pt x="149" y="127"/>
                  </a:moveTo>
                  <a:lnTo>
                    <a:pt x="149" y="129"/>
                  </a:lnTo>
                  <a:lnTo>
                    <a:pt x="149" y="129"/>
                  </a:lnTo>
                  <a:lnTo>
                    <a:pt x="149" y="127"/>
                  </a:lnTo>
                  <a:close/>
                  <a:moveTo>
                    <a:pt x="203" y="126"/>
                  </a:moveTo>
                  <a:lnTo>
                    <a:pt x="200" y="126"/>
                  </a:lnTo>
                  <a:lnTo>
                    <a:pt x="194" y="127"/>
                  </a:lnTo>
                  <a:lnTo>
                    <a:pt x="194" y="131"/>
                  </a:lnTo>
                  <a:lnTo>
                    <a:pt x="199" y="130"/>
                  </a:lnTo>
                  <a:lnTo>
                    <a:pt x="204" y="129"/>
                  </a:lnTo>
                  <a:lnTo>
                    <a:pt x="203" y="126"/>
                  </a:lnTo>
                  <a:close/>
                  <a:moveTo>
                    <a:pt x="98" y="113"/>
                  </a:moveTo>
                  <a:lnTo>
                    <a:pt x="92" y="115"/>
                  </a:lnTo>
                  <a:lnTo>
                    <a:pt x="92" y="122"/>
                  </a:lnTo>
                  <a:lnTo>
                    <a:pt x="98" y="113"/>
                  </a:lnTo>
                  <a:close/>
                  <a:moveTo>
                    <a:pt x="178" y="112"/>
                  </a:moveTo>
                  <a:lnTo>
                    <a:pt x="172" y="113"/>
                  </a:lnTo>
                  <a:lnTo>
                    <a:pt x="166" y="114"/>
                  </a:lnTo>
                  <a:lnTo>
                    <a:pt x="165" y="123"/>
                  </a:lnTo>
                  <a:lnTo>
                    <a:pt x="168" y="122"/>
                  </a:lnTo>
                  <a:lnTo>
                    <a:pt x="174" y="118"/>
                  </a:lnTo>
                  <a:lnTo>
                    <a:pt x="182" y="114"/>
                  </a:lnTo>
                  <a:lnTo>
                    <a:pt x="183" y="113"/>
                  </a:lnTo>
                  <a:lnTo>
                    <a:pt x="178" y="112"/>
                  </a:lnTo>
                  <a:close/>
                  <a:moveTo>
                    <a:pt x="230" y="109"/>
                  </a:moveTo>
                  <a:lnTo>
                    <a:pt x="223" y="110"/>
                  </a:lnTo>
                  <a:lnTo>
                    <a:pt x="215" y="113"/>
                  </a:lnTo>
                  <a:lnTo>
                    <a:pt x="229" y="117"/>
                  </a:lnTo>
                  <a:lnTo>
                    <a:pt x="244" y="123"/>
                  </a:lnTo>
                  <a:lnTo>
                    <a:pt x="255" y="122"/>
                  </a:lnTo>
                  <a:lnTo>
                    <a:pt x="245" y="114"/>
                  </a:lnTo>
                  <a:lnTo>
                    <a:pt x="230" y="109"/>
                  </a:lnTo>
                  <a:lnTo>
                    <a:pt x="230" y="109"/>
                  </a:lnTo>
                  <a:close/>
                  <a:moveTo>
                    <a:pt x="198" y="101"/>
                  </a:moveTo>
                  <a:lnTo>
                    <a:pt x="198" y="101"/>
                  </a:lnTo>
                  <a:lnTo>
                    <a:pt x="199" y="101"/>
                  </a:lnTo>
                  <a:lnTo>
                    <a:pt x="198" y="101"/>
                  </a:lnTo>
                  <a:close/>
                  <a:moveTo>
                    <a:pt x="156" y="98"/>
                  </a:moveTo>
                  <a:lnTo>
                    <a:pt x="149" y="100"/>
                  </a:lnTo>
                  <a:lnTo>
                    <a:pt x="144" y="101"/>
                  </a:lnTo>
                  <a:lnTo>
                    <a:pt x="143" y="102"/>
                  </a:lnTo>
                  <a:lnTo>
                    <a:pt x="141" y="105"/>
                  </a:lnTo>
                  <a:lnTo>
                    <a:pt x="130" y="118"/>
                  </a:lnTo>
                  <a:lnTo>
                    <a:pt x="122" y="135"/>
                  </a:lnTo>
                  <a:lnTo>
                    <a:pt x="153" y="101"/>
                  </a:lnTo>
                  <a:lnTo>
                    <a:pt x="155" y="100"/>
                  </a:lnTo>
                  <a:lnTo>
                    <a:pt x="156" y="98"/>
                  </a:lnTo>
                  <a:close/>
                  <a:moveTo>
                    <a:pt x="166" y="98"/>
                  </a:moveTo>
                  <a:lnTo>
                    <a:pt x="160" y="98"/>
                  </a:lnTo>
                  <a:lnTo>
                    <a:pt x="164" y="100"/>
                  </a:lnTo>
                  <a:lnTo>
                    <a:pt x="168" y="98"/>
                  </a:lnTo>
                  <a:lnTo>
                    <a:pt x="166" y="98"/>
                  </a:lnTo>
                  <a:close/>
                  <a:moveTo>
                    <a:pt x="54" y="94"/>
                  </a:moveTo>
                  <a:lnTo>
                    <a:pt x="41" y="115"/>
                  </a:lnTo>
                  <a:lnTo>
                    <a:pt x="30" y="136"/>
                  </a:lnTo>
                  <a:lnTo>
                    <a:pt x="31" y="144"/>
                  </a:lnTo>
                  <a:lnTo>
                    <a:pt x="33" y="152"/>
                  </a:lnTo>
                  <a:lnTo>
                    <a:pt x="37" y="143"/>
                  </a:lnTo>
                  <a:lnTo>
                    <a:pt x="42" y="134"/>
                  </a:lnTo>
                  <a:lnTo>
                    <a:pt x="46" y="122"/>
                  </a:lnTo>
                  <a:lnTo>
                    <a:pt x="49" y="112"/>
                  </a:lnTo>
                  <a:lnTo>
                    <a:pt x="51" y="102"/>
                  </a:lnTo>
                  <a:lnTo>
                    <a:pt x="54" y="94"/>
                  </a:lnTo>
                  <a:close/>
                  <a:moveTo>
                    <a:pt x="80" y="93"/>
                  </a:moveTo>
                  <a:lnTo>
                    <a:pt x="75" y="100"/>
                  </a:lnTo>
                  <a:lnTo>
                    <a:pt x="71" y="108"/>
                  </a:lnTo>
                  <a:lnTo>
                    <a:pt x="76" y="105"/>
                  </a:lnTo>
                  <a:lnTo>
                    <a:pt x="80" y="93"/>
                  </a:lnTo>
                  <a:close/>
                  <a:moveTo>
                    <a:pt x="206" y="85"/>
                  </a:moveTo>
                  <a:lnTo>
                    <a:pt x="233" y="92"/>
                  </a:lnTo>
                  <a:lnTo>
                    <a:pt x="240" y="93"/>
                  </a:lnTo>
                  <a:lnTo>
                    <a:pt x="206" y="85"/>
                  </a:lnTo>
                  <a:close/>
                  <a:moveTo>
                    <a:pt x="309" y="85"/>
                  </a:moveTo>
                  <a:lnTo>
                    <a:pt x="318" y="106"/>
                  </a:lnTo>
                  <a:lnTo>
                    <a:pt x="322" y="129"/>
                  </a:lnTo>
                  <a:lnTo>
                    <a:pt x="329" y="136"/>
                  </a:lnTo>
                  <a:lnTo>
                    <a:pt x="335" y="144"/>
                  </a:lnTo>
                  <a:lnTo>
                    <a:pt x="340" y="139"/>
                  </a:lnTo>
                  <a:lnTo>
                    <a:pt x="331" y="112"/>
                  </a:lnTo>
                  <a:lnTo>
                    <a:pt x="316" y="88"/>
                  </a:lnTo>
                  <a:lnTo>
                    <a:pt x="309" y="85"/>
                  </a:lnTo>
                  <a:close/>
                  <a:moveTo>
                    <a:pt x="117" y="83"/>
                  </a:moveTo>
                  <a:lnTo>
                    <a:pt x="103" y="83"/>
                  </a:lnTo>
                  <a:lnTo>
                    <a:pt x="100" y="89"/>
                  </a:lnTo>
                  <a:lnTo>
                    <a:pt x="94" y="97"/>
                  </a:lnTo>
                  <a:lnTo>
                    <a:pt x="113" y="91"/>
                  </a:lnTo>
                  <a:lnTo>
                    <a:pt x="130" y="83"/>
                  </a:lnTo>
                  <a:lnTo>
                    <a:pt x="117" y="83"/>
                  </a:lnTo>
                  <a:close/>
                  <a:moveTo>
                    <a:pt x="257" y="79"/>
                  </a:moveTo>
                  <a:lnTo>
                    <a:pt x="270" y="88"/>
                  </a:lnTo>
                  <a:lnTo>
                    <a:pt x="291" y="101"/>
                  </a:lnTo>
                  <a:lnTo>
                    <a:pt x="287" y="85"/>
                  </a:lnTo>
                  <a:lnTo>
                    <a:pt x="284" y="81"/>
                  </a:lnTo>
                  <a:lnTo>
                    <a:pt x="271" y="80"/>
                  </a:lnTo>
                  <a:lnTo>
                    <a:pt x="257" y="79"/>
                  </a:lnTo>
                  <a:close/>
                  <a:moveTo>
                    <a:pt x="123" y="64"/>
                  </a:moveTo>
                  <a:lnTo>
                    <a:pt x="121" y="66"/>
                  </a:lnTo>
                  <a:lnTo>
                    <a:pt x="119" y="67"/>
                  </a:lnTo>
                  <a:lnTo>
                    <a:pt x="127" y="67"/>
                  </a:lnTo>
                  <a:lnTo>
                    <a:pt x="123" y="64"/>
                  </a:lnTo>
                  <a:close/>
                  <a:moveTo>
                    <a:pt x="162" y="59"/>
                  </a:moveTo>
                  <a:lnTo>
                    <a:pt x="144" y="60"/>
                  </a:lnTo>
                  <a:lnTo>
                    <a:pt x="162" y="74"/>
                  </a:lnTo>
                  <a:lnTo>
                    <a:pt x="198" y="66"/>
                  </a:lnTo>
                  <a:lnTo>
                    <a:pt x="189" y="63"/>
                  </a:lnTo>
                  <a:lnTo>
                    <a:pt x="181" y="62"/>
                  </a:lnTo>
                  <a:lnTo>
                    <a:pt x="162" y="59"/>
                  </a:lnTo>
                  <a:close/>
                  <a:moveTo>
                    <a:pt x="190" y="49"/>
                  </a:moveTo>
                  <a:lnTo>
                    <a:pt x="228" y="63"/>
                  </a:lnTo>
                  <a:lnTo>
                    <a:pt x="255" y="63"/>
                  </a:lnTo>
                  <a:lnTo>
                    <a:pt x="249" y="60"/>
                  </a:lnTo>
                  <a:lnTo>
                    <a:pt x="242" y="58"/>
                  </a:lnTo>
                  <a:lnTo>
                    <a:pt x="217" y="53"/>
                  </a:lnTo>
                  <a:lnTo>
                    <a:pt x="190" y="49"/>
                  </a:lnTo>
                  <a:close/>
                  <a:moveTo>
                    <a:pt x="153" y="15"/>
                  </a:moveTo>
                  <a:lnTo>
                    <a:pt x="135" y="19"/>
                  </a:lnTo>
                  <a:lnTo>
                    <a:pt x="111" y="26"/>
                  </a:lnTo>
                  <a:lnTo>
                    <a:pt x="89" y="38"/>
                  </a:lnTo>
                  <a:lnTo>
                    <a:pt x="118" y="26"/>
                  </a:lnTo>
                  <a:lnTo>
                    <a:pt x="149" y="20"/>
                  </a:lnTo>
                  <a:lnTo>
                    <a:pt x="181" y="17"/>
                  </a:lnTo>
                  <a:lnTo>
                    <a:pt x="193" y="19"/>
                  </a:lnTo>
                  <a:lnTo>
                    <a:pt x="173" y="15"/>
                  </a:lnTo>
                  <a:lnTo>
                    <a:pt x="153" y="15"/>
                  </a:lnTo>
                  <a:close/>
                  <a:moveTo>
                    <a:pt x="155" y="0"/>
                  </a:moveTo>
                  <a:lnTo>
                    <a:pt x="182" y="2"/>
                  </a:lnTo>
                  <a:lnTo>
                    <a:pt x="210" y="7"/>
                  </a:lnTo>
                  <a:lnTo>
                    <a:pt x="237" y="13"/>
                  </a:lnTo>
                  <a:lnTo>
                    <a:pt x="262" y="24"/>
                  </a:lnTo>
                  <a:lnTo>
                    <a:pt x="287" y="36"/>
                  </a:lnTo>
                  <a:lnTo>
                    <a:pt x="302" y="43"/>
                  </a:lnTo>
                  <a:lnTo>
                    <a:pt x="318" y="54"/>
                  </a:lnTo>
                  <a:lnTo>
                    <a:pt x="334" y="71"/>
                  </a:lnTo>
                  <a:lnTo>
                    <a:pt x="348" y="89"/>
                  </a:lnTo>
                  <a:lnTo>
                    <a:pt x="357" y="100"/>
                  </a:lnTo>
                  <a:lnTo>
                    <a:pt x="364" y="112"/>
                  </a:lnTo>
                  <a:lnTo>
                    <a:pt x="367" y="125"/>
                  </a:lnTo>
                  <a:lnTo>
                    <a:pt x="378" y="161"/>
                  </a:lnTo>
                  <a:lnTo>
                    <a:pt x="386" y="198"/>
                  </a:lnTo>
                  <a:lnTo>
                    <a:pt x="389" y="216"/>
                  </a:lnTo>
                  <a:lnTo>
                    <a:pt x="390" y="237"/>
                  </a:lnTo>
                  <a:lnTo>
                    <a:pt x="390" y="259"/>
                  </a:lnTo>
                  <a:lnTo>
                    <a:pt x="388" y="280"/>
                  </a:lnTo>
                  <a:lnTo>
                    <a:pt x="381" y="301"/>
                  </a:lnTo>
                  <a:lnTo>
                    <a:pt x="372" y="318"/>
                  </a:lnTo>
                  <a:lnTo>
                    <a:pt x="357" y="333"/>
                  </a:lnTo>
                  <a:lnTo>
                    <a:pt x="347" y="339"/>
                  </a:lnTo>
                  <a:lnTo>
                    <a:pt x="335" y="345"/>
                  </a:lnTo>
                  <a:lnTo>
                    <a:pt x="325" y="355"/>
                  </a:lnTo>
                  <a:lnTo>
                    <a:pt x="313" y="364"/>
                  </a:lnTo>
                  <a:lnTo>
                    <a:pt x="300" y="371"/>
                  </a:lnTo>
                  <a:lnTo>
                    <a:pt x="287" y="375"/>
                  </a:lnTo>
                  <a:lnTo>
                    <a:pt x="272" y="377"/>
                  </a:lnTo>
                  <a:lnTo>
                    <a:pt x="265" y="382"/>
                  </a:lnTo>
                  <a:lnTo>
                    <a:pt x="255" y="388"/>
                  </a:lnTo>
                  <a:lnTo>
                    <a:pt x="236" y="394"/>
                  </a:lnTo>
                  <a:lnTo>
                    <a:pt x="215" y="396"/>
                  </a:lnTo>
                  <a:lnTo>
                    <a:pt x="212" y="397"/>
                  </a:lnTo>
                  <a:lnTo>
                    <a:pt x="210" y="398"/>
                  </a:lnTo>
                  <a:lnTo>
                    <a:pt x="207" y="398"/>
                  </a:lnTo>
                  <a:lnTo>
                    <a:pt x="172" y="390"/>
                  </a:lnTo>
                  <a:lnTo>
                    <a:pt x="138" y="379"/>
                  </a:lnTo>
                  <a:lnTo>
                    <a:pt x="138" y="379"/>
                  </a:lnTo>
                  <a:lnTo>
                    <a:pt x="121" y="376"/>
                  </a:lnTo>
                  <a:lnTo>
                    <a:pt x="105" y="371"/>
                  </a:lnTo>
                  <a:lnTo>
                    <a:pt x="90" y="363"/>
                  </a:lnTo>
                  <a:lnTo>
                    <a:pt x="89" y="362"/>
                  </a:lnTo>
                  <a:lnTo>
                    <a:pt x="71" y="359"/>
                  </a:lnTo>
                  <a:lnTo>
                    <a:pt x="54" y="350"/>
                  </a:lnTo>
                  <a:lnTo>
                    <a:pt x="37" y="333"/>
                  </a:lnTo>
                  <a:lnTo>
                    <a:pt x="24" y="313"/>
                  </a:lnTo>
                  <a:lnTo>
                    <a:pt x="16" y="290"/>
                  </a:lnTo>
                  <a:lnTo>
                    <a:pt x="12" y="265"/>
                  </a:lnTo>
                  <a:lnTo>
                    <a:pt x="4" y="244"/>
                  </a:lnTo>
                  <a:lnTo>
                    <a:pt x="0" y="219"/>
                  </a:lnTo>
                  <a:lnTo>
                    <a:pt x="0" y="185"/>
                  </a:lnTo>
                  <a:lnTo>
                    <a:pt x="4" y="151"/>
                  </a:lnTo>
                  <a:lnTo>
                    <a:pt x="13" y="119"/>
                  </a:lnTo>
                  <a:lnTo>
                    <a:pt x="16" y="105"/>
                  </a:lnTo>
                  <a:lnTo>
                    <a:pt x="21" y="91"/>
                  </a:lnTo>
                  <a:lnTo>
                    <a:pt x="31" y="71"/>
                  </a:lnTo>
                  <a:lnTo>
                    <a:pt x="46" y="55"/>
                  </a:lnTo>
                  <a:lnTo>
                    <a:pt x="63" y="41"/>
                  </a:lnTo>
                  <a:lnTo>
                    <a:pt x="81" y="28"/>
                  </a:lnTo>
                  <a:lnTo>
                    <a:pt x="100" y="16"/>
                  </a:lnTo>
                  <a:lnTo>
                    <a:pt x="127" y="5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40" name="Freeform 62"/>
            <p:cNvSpPr>
              <a:spLocks noEditPoints="1"/>
            </p:cNvSpPr>
            <p:nvPr/>
          </p:nvSpPr>
          <p:spPr bwMode="auto">
            <a:xfrm>
              <a:off x="3716824" y="2095906"/>
              <a:ext cx="147605" cy="150633"/>
            </a:xfrm>
            <a:custGeom>
              <a:avLst/>
              <a:gdLst>
                <a:gd name="T0" fmla="*/ 131 w 390"/>
                <a:gd name="T1" fmla="*/ 337 h 398"/>
                <a:gd name="T2" fmla="*/ 278 w 390"/>
                <a:gd name="T3" fmla="*/ 316 h 398"/>
                <a:gd name="T4" fmla="*/ 262 w 390"/>
                <a:gd name="T5" fmla="*/ 290 h 398"/>
                <a:gd name="T6" fmla="*/ 262 w 390"/>
                <a:gd name="T7" fmla="*/ 290 h 398"/>
                <a:gd name="T8" fmla="*/ 73 w 390"/>
                <a:gd name="T9" fmla="*/ 293 h 398"/>
                <a:gd name="T10" fmla="*/ 62 w 390"/>
                <a:gd name="T11" fmla="*/ 275 h 398"/>
                <a:gd name="T12" fmla="*/ 181 w 390"/>
                <a:gd name="T13" fmla="*/ 263 h 398"/>
                <a:gd name="T14" fmla="*/ 69 w 390"/>
                <a:gd name="T15" fmla="*/ 253 h 398"/>
                <a:gd name="T16" fmla="*/ 347 w 390"/>
                <a:gd name="T17" fmla="*/ 265 h 398"/>
                <a:gd name="T18" fmla="*/ 100 w 390"/>
                <a:gd name="T19" fmla="*/ 245 h 398"/>
                <a:gd name="T20" fmla="*/ 371 w 390"/>
                <a:gd name="T21" fmla="*/ 256 h 398"/>
                <a:gd name="T22" fmla="*/ 363 w 390"/>
                <a:gd name="T23" fmla="*/ 303 h 398"/>
                <a:gd name="T24" fmla="*/ 291 w 390"/>
                <a:gd name="T25" fmla="*/ 231 h 398"/>
                <a:gd name="T26" fmla="*/ 283 w 390"/>
                <a:gd name="T27" fmla="*/ 258 h 398"/>
                <a:gd name="T28" fmla="*/ 46 w 390"/>
                <a:gd name="T29" fmla="*/ 225 h 398"/>
                <a:gd name="T30" fmla="*/ 42 w 390"/>
                <a:gd name="T31" fmla="*/ 242 h 398"/>
                <a:gd name="T32" fmla="*/ 254 w 390"/>
                <a:gd name="T33" fmla="*/ 232 h 398"/>
                <a:gd name="T34" fmla="*/ 155 w 390"/>
                <a:gd name="T35" fmla="*/ 254 h 398"/>
                <a:gd name="T36" fmla="*/ 147 w 390"/>
                <a:gd name="T37" fmla="*/ 218 h 398"/>
                <a:gd name="T38" fmla="*/ 92 w 390"/>
                <a:gd name="T39" fmla="*/ 223 h 398"/>
                <a:gd name="T40" fmla="*/ 323 w 390"/>
                <a:gd name="T41" fmla="*/ 246 h 398"/>
                <a:gd name="T42" fmla="*/ 335 w 390"/>
                <a:gd name="T43" fmla="*/ 199 h 398"/>
                <a:gd name="T44" fmla="*/ 215 w 390"/>
                <a:gd name="T45" fmla="*/ 244 h 398"/>
                <a:gd name="T46" fmla="*/ 282 w 390"/>
                <a:gd name="T47" fmla="*/ 211 h 398"/>
                <a:gd name="T48" fmla="*/ 280 w 390"/>
                <a:gd name="T49" fmla="*/ 187 h 398"/>
                <a:gd name="T50" fmla="*/ 229 w 390"/>
                <a:gd name="T51" fmla="*/ 178 h 398"/>
                <a:gd name="T52" fmla="*/ 359 w 390"/>
                <a:gd name="T53" fmla="*/ 221 h 398"/>
                <a:gd name="T54" fmla="*/ 179 w 390"/>
                <a:gd name="T55" fmla="*/ 194 h 398"/>
                <a:gd name="T56" fmla="*/ 189 w 390"/>
                <a:gd name="T57" fmla="*/ 178 h 398"/>
                <a:gd name="T58" fmla="*/ 20 w 390"/>
                <a:gd name="T59" fmla="*/ 201 h 398"/>
                <a:gd name="T60" fmla="*/ 228 w 390"/>
                <a:gd name="T61" fmla="*/ 156 h 398"/>
                <a:gd name="T62" fmla="*/ 278 w 390"/>
                <a:gd name="T63" fmla="*/ 152 h 398"/>
                <a:gd name="T64" fmla="*/ 296 w 390"/>
                <a:gd name="T65" fmla="*/ 152 h 398"/>
                <a:gd name="T66" fmla="*/ 242 w 390"/>
                <a:gd name="T67" fmla="*/ 142 h 398"/>
                <a:gd name="T68" fmla="*/ 262 w 390"/>
                <a:gd name="T69" fmla="*/ 140 h 398"/>
                <a:gd name="T70" fmla="*/ 62 w 390"/>
                <a:gd name="T71" fmla="*/ 166 h 398"/>
                <a:gd name="T72" fmla="*/ 149 w 390"/>
                <a:gd name="T73" fmla="*/ 127 h 398"/>
                <a:gd name="T74" fmla="*/ 203 w 390"/>
                <a:gd name="T75" fmla="*/ 126 h 398"/>
                <a:gd name="T76" fmla="*/ 166 w 390"/>
                <a:gd name="T77" fmla="*/ 114 h 398"/>
                <a:gd name="T78" fmla="*/ 230 w 390"/>
                <a:gd name="T79" fmla="*/ 109 h 398"/>
                <a:gd name="T80" fmla="*/ 230 w 390"/>
                <a:gd name="T81" fmla="*/ 109 h 398"/>
                <a:gd name="T82" fmla="*/ 149 w 390"/>
                <a:gd name="T83" fmla="*/ 100 h 398"/>
                <a:gd name="T84" fmla="*/ 155 w 390"/>
                <a:gd name="T85" fmla="*/ 100 h 398"/>
                <a:gd name="T86" fmla="*/ 54 w 390"/>
                <a:gd name="T87" fmla="*/ 94 h 398"/>
                <a:gd name="T88" fmla="*/ 46 w 390"/>
                <a:gd name="T89" fmla="*/ 122 h 398"/>
                <a:gd name="T90" fmla="*/ 76 w 390"/>
                <a:gd name="T91" fmla="*/ 105 h 398"/>
                <a:gd name="T92" fmla="*/ 318 w 390"/>
                <a:gd name="T93" fmla="*/ 106 h 398"/>
                <a:gd name="T94" fmla="*/ 309 w 390"/>
                <a:gd name="T95" fmla="*/ 85 h 398"/>
                <a:gd name="T96" fmla="*/ 117 w 390"/>
                <a:gd name="T97" fmla="*/ 83 h 398"/>
                <a:gd name="T98" fmla="*/ 257 w 390"/>
                <a:gd name="T99" fmla="*/ 79 h 398"/>
                <a:gd name="T100" fmla="*/ 144 w 390"/>
                <a:gd name="T101" fmla="*/ 60 h 398"/>
                <a:gd name="T102" fmla="*/ 228 w 390"/>
                <a:gd name="T103" fmla="*/ 63 h 398"/>
                <a:gd name="T104" fmla="*/ 135 w 390"/>
                <a:gd name="T105" fmla="*/ 19 h 398"/>
                <a:gd name="T106" fmla="*/ 173 w 390"/>
                <a:gd name="T107" fmla="*/ 15 h 398"/>
                <a:gd name="T108" fmla="*/ 287 w 390"/>
                <a:gd name="T109" fmla="*/ 36 h 398"/>
                <a:gd name="T110" fmla="*/ 367 w 390"/>
                <a:gd name="T111" fmla="*/ 125 h 398"/>
                <a:gd name="T112" fmla="*/ 381 w 390"/>
                <a:gd name="T113" fmla="*/ 301 h 398"/>
                <a:gd name="T114" fmla="*/ 300 w 390"/>
                <a:gd name="T115" fmla="*/ 371 h 398"/>
                <a:gd name="T116" fmla="*/ 212 w 390"/>
                <a:gd name="T117" fmla="*/ 397 h 398"/>
                <a:gd name="T118" fmla="*/ 105 w 390"/>
                <a:gd name="T119" fmla="*/ 371 h 398"/>
                <a:gd name="T120" fmla="*/ 16 w 390"/>
                <a:gd name="T121" fmla="*/ 290 h 398"/>
                <a:gd name="T122" fmla="*/ 16 w 390"/>
                <a:gd name="T123" fmla="*/ 105 h 398"/>
                <a:gd name="T124" fmla="*/ 127 w 390"/>
                <a:gd name="T125" fmla="*/ 5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0" h="398">
                  <a:moveTo>
                    <a:pt x="198" y="377"/>
                  </a:moveTo>
                  <a:lnTo>
                    <a:pt x="213" y="380"/>
                  </a:lnTo>
                  <a:lnTo>
                    <a:pt x="230" y="379"/>
                  </a:lnTo>
                  <a:lnTo>
                    <a:pt x="198" y="377"/>
                  </a:lnTo>
                  <a:close/>
                  <a:moveTo>
                    <a:pt x="132" y="337"/>
                  </a:moveTo>
                  <a:lnTo>
                    <a:pt x="130" y="337"/>
                  </a:lnTo>
                  <a:lnTo>
                    <a:pt x="131" y="337"/>
                  </a:lnTo>
                  <a:lnTo>
                    <a:pt x="132" y="337"/>
                  </a:lnTo>
                  <a:close/>
                  <a:moveTo>
                    <a:pt x="302" y="296"/>
                  </a:moveTo>
                  <a:lnTo>
                    <a:pt x="302" y="296"/>
                  </a:lnTo>
                  <a:lnTo>
                    <a:pt x="296" y="300"/>
                  </a:lnTo>
                  <a:lnTo>
                    <a:pt x="289" y="304"/>
                  </a:lnTo>
                  <a:lnTo>
                    <a:pt x="283" y="307"/>
                  </a:lnTo>
                  <a:lnTo>
                    <a:pt x="278" y="316"/>
                  </a:lnTo>
                  <a:lnTo>
                    <a:pt x="271" y="325"/>
                  </a:lnTo>
                  <a:lnTo>
                    <a:pt x="279" y="325"/>
                  </a:lnTo>
                  <a:lnTo>
                    <a:pt x="287" y="324"/>
                  </a:lnTo>
                  <a:lnTo>
                    <a:pt x="292" y="318"/>
                  </a:lnTo>
                  <a:lnTo>
                    <a:pt x="297" y="313"/>
                  </a:lnTo>
                  <a:lnTo>
                    <a:pt x="302" y="296"/>
                  </a:lnTo>
                  <a:close/>
                  <a:moveTo>
                    <a:pt x="262" y="290"/>
                  </a:moveTo>
                  <a:lnTo>
                    <a:pt x="238" y="295"/>
                  </a:lnTo>
                  <a:lnTo>
                    <a:pt x="213" y="296"/>
                  </a:lnTo>
                  <a:lnTo>
                    <a:pt x="206" y="297"/>
                  </a:lnTo>
                  <a:lnTo>
                    <a:pt x="213" y="300"/>
                  </a:lnTo>
                  <a:lnTo>
                    <a:pt x="221" y="303"/>
                  </a:lnTo>
                  <a:lnTo>
                    <a:pt x="246" y="297"/>
                  </a:lnTo>
                  <a:lnTo>
                    <a:pt x="262" y="290"/>
                  </a:lnTo>
                  <a:close/>
                  <a:moveTo>
                    <a:pt x="223" y="278"/>
                  </a:moveTo>
                  <a:lnTo>
                    <a:pt x="215" y="279"/>
                  </a:lnTo>
                  <a:lnTo>
                    <a:pt x="206" y="280"/>
                  </a:lnTo>
                  <a:lnTo>
                    <a:pt x="213" y="280"/>
                  </a:lnTo>
                  <a:lnTo>
                    <a:pt x="223" y="278"/>
                  </a:lnTo>
                  <a:close/>
                  <a:moveTo>
                    <a:pt x="62" y="275"/>
                  </a:moveTo>
                  <a:lnTo>
                    <a:pt x="73" y="293"/>
                  </a:lnTo>
                  <a:lnTo>
                    <a:pt x="86" y="309"/>
                  </a:lnTo>
                  <a:lnTo>
                    <a:pt x="97" y="313"/>
                  </a:lnTo>
                  <a:lnTo>
                    <a:pt x="98" y="313"/>
                  </a:lnTo>
                  <a:lnTo>
                    <a:pt x="75" y="291"/>
                  </a:lnTo>
                  <a:lnTo>
                    <a:pt x="68" y="284"/>
                  </a:lnTo>
                  <a:lnTo>
                    <a:pt x="63" y="276"/>
                  </a:lnTo>
                  <a:lnTo>
                    <a:pt x="62" y="275"/>
                  </a:lnTo>
                  <a:close/>
                  <a:moveTo>
                    <a:pt x="131" y="265"/>
                  </a:moveTo>
                  <a:lnTo>
                    <a:pt x="131" y="266"/>
                  </a:lnTo>
                  <a:lnTo>
                    <a:pt x="132" y="266"/>
                  </a:lnTo>
                  <a:lnTo>
                    <a:pt x="131" y="265"/>
                  </a:lnTo>
                  <a:close/>
                  <a:moveTo>
                    <a:pt x="177" y="262"/>
                  </a:moveTo>
                  <a:lnTo>
                    <a:pt x="174" y="263"/>
                  </a:lnTo>
                  <a:lnTo>
                    <a:pt x="181" y="263"/>
                  </a:lnTo>
                  <a:lnTo>
                    <a:pt x="177" y="262"/>
                  </a:lnTo>
                  <a:close/>
                  <a:moveTo>
                    <a:pt x="69" y="253"/>
                  </a:moveTo>
                  <a:lnTo>
                    <a:pt x="71" y="257"/>
                  </a:lnTo>
                  <a:lnTo>
                    <a:pt x="73" y="261"/>
                  </a:lnTo>
                  <a:lnTo>
                    <a:pt x="75" y="265"/>
                  </a:lnTo>
                  <a:lnTo>
                    <a:pt x="79" y="266"/>
                  </a:lnTo>
                  <a:lnTo>
                    <a:pt x="69" y="253"/>
                  </a:lnTo>
                  <a:close/>
                  <a:moveTo>
                    <a:pt x="347" y="248"/>
                  </a:moveTo>
                  <a:lnTo>
                    <a:pt x="342" y="270"/>
                  </a:lnTo>
                  <a:lnTo>
                    <a:pt x="334" y="291"/>
                  </a:lnTo>
                  <a:lnTo>
                    <a:pt x="323" y="310"/>
                  </a:lnTo>
                  <a:lnTo>
                    <a:pt x="335" y="299"/>
                  </a:lnTo>
                  <a:lnTo>
                    <a:pt x="343" y="282"/>
                  </a:lnTo>
                  <a:lnTo>
                    <a:pt x="347" y="265"/>
                  </a:lnTo>
                  <a:lnTo>
                    <a:pt x="347" y="248"/>
                  </a:lnTo>
                  <a:close/>
                  <a:moveTo>
                    <a:pt x="100" y="236"/>
                  </a:moveTo>
                  <a:lnTo>
                    <a:pt x="94" y="238"/>
                  </a:lnTo>
                  <a:lnTo>
                    <a:pt x="98" y="246"/>
                  </a:lnTo>
                  <a:lnTo>
                    <a:pt x="101" y="253"/>
                  </a:lnTo>
                  <a:lnTo>
                    <a:pt x="102" y="254"/>
                  </a:lnTo>
                  <a:lnTo>
                    <a:pt x="100" y="245"/>
                  </a:lnTo>
                  <a:lnTo>
                    <a:pt x="100" y="236"/>
                  </a:lnTo>
                  <a:close/>
                  <a:moveTo>
                    <a:pt x="173" y="232"/>
                  </a:moveTo>
                  <a:lnTo>
                    <a:pt x="173" y="232"/>
                  </a:lnTo>
                  <a:lnTo>
                    <a:pt x="173" y="232"/>
                  </a:lnTo>
                  <a:lnTo>
                    <a:pt x="173" y="232"/>
                  </a:lnTo>
                  <a:close/>
                  <a:moveTo>
                    <a:pt x="373" y="229"/>
                  </a:moveTo>
                  <a:lnTo>
                    <a:pt x="371" y="256"/>
                  </a:lnTo>
                  <a:lnTo>
                    <a:pt x="361" y="291"/>
                  </a:lnTo>
                  <a:lnTo>
                    <a:pt x="363" y="293"/>
                  </a:lnTo>
                  <a:lnTo>
                    <a:pt x="361" y="296"/>
                  </a:lnTo>
                  <a:lnTo>
                    <a:pt x="357" y="305"/>
                  </a:lnTo>
                  <a:lnTo>
                    <a:pt x="356" y="309"/>
                  </a:lnTo>
                  <a:lnTo>
                    <a:pt x="360" y="308"/>
                  </a:lnTo>
                  <a:lnTo>
                    <a:pt x="363" y="303"/>
                  </a:lnTo>
                  <a:lnTo>
                    <a:pt x="365" y="297"/>
                  </a:lnTo>
                  <a:lnTo>
                    <a:pt x="368" y="291"/>
                  </a:lnTo>
                  <a:lnTo>
                    <a:pt x="372" y="271"/>
                  </a:lnTo>
                  <a:lnTo>
                    <a:pt x="373" y="250"/>
                  </a:lnTo>
                  <a:lnTo>
                    <a:pt x="373" y="229"/>
                  </a:lnTo>
                  <a:close/>
                  <a:moveTo>
                    <a:pt x="295" y="227"/>
                  </a:moveTo>
                  <a:lnTo>
                    <a:pt x="291" y="231"/>
                  </a:lnTo>
                  <a:lnTo>
                    <a:pt x="287" y="236"/>
                  </a:lnTo>
                  <a:lnTo>
                    <a:pt x="282" y="240"/>
                  </a:lnTo>
                  <a:lnTo>
                    <a:pt x="276" y="244"/>
                  </a:lnTo>
                  <a:lnTo>
                    <a:pt x="270" y="259"/>
                  </a:lnTo>
                  <a:lnTo>
                    <a:pt x="261" y="273"/>
                  </a:lnTo>
                  <a:lnTo>
                    <a:pt x="272" y="267"/>
                  </a:lnTo>
                  <a:lnTo>
                    <a:pt x="283" y="258"/>
                  </a:lnTo>
                  <a:lnTo>
                    <a:pt x="287" y="240"/>
                  </a:lnTo>
                  <a:lnTo>
                    <a:pt x="288" y="237"/>
                  </a:lnTo>
                  <a:lnTo>
                    <a:pt x="291" y="235"/>
                  </a:lnTo>
                  <a:lnTo>
                    <a:pt x="293" y="235"/>
                  </a:lnTo>
                  <a:lnTo>
                    <a:pt x="295" y="227"/>
                  </a:lnTo>
                  <a:close/>
                  <a:moveTo>
                    <a:pt x="46" y="224"/>
                  </a:moveTo>
                  <a:lnTo>
                    <a:pt x="46" y="225"/>
                  </a:lnTo>
                  <a:lnTo>
                    <a:pt x="45" y="228"/>
                  </a:lnTo>
                  <a:lnTo>
                    <a:pt x="43" y="231"/>
                  </a:lnTo>
                  <a:lnTo>
                    <a:pt x="41" y="232"/>
                  </a:lnTo>
                  <a:lnTo>
                    <a:pt x="38" y="233"/>
                  </a:lnTo>
                  <a:lnTo>
                    <a:pt x="37" y="233"/>
                  </a:lnTo>
                  <a:lnTo>
                    <a:pt x="37" y="236"/>
                  </a:lnTo>
                  <a:lnTo>
                    <a:pt x="42" y="242"/>
                  </a:lnTo>
                  <a:lnTo>
                    <a:pt x="43" y="233"/>
                  </a:lnTo>
                  <a:lnTo>
                    <a:pt x="46" y="225"/>
                  </a:lnTo>
                  <a:lnTo>
                    <a:pt x="46" y="224"/>
                  </a:lnTo>
                  <a:close/>
                  <a:moveTo>
                    <a:pt x="255" y="219"/>
                  </a:moveTo>
                  <a:lnTo>
                    <a:pt x="242" y="242"/>
                  </a:lnTo>
                  <a:lnTo>
                    <a:pt x="253" y="237"/>
                  </a:lnTo>
                  <a:lnTo>
                    <a:pt x="254" y="232"/>
                  </a:lnTo>
                  <a:lnTo>
                    <a:pt x="255" y="225"/>
                  </a:lnTo>
                  <a:lnTo>
                    <a:pt x="255" y="219"/>
                  </a:lnTo>
                  <a:close/>
                  <a:moveTo>
                    <a:pt x="147" y="218"/>
                  </a:moveTo>
                  <a:lnTo>
                    <a:pt x="140" y="235"/>
                  </a:lnTo>
                  <a:lnTo>
                    <a:pt x="151" y="253"/>
                  </a:lnTo>
                  <a:lnTo>
                    <a:pt x="153" y="256"/>
                  </a:lnTo>
                  <a:lnTo>
                    <a:pt x="155" y="254"/>
                  </a:lnTo>
                  <a:lnTo>
                    <a:pt x="156" y="252"/>
                  </a:lnTo>
                  <a:lnTo>
                    <a:pt x="161" y="245"/>
                  </a:lnTo>
                  <a:lnTo>
                    <a:pt x="158" y="238"/>
                  </a:lnTo>
                  <a:lnTo>
                    <a:pt x="156" y="232"/>
                  </a:lnTo>
                  <a:lnTo>
                    <a:pt x="155" y="225"/>
                  </a:lnTo>
                  <a:lnTo>
                    <a:pt x="151" y="221"/>
                  </a:lnTo>
                  <a:lnTo>
                    <a:pt x="147" y="218"/>
                  </a:lnTo>
                  <a:close/>
                  <a:moveTo>
                    <a:pt x="107" y="206"/>
                  </a:moveTo>
                  <a:lnTo>
                    <a:pt x="101" y="214"/>
                  </a:lnTo>
                  <a:lnTo>
                    <a:pt x="98" y="216"/>
                  </a:lnTo>
                  <a:lnTo>
                    <a:pt x="96" y="216"/>
                  </a:lnTo>
                  <a:lnTo>
                    <a:pt x="93" y="216"/>
                  </a:lnTo>
                  <a:lnTo>
                    <a:pt x="90" y="215"/>
                  </a:lnTo>
                  <a:lnTo>
                    <a:pt x="92" y="223"/>
                  </a:lnTo>
                  <a:lnTo>
                    <a:pt x="98" y="220"/>
                  </a:lnTo>
                  <a:lnTo>
                    <a:pt x="105" y="218"/>
                  </a:lnTo>
                  <a:lnTo>
                    <a:pt x="109" y="210"/>
                  </a:lnTo>
                  <a:lnTo>
                    <a:pt x="107" y="206"/>
                  </a:lnTo>
                  <a:close/>
                  <a:moveTo>
                    <a:pt x="331" y="189"/>
                  </a:moveTo>
                  <a:lnTo>
                    <a:pt x="326" y="215"/>
                  </a:lnTo>
                  <a:lnTo>
                    <a:pt x="323" y="246"/>
                  </a:lnTo>
                  <a:lnTo>
                    <a:pt x="323" y="257"/>
                  </a:lnTo>
                  <a:lnTo>
                    <a:pt x="327" y="248"/>
                  </a:lnTo>
                  <a:lnTo>
                    <a:pt x="330" y="240"/>
                  </a:lnTo>
                  <a:lnTo>
                    <a:pt x="335" y="229"/>
                  </a:lnTo>
                  <a:lnTo>
                    <a:pt x="338" y="220"/>
                  </a:lnTo>
                  <a:lnTo>
                    <a:pt x="339" y="208"/>
                  </a:lnTo>
                  <a:lnTo>
                    <a:pt x="335" y="199"/>
                  </a:lnTo>
                  <a:lnTo>
                    <a:pt x="331" y="189"/>
                  </a:lnTo>
                  <a:close/>
                  <a:moveTo>
                    <a:pt x="249" y="189"/>
                  </a:moveTo>
                  <a:lnTo>
                    <a:pt x="233" y="214"/>
                  </a:lnTo>
                  <a:lnTo>
                    <a:pt x="213" y="235"/>
                  </a:lnTo>
                  <a:lnTo>
                    <a:pt x="191" y="253"/>
                  </a:lnTo>
                  <a:lnTo>
                    <a:pt x="203" y="252"/>
                  </a:lnTo>
                  <a:lnTo>
                    <a:pt x="215" y="244"/>
                  </a:lnTo>
                  <a:lnTo>
                    <a:pt x="227" y="232"/>
                  </a:lnTo>
                  <a:lnTo>
                    <a:pt x="236" y="218"/>
                  </a:lnTo>
                  <a:lnTo>
                    <a:pt x="245" y="203"/>
                  </a:lnTo>
                  <a:lnTo>
                    <a:pt x="250" y="191"/>
                  </a:lnTo>
                  <a:lnTo>
                    <a:pt x="249" y="189"/>
                  </a:lnTo>
                  <a:close/>
                  <a:moveTo>
                    <a:pt x="280" y="187"/>
                  </a:moveTo>
                  <a:lnTo>
                    <a:pt x="282" y="211"/>
                  </a:lnTo>
                  <a:lnTo>
                    <a:pt x="280" y="219"/>
                  </a:lnTo>
                  <a:lnTo>
                    <a:pt x="285" y="214"/>
                  </a:lnTo>
                  <a:lnTo>
                    <a:pt x="288" y="207"/>
                  </a:lnTo>
                  <a:lnTo>
                    <a:pt x="292" y="201"/>
                  </a:lnTo>
                  <a:lnTo>
                    <a:pt x="291" y="195"/>
                  </a:lnTo>
                  <a:lnTo>
                    <a:pt x="285" y="191"/>
                  </a:lnTo>
                  <a:lnTo>
                    <a:pt x="280" y="187"/>
                  </a:lnTo>
                  <a:close/>
                  <a:moveTo>
                    <a:pt x="230" y="172"/>
                  </a:moveTo>
                  <a:lnTo>
                    <a:pt x="230" y="172"/>
                  </a:lnTo>
                  <a:lnTo>
                    <a:pt x="224" y="181"/>
                  </a:lnTo>
                  <a:lnTo>
                    <a:pt x="216" y="187"/>
                  </a:lnTo>
                  <a:lnTo>
                    <a:pt x="213" y="195"/>
                  </a:lnTo>
                  <a:lnTo>
                    <a:pt x="228" y="184"/>
                  </a:lnTo>
                  <a:lnTo>
                    <a:pt x="229" y="178"/>
                  </a:lnTo>
                  <a:lnTo>
                    <a:pt x="230" y="172"/>
                  </a:lnTo>
                  <a:close/>
                  <a:moveTo>
                    <a:pt x="357" y="172"/>
                  </a:moveTo>
                  <a:lnTo>
                    <a:pt x="356" y="189"/>
                  </a:lnTo>
                  <a:lnTo>
                    <a:pt x="357" y="198"/>
                  </a:lnTo>
                  <a:lnTo>
                    <a:pt x="357" y="207"/>
                  </a:lnTo>
                  <a:lnTo>
                    <a:pt x="357" y="215"/>
                  </a:lnTo>
                  <a:lnTo>
                    <a:pt x="359" y="221"/>
                  </a:lnTo>
                  <a:lnTo>
                    <a:pt x="359" y="197"/>
                  </a:lnTo>
                  <a:lnTo>
                    <a:pt x="357" y="172"/>
                  </a:lnTo>
                  <a:close/>
                  <a:moveTo>
                    <a:pt x="189" y="166"/>
                  </a:moveTo>
                  <a:lnTo>
                    <a:pt x="181" y="180"/>
                  </a:lnTo>
                  <a:lnTo>
                    <a:pt x="177" y="193"/>
                  </a:lnTo>
                  <a:lnTo>
                    <a:pt x="175" y="194"/>
                  </a:lnTo>
                  <a:lnTo>
                    <a:pt x="179" y="194"/>
                  </a:lnTo>
                  <a:lnTo>
                    <a:pt x="185" y="193"/>
                  </a:lnTo>
                  <a:lnTo>
                    <a:pt x="191" y="190"/>
                  </a:lnTo>
                  <a:lnTo>
                    <a:pt x="196" y="186"/>
                  </a:lnTo>
                  <a:lnTo>
                    <a:pt x="198" y="181"/>
                  </a:lnTo>
                  <a:lnTo>
                    <a:pt x="194" y="181"/>
                  </a:lnTo>
                  <a:lnTo>
                    <a:pt x="191" y="181"/>
                  </a:lnTo>
                  <a:lnTo>
                    <a:pt x="189" y="178"/>
                  </a:lnTo>
                  <a:lnTo>
                    <a:pt x="186" y="176"/>
                  </a:lnTo>
                  <a:lnTo>
                    <a:pt x="187" y="172"/>
                  </a:lnTo>
                  <a:lnTo>
                    <a:pt x="189" y="166"/>
                  </a:lnTo>
                  <a:close/>
                  <a:moveTo>
                    <a:pt x="21" y="165"/>
                  </a:moveTo>
                  <a:lnTo>
                    <a:pt x="20" y="181"/>
                  </a:lnTo>
                  <a:lnTo>
                    <a:pt x="20" y="194"/>
                  </a:lnTo>
                  <a:lnTo>
                    <a:pt x="20" y="201"/>
                  </a:lnTo>
                  <a:lnTo>
                    <a:pt x="21" y="207"/>
                  </a:lnTo>
                  <a:lnTo>
                    <a:pt x="24" y="191"/>
                  </a:lnTo>
                  <a:lnTo>
                    <a:pt x="26" y="177"/>
                  </a:lnTo>
                  <a:lnTo>
                    <a:pt x="21" y="165"/>
                  </a:lnTo>
                  <a:close/>
                  <a:moveTo>
                    <a:pt x="227" y="155"/>
                  </a:moveTo>
                  <a:lnTo>
                    <a:pt x="227" y="156"/>
                  </a:lnTo>
                  <a:lnTo>
                    <a:pt x="228" y="156"/>
                  </a:lnTo>
                  <a:lnTo>
                    <a:pt x="227" y="155"/>
                  </a:lnTo>
                  <a:close/>
                  <a:moveTo>
                    <a:pt x="126" y="155"/>
                  </a:moveTo>
                  <a:lnTo>
                    <a:pt x="118" y="164"/>
                  </a:lnTo>
                  <a:lnTo>
                    <a:pt x="118" y="168"/>
                  </a:lnTo>
                  <a:lnTo>
                    <a:pt x="124" y="157"/>
                  </a:lnTo>
                  <a:lnTo>
                    <a:pt x="126" y="155"/>
                  </a:lnTo>
                  <a:close/>
                  <a:moveTo>
                    <a:pt x="278" y="152"/>
                  </a:moveTo>
                  <a:lnTo>
                    <a:pt x="275" y="165"/>
                  </a:lnTo>
                  <a:lnTo>
                    <a:pt x="276" y="168"/>
                  </a:lnTo>
                  <a:lnTo>
                    <a:pt x="284" y="173"/>
                  </a:lnTo>
                  <a:lnTo>
                    <a:pt x="278" y="152"/>
                  </a:lnTo>
                  <a:close/>
                  <a:moveTo>
                    <a:pt x="293" y="149"/>
                  </a:moveTo>
                  <a:lnTo>
                    <a:pt x="296" y="157"/>
                  </a:lnTo>
                  <a:lnTo>
                    <a:pt x="296" y="152"/>
                  </a:lnTo>
                  <a:lnTo>
                    <a:pt x="293" y="149"/>
                  </a:lnTo>
                  <a:close/>
                  <a:moveTo>
                    <a:pt x="212" y="147"/>
                  </a:moveTo>
                  <a:lnTo>
                    <a:pt x="204" y="151"/>
                  </a:lnTo>
                  <a:lnTo>
                    <a:pt x="212" y="152"/>
                  </a:lnTo>
                  <a:lnTo>
                    <a:pt x="212" y="148"/>
                  </a:lnTo>
                  <a:lnTo>
                    <a:pt x="212" y="147"/>
                  </a:lnTo>
                  <a:close/>
                  <a:moveTo>
                    <a:pt x="242" y="142"/>
                  </a:moveTo>
                  <a:lnTo>
                    <a:pt x="247" y="149"/>
                  </a:lnTo>
                  <a:lnTo>
                    <a:pt x="251" y="156"/>
                  </a:lnTo>
                  <a:lnTo>
                    <a:pt x="253" y="155"/>
                  </a:lnTo>
                  <a:lnTo>
                    <a:pt x="247" y="148"/>
                  </a:lnTo>
                  <a:lnTo>
                    <a:pt x="242" y="142"/>
                  </a:lnTo>
                  <a:close/>
                  <a:moveTo>
                    <a:pt x="259" y="138"/>
                  </a:moveTo>
                  <a:lnTo>
                    <a:pt x="262" y="140"/>
                  </a:lnTo>
                  <a:lnTo>
                    <a:pt x="263" y="139"/>
                  </a:lnTo>
                  <a:lnTo>
                    <a:pt x="262" y="138"/>
                  </a:lnTo>
                  <a:lnTo>
                    <a:pt x="259" y="138"/>
                  </a:lnTo>
                  <a:close/>
                  <a:moveTo>
                    <a:pt x="69" y="130"/>
                  </a:moveTo>
                  <a:lnTo>
                    <a:pt x="62" y="136"/>
                  </a:lnTo>
                  <a:lnTo>
                    <a:pt x="62" y="140"/>
                  </a:lnTo>
                  <a:lnTo>
                    <a:pt x="62" y="166"/>
                  </a:lnTo>
                  <a:lnTo>
                    <a:pt x="63" y="177"/>
                  </a:lnTo>
                  <a:lnTo>
                    <a:pt x="66" y="166"/>
                  </a:lnTo>
                  <a:lnTo>
                    <a:pt x="69" y="130"/>
                  </a:lnTo>
                  <a:close/>
                  <a:moveTo>
                    <a:pt x="149" y="127"/>
                  </a:moveTo>
                  <a:lnTo>
                    <a:pt x="149" y="129"/>
                  </a:lnTo>
                  <a:lnTo>
                    <a:pt x="149" y="129"/>
                  </a:lnTo>
                  <a:lnTo>
                    <a:pt x="149" y="127"/>
                  </a:lnTo>
                  <a:close/>
                  <a:moveTo>
                    <a:pt x="203" y="126"/>
                  </a:moveTo>
                  <a:lnTo>
                    <a:pt x="200" y="126"/>
                  </a:lnTo>
                  <a:lnTo>
                    <a:pt x="194" y="127"/>
                  </a:lnTo>
                  <a:lnTo>
                    <a:pt x="194" y="131"/>
                  </a:lnTo>
                  <a:lnTo>
                    <a:pt x="199" y="130"/>
                  </a:lnTo>
                  <a:lnTo>
                    <a:pt x="204" y="129"/>
                  </a:lnTo>
                  <a:lnTo>
                    <a:pt x="203" y="126"/>
                  </a:lnTo>
                  <a:close/>
                  <a:moveTo>
                    <a:pt x="98" y="113"/>
                  </a:moveTo>
                  <a:lnTo>
                    <a:pt x="92" y="115"/>
                  </a:lnTo>
                  <a:lnTo>
                    <a:pt x="92" y="122"/>
                  </a:lnTo>
                  <a:lnTo>
                    <a:pt x="98" y="113"/>
                  </a:lnTo>
                  <a:close/>
                  <a:moveTo>
                    <a:pt x="178" y="112"/>
                  </a:moveTo>
                  <a:lnTo>
                    <a:pt x="172" y="113"/>
                  </a:lnTo>
                  <a:lnTo>
                    <a:pt x="166" y="114"/>
                  </a:lnTo>
                  <a:lnTo>
                    <a:pt x="165" y="123"/>
                  </a:lnTo>
                  <a:lnTo>
                    <a:pt x="168" y="122"/>
                  </a:lnTo>
                  <a:lnTo>
                    <a:pt x="174" y="118"/>
                  </a:lnTo>
                  <a:lnTo>
                    <a:pt x="182" y="114"/>
                  </a:lnTo>
                  <a:lnTo>
                    <a:pt x="183" y="113"/>
                  </a:lnTo>
                  <a:lnTo>
                    <a:pt x="178" y="112"/>
                  </a:lnTo>
                  <a:close/>
                  <a:moveTo>
                    <a:pt x="230" y="109"/>
                  </a:moveTo>
                  <a:lnTo>
                    <a:pt x="223" y="110"/>
                  </a:lnTo>
                  <a:lnTo>
                    <a:pt x="215" y="113"/>
                  </a:lnTo>
                  <a:lnTo>
                    <a:pt x="229" y="117"/>
                  </a:lnTo>
                  <a:lnTo>
                    <a:pt x="244" y="123"/>
                  </a:lnTo>
                  <a:lnTo>
                    <a:pt x="255" y="122"/>
                  </a:lnTo>
                  <a:lnTo>
                    <a:pt x="245" y="114"/>
                  </a:lnTo>
                  <a:lnTo>
                    <a:pt x="230" y="109"/>
                  </a:lnTo>
                  <a:lnTo>
                    <a:pt x="230" y="109"/>
                  </a:lnTo>
                  <a:close/>
                  <a:moveTo>
                    <a:pt x="198" y="101"/>
                  </a:moveTo>
                  <a:lnTo>
                    <a:pt x="198" y="101"/>
                  </a:lnTo>
                  <a:lnTo>
                    <a:pt x="199" y="101"/>
                  </a:lnTo>
                  <a:lnTo>
                    <a:pt x="198" y="101"/>
                  </a:lnTo>
                  <a:close/>
                  <a:moveTo>
                    <a:pt x="156" y="98"/>
                  </a:moveTo>
                  <a:lnTo>
                    <a:pt x="149" y="100"/>
                  </a:lnTo>
                  <a:lnTo>
                    <a:pt x="144" y="101"/>
                  </a:lnTo>
                  <a:lnTo>
                    <a:pt x="143" y="102"/>
                  </a:lnTo>
                  <a:lnTo>
                    <a:pt x="141" y="105"/>
                  </a:lnTo>
                  <a:lnTo>
                    <a:pt x="130" y="118"/>
                  </a:lnTo>
                  <a:lnTo>
                    <a:pt x="122" y="135"/>
                  </a:lnTo>
                  <a:lnTo>
                    <a:pt x="153" y="101"/>
                  </a:lnTo>
                  <a:lnTo>
                    <a:pt x="155" y="100"/>
                  </a:lnTo>
                  <a:lnTo>
                    <a:pt x="156" y="98"/>
                  </a:lnTo>
                  <a:close/>
                  <a:moveTo>
                    <a:pt x="166" y="98"/>
                  </a:moveTo>
                  <a:lnTo>
                    <a:pt x="160" y="98"/>
                  </a:lnTo>
                  <a:lnTo>
                    <a:pt x="164" y="100"/>
                  </a:lnTo>
                  <a:lnTo>
                    <a:pt x="168" y="98"/>
                  </a:lnTo>
                  <a:lnTo>
                    <a:pt x="166" y="98"/>
                  </a:lnTo>
                  <a:close/>
                  <a:moveTo>
                    <a:pt x="54" y="94"/>
                  </a:moveTo>
                  <a:lnTo>
                    <a:pt x="41" y="115"/>
                  </a:lnTo>
                  <a:lnTo>
                    <a:pt x="30" y="136"/>
                  </a:lnTo>
                  <a:lnTo>
                    <a:pt x="31" y="144"/>
                  </a:lnTo>
                  <a:lnTo>
                    <a:pt x="33" y="152"/>
                  </a:lnTo>
                  <a:lnTo>
                    <a:pt x="37" y="143"/>
                  </a:lnTo>
                  <a:lnTo>
                    <a:pt x="42" y="134"/>
                  </a:lnTo>
                  <a:lnTo>
                    <a:pt x="46" y="122"/>
                  </a:lnTo>
                  <a:lnTo>
                    <a:pt x="49" y="112"/>
                  </a:lnTo>
                  <a:lnTo>
                    <a:pt x="51" y="102"/>
                  </a:lnTo>
                  <a:lnTo>
                    <a:pt x="54" y="94"/>
                  </a:lnTo>
                  <a:close/>
                  <a:moveTo>
                    <a:pt x="80" y="93"/>
                  </a:moveTo>
                  <a:lnTo>
                    <a:pt x="75" y="100"/>
                  </a:lnTo>
                  <a:lnTo>
                    <a:pt x="71" y="108"/>
                  </a:lnTo>
                  <a:lnTo>
                    <a:pt x="76" y="105"/>
                  </a:lnTo>
                  <a:lnTo>
                    <a:pt x="80" y="93"/>
                  </a:lnTo>
                  <a:close/>
                  <a:moveTo>
                    <a:pt x="206" y="85"/>
                  </a:moveTo>
                  <a:lnTo>
                    <a:pt x="233" y="92"/>
                  </a:lnTo>
                  <a:lnTo>
                    <a:pt x="240" y="93"/>
                  </a:lnTo>
                  <a:lnTo>
                    <a:pt x="206" y="85"/>
                  </a:lnTo>
                  <a:close/>
                  <a:moveTo>
                    <a:pt x="309" y="85"/>
                  </a:moveTo>
                  <a:lnTo>
                    <a:pt x="318" y="106"/>
                  </a:lnTo>
                  <a:lnTo>
                    <a:pt x="322" y="129"/>
                  </a:lnTo>
                  <a:lnTo>
                    <a:pt x="329" y="136"/>
                  </a:lnTo>
                  <a:lnTo>
                    <a:pt x="335" y="144"/>
                  </a:lnTo>
                  <a:lnTo>
                    <a:pt x="340" y="139"/>
                  </a:lnTo>
                  <a:lnTo>
                    <a:pt x="331" y="112"/>
                  </a:lnTo>
                  <a:lnTo>
                    <a:pt x="316" y="88"/>
                  </a:lnTo>
                  <a:lnTo>
                    <a:pt x="309" y="85"/>
                  </a:lnTo>
                  <a:close/>
                  <a:moveTo>
                    <a:pt x="117" y="83"/>
                  </a:moveTo>
                  <a:lnTo>
                    <a:pt x="103" y="83"/>
                  </a:lnTo>
                  <a:lnTo>
                    <a:pt x="100" y="89"/>
                  </a:lnTo>
                  <a:lnTo>
                    <a:pt x="94" y="97"/>
                  </a:lnTo>
                  <a:lnTo>
                    <a:pt x="113" y="91"/>
                  </a:lnTo>
                  <a:lnTo>
                    <a:pt x="130" y="83"/>
                  </a:lnTo>
                  <a:lnTo>
                    <a:pt x="117" y="83"/>
                  </a:lnTo>
                  <a:close/>
                  <a:moveTo>
                    <a:pt x="257" y="79"/>
                  </a:moveTo>
                  <a:lnTo>
                    <a:pt x="270" y="88"/>
                  </a:lnTo>
                  <a:lnTo>
                    <a:pt x="291" y="101"/>
                  </a:lnTo>
                  <a:lnTo>
                    <a:pt x="287" y="85"/>
                  </a:lnTo>
                  <a:lnTo>
                    <a:pt x="284" y="81"/>
                  </a:lnTo>
                  <a:lnTo>
                    <a:pt x="271" y="80"/>
                  </a:lnTo>
                  <a:lnTo>
                    <a:pt x="257" y="79"/>
                  </a:lnTo>
                  <a:close/>
                  <a:moveTo>
                    <a:pt x="123" y="64"/>
                  </a:moveTo>
                  <a:lnTo>
                    <a:pt x="121" y="66"/>
                  </a:lnTo>
                  <a:lnTo>
                    <a:pt x="119" y="67"/>
                  </a:lnTo>
                  <a:lnTo>
                    <a:pt x="127" y="67"/>
                  </a:lnTo>
                  <a:lnTo>
                    <a:pt x="123" y="64"/>
                  </a:lnTo>
                  <a:close/>
                  <a:moveTo>
                    <a:pt x="162" y="59"/>
                  </a:moveTo>
                  <a:lnTo>
                    <a:pt x="144" y="60"/>
                  </a:lnTo>
                  <a:lnTo>
                    <a:pt x="162" y="74"/>
                  </a:lnTo>
                  <a:lnTo>
                    <a:pt x="198" y="66"/>
                  </a:lnTo>
                  <a:lnTo>
                    <a:pt x="189" y="63"/>
                  </a:lnTo>
                  <a:lnTo>
                    <a:pt x="181" y="62"/>
                  </a:lnTo>
                  <a:lnTo>
                    <a:pt x="162" y="59"/>
                  </a:lnTo>
                  <a:close/>
                  <a:moveTo>
                    <a:pt x="190" y="49"/>
                  </a:moveTo>
                  <a:lnTo>
                    <a:pt x="228" y="63"/>
                  </a:lnTo>
                  <a:lnTo>
                    <a:pt x="255" y="63"/>
                  </a:lnTo>
                  <a:lnTo>
                    <a:pt x="249" y="60"/>
                  </a:lnTo>
                  <a:lnTo>
                    <a:pt x="242" y="58"/>
                  </a:lnTo>
                  <a:lnTo>
                    <a:pt x="217" y="53"/>
                  </a:lnTo>
                  <a:lnTo>
                    <a:pt x="190" y="49"/>
                  </a:lnTo>
                  <a:close/>
                  <a:moveTo>
                    <a:pt x="153" y="15"/>
                  </a:moveTo>
                  <a:lnTo>
                    <a:pt x="135" y="19"/>
                  </a:lnTo>
                  <a:lnTo>
                    <a:pt x="111" y="26"/>
                  </a:lnTo>
                  <a:lnTo>
                    <a:pt x="89" y="38"/>
                  </a:lnTo>
                  <a:lnTo>
                    <a:pt x="118" y="26"/>
                  </a:lnTo>
                  <a:lnTo>
                    <a:pt x="149" y="20"/>
                  </a:lnTo>
                  <a:lnTo>
                    <a:pt x="181" y="17"/>
                  </a:lnTo>
                  <a:lnTo>
                    <a:pt x="193" y="19"/>
                  </a:lnTo>
                  <a:lnTo>
                    <a:pt x="173" y="15"/>
                  </a:lnTo>
                  <a:lnTo>
                    <a:pt x="153" y="15"/>
                  </a:lnTo>
                  <a:close/>
                  <a:moveTo>
                    <a:pt x="155" y="0"/>
                  </a:moveTo>
                  <a:lnTo>
                    <a:pt x="182" y="2"/>
                  </a:lnTo>
                  <a:lnTo>
                    <a:pt x="210" y="7"/>
                  </a:lnTo>
                  <a:lnTo>
                    <a:pt x="237" y="13"/>
                  </a:lnTo>
                  <a:lnTo>
                    <a:pt x="262" y="24"/>
                  </a:lnTo>
                  <a:lnTo>
                    <a:pt x="287" y="36"/>
                  </a:lnTo>
                  <a:lnTo>
                    <a:pt x="302" y="43"/>
                  </a:lnTo>
                  <a:lnTo>
                    <a:pt x="318" y="54"/>
                  </a:lnTo>
                  <a:lnTo>
                    <a:pt x="334" y="71"/>
                  </a:lnTo>
                  <a:lnTo>
                    <a:pt x="348" y="89"/>
                  </a:lnTo>
                  <a:lnTo>
                    <a:pt x="357" y="100"/>
                  </a:lnTo>
                  <a:lnTo>
                    <a:pt x="364" y="112"/>
                  </a:lnTo>
                  <a:lnTo>
                    <a:pt x="367" y="125"/>
                  </a:lnTo>
                  <a:lnTo>
                    <a:pt x="378" y="161"/>
                  </a:lnTo>
                  <a:lnTo>
                    <a:pt x="386" y="198"/>
                  </a:lnTo>
                  <a:lnTo>
                    <a:pt x="389" y="216"/>
                  </a:lnTo>
                  <a:lnTo>
                    <a:pt x="390" y="237"/>
                  </a:lnTo>
                  <a:lnTo>
                    <a:pt x="390" y="259"/>
                  </a:lnTo>
                  <a:lnTo>
                    <a:pt x="388" y="280"/>
                  </a:lnTo>
                  <a:lnTo>
                    <a:pt x="381" y="301"/>
                  </a:lnTo>
                  <a:lnTo>
                    <a:pt x="372" y="318"/>
                  </a:lnTo>
                  <a:lnTo>
                    <a:pt x="357" y="333"/>
                  </a:lnTo>
                  <a:lnTo>
                    <a:pt x="347" y="339"/>
                  </a:lnTo>
                  <a:lnTo>
                    <a:pt x="335" y="345"/>
                  </a:lnTo>
                  <a:lnTo>
                    <a:pt x="325" y="355"/>
                  </a:lnTo>
                  <a:lnTo>
                    <a:pt x="313" y="364"/>
                  </a:lnTo>
                  <a:lnTo>
                    <a:pt x="300" y="371"/>
                  </a:lnTo>
                  <a:lnTo>
                    <a:pt x="287" y="375"/>
                  </a:lnTo>
                  <a:lnTo>
                    <a:pt x="272" y="377"/>
                  </a:lnTo>
                  <a:lnTo>
                    <a:pt x="265" y="382"/>
                  </a:lnTo>
                  <a:lnTo>
                    <a:pt x="255" y="388"/>
                  </a:lnTo>
                  <a:lnTo>
                    <a:pt x="236" y="394"/>
                  </a:lnTo>
                  <a:lnTo>
                    <a:pt x="215" y="396"/>
                  </a:lnTo>
                  <a:lnTo>
                    <a:pt x="212" y="397"/>
                  </a:lnTo>
                  <a:lnTo>
                    <a:pt x="210" y="398"/>
                  </a:lnTo>
                  <a:lnTo>
                    <a:pt x="207" y="398"/>
                  </a:lnTo>
                  <a:lnTo>
                    <a:pt x="172" y="390"/>
                  </a:lnTo>
                  <a:lnTo>
                    <a:pt x="138" y="379"/>
                  </a:lnTo>
                  <a:lnTo>
                    <a:pt x="138" y="379"/>
                  </a:lnTo>
                  <a:lnTo>
                    <a:pt x="121" y="376"/>
                  </a:lnTo>
                  <a:lnTo>
                    <a:pt x="105" y="371"/>
                  </a:lnTo>
                  <a:lnTo>
                    <a:pt x="90" y="363"/>
                  </a:lnTo>
                  <a:lnTo>
                    <a:pt x="89" y="362"/>
                  </a:lnTo>
                  <a:lnTo>
                    <a:pt x="71" y="359"/>
                  </a:lnTo>
                  <a:lnTo>
                    <a:pt x="54" y="350"/>
                  </a:lnTo>
                  <a:lnTo>
                    <a:pt x="37" y="333"/>
                  </a:lnTo>
                  <a:lnTo>
                    <a:pt x="24" y="313"/>
                  </a:lnTo>
                  <a:lnTo>
                    <a:pt x="16" y="290"/>
                  </a:lnTo>
                  <a:lnTo>
                    <a:pt x="12" y="265"/>
                  </a:lnTo>
                  <a:lnTo>
                    <a:pt x="4" y="244"/>
                  </a:lnTo>
                  <a:lnTo>
                    <a:pt x="0" y="219"/>
                  </a:lnTo>
                  <a:lnTo>
                    <a:pt x="0" y="185"/>
                  </a:lnTo>
                  <a:lnTo>
                    <a:pt x="4" y="151"/>
                  </a:lnTo>
                  <a:lnTo>
                    <a:pt x="13" y="119"/>
                  </a:lnTo>
                  <a:lnTo>
                    <a:pt x="16" y="105"/>
                  </a:lnTo>
                  <a:lnTo>
                    <a:pt x="21" y="91"/>
                  </a:lnTo>
                  <a:lnTo>
                    <a:pt x="31" y="71"/>
                  </a:lnTo>
                  <a:lnTo>
                    <a:pt x="46" y="55"/>
                  </a:lnTo>
                  <a:lnTo>
                    <a:pt x="63" y="41"/>
                  </a:lnTo>
                  <a:lnTo>
                    <a:pt x="81" y="28"/>
                  </a:lnTo>
                  <a:lnTo>
                    <a:pt x="100" y="16"/>
                  </a:lnTo>
                  <a:lnTo>
                    <a:pt x="127" y="5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ndara" panose="020E0502030303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38201" y="3458192"/>
            <a:ext cx="4817158" cy="1646968"/>
            <a:chOff x="838201" y="3438838"/>
            <a:chExt cx="4817158" cy="1646968"/>
          </a:xfrm>
        </p:grpSpPr>
        <p:sp>
          <p:nvSpPr>
            <p:cNvPr id="23" name="TextBox 22"/>
            <p:cNvSpPr txBox="1"/>
            <p:nvPr/>
          </p:nvSpPr>
          <p:spPr>
            <a:xfrm>
              <a:off x="1064468" y="3438838"/>
              <a:ext cx="17885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FB9E5F"/>
                  </a:solidFill>
                  <a:latin typeface="Candara" panose="020E0502030303020204" pitchFamily="34" charset="0"/>
                </a:rPr>
                <a:t>Задача 2</a:t>
              </a:r>
              <a:endParaRPr lang="en-US" dirty="0">
                <a:solidFill>
                  <a:srgbClr val="FB9E5F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38201" y="3734218"/>
              <a:ext cx="2017196" cy="1351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400" dirty="0">
                  <a:solidFill>
                    <a:schemeClr val="tx2"/>
                  </a:solidFill>
                  <a:latin typeface="Candara" panose="020E0502030303020204" pitchFamily="34" charset="0"/>
                </a:rPr>
                <a:t>Анализ рынка конкурентов, выявление плюсов и минусов</a:t>
              </a:r>
              <a:endParaRPr lang="en-US" sz="1400" dirty="0">
                <a:latin typeface="Candara" panose="020E0502030303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864430" y="3438838"/>
              <a:ext cx="17885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F16F7B"/>
                  </a:solidFill>
                  <a:latin typeface="Candara" panose="020E0502030303020204" pitchFamily="34" charset="0"/>
                </a:rPr>
                <a:t>Задача 5</a:t>
              </a:r>
              <a:endParaRPr lang="en-US" dirty="0">
                <a:solidFill>
                  <a:srgbClr val="F16F7B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638163" y="3734218"/>
              <a:ext cx="2017196" cy="1028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400" dirty="0">
                  <a:solidFill>
                    <a:schemeClr val="tx2"/>
                  </a:solidFill>
                  <a:latin typeface="Candara" panose="020E0502030303020204" pitchFamily="34" charset="0"/>
                </a:rPr>
                <a:t>Презентация основной логики приложения и макетов</a:t>
              </a:r>
              <a:endParaRPr lang="en-US" sz="1400" dirty="0">
                <a:latin typeface="Candara" panose="020E0502030303020204" pitchFamily="34" charset="0"/>
              </a:endParaRPr>
            </a:p>
          </p:txBody>
        </p:sp>
        <p:sp>
          <p:nvSpPr>
            <p:cNvPr id="37" name="Freeform 77"/>
            <p:cNvSpPr>
              <a:spLocks noEditPoints="1"/>
            </p:cNvSpPr>
            <p:nvPr/>
          </p:nvSpPr>
          <p:spPr bwMode="auto">
            <a:xfrm>
              <a:off x="916862" y="3550269"/>
              <a:ext cx="157824" cy="146470"/>
            </a:xfrm>
            <a:custGeom>
              <a:avLst/>
              <a:gdLst>
                <a:gd name="T0" fmla="*/ 307 w 417"/>
                <a:gd name="T1" fmla="*/ 337 h 387"/>
                <a:gd name="T2" fmla="*/ 174 w 417"/>
                <a:gd name="T3" fmla="*/ 335 h 387"/>
                <a:gd name="T4" fmla="*/ 131 w 417"/>
                <a:gd name="T5" fmla="*/ 302 h 387"/>
                <a:gd name="T6" fmla="*/ 83 w 417"/>
                <a:gd name="T7" fmla="*/ 292 h 387"/>
                <a:gd name="T8" fmla="*/ 180 w 417"/>
                <a:gd name="T9" fmla="*/ 276 h 387"/>
                <a:gd name="T10" fmla="*/ 148 w 417"/>
                <a:gd name="T11" fmla="*/ 280 h 387"/>
                <a:gd name="T12" fmla="*/ 222 w 417"/>
                <a:gd name="T13" fmla="*/ 252 h 387"/>
                <a:gd name="T14" fmla="*/ 36 w 417"/>
                <a:gd name="T15" fmla="*/ 242 h 387"/>
                <a:gd name="T16" fmla="*/ 36 w 417"/>
                <a:gd name="T17" fmla="*/ 242 h 387"/>
                <a:gd name="T18" fmla="*/ 286 w 417"/>
                <a:gd name="T19" fmla="*/ 258 h 387"/>
                <a:gd name="T20" fmla="*/ 123 w 417"/>
                <a:gd name="T21" fmla="*/ 251 h 387"/>
                <a:gd name="T22" fmla="*/ 171 w 417"/>
                <a:gd name="T23" fmla="*/ 227 h 387"/>
                <a:gd name="T24" fmla="*/ 191 w 417"/>
                <a:gd name="T25" fmla="*/ 241 h 387"/>
                <a:gd name="T26" fmla="*/ 201 w 417"/>
                <a:gd name="T27" fmla="*/ 227 h 387"/>
                <a:gd name="T28" fmla="*/ 331 w 417"/>
                <a:gd name="T29" fmla="*/ 262 h 387"/>
                <a:gd name="T30" fmla="*/ 57 w 417"/>
                <a:gd name="T31" fmla="*/ 196 h 387"/>
                <a:gd name="T32" fmla="*/ 120 w 417"/>
                <a:gd name="T33" fmla="*/ 195 h 387"/>
                <a:gd name="T34" fmla="*/ 272 w 417"/>
                <a:gd name="T35" fmla="*/ 188 h 387"/>
                <a:gd name="T36" fmla="*/ 297 w 417"/>
                <a:gd name="T37" fmla="*/ 188 h 387"/>
                <a:gd name="T38" fmla="*/ 306 w 417"/>
                <a:gd name="T39" fmla="*/ 174 h 387"/>
                <a:gd name="T40" fmla="*/ 39 w 417"/>
                <a:gd name="T41" fmla="*/ 224 h 387"/>
                <a:gd name="T42" fmla="*/ 183 w 417"/>
                <a:gd name="T43" fmla="*/ 163 h 387"/>
                <a:gd name="T44" fmla="*/ 197 w 417"/>
                <a:gd name="T45" fmla="*/ 171 h 387"/>
                <a:gd name="T46" fmla="*/ 183 w 417"/>
                <a:gd name="T47" fmla="*/ 163 h 387"/>
                <a:gd name="T48" fmla="*/ 370 w 417"/>
                <a:gd name="T49" fmla="*/ 225 h 387"/>
                <a:gd name="T50" fmla="*/ 238 w 417"/>
                <a:gd name="T51" fmla="*/ 210 h 387"/>
                <a:gd name="T52" fmla="*/ 250 w 417"/>
                <a:gd name="T53" fmla="*/ 166 h 387"/>
                <a:gd name="T54" fmla="*/ 53 w 417"/>
                <a:gd name="T55" fmla="*/ 150 h 387"/>
                <a:gd name="T56" fmla="*/ 225 w 417"/>
                <a:gd name="T57" fmla="*/ 153 h 387"/>
                <a:gd name="T58" fmla="*/ 280 w 417"/>
                <a:gd name="T59" fmla="*/ 146 h 387"/>
                <a:gd name="T60" fmla="*/ 273 w 417"/>
                <a:gd name="T61" fmla="*/ 137 h 387"/>
                <a:gd name="T62" fmla="*/ 212 w 417"/>
                <a:gd name="T63" fmla="*/ 135 h 387"/>
                <a:gd name="T64" fmla="*/ 396 w 417"/>
                <a:gd name="T65" fmla="*/ 193 h 387"/>
                <a:gd name="T66" fmla="*/ 400 w 417"/>
                <a:gd name="T67" fmla="*/ 187 h 387"/>
                <a:gd name="T68" fmla="*/ 175 w 417"/>
                <a:gd name="T69" fmla="*/ 125 h 387"/>
                <a:gd name="T70" fmla="*/ 112 w 417"/>
                <a:gd name="T71" fmla="*/ 131 h 387"/>
                <a:gd name="T72" fmla="*/ 148 w 417"/>
                <a:gd name="T73" fmla="*/ 119 h 387"/>
                <a:gd name="T74" fmla="*/ 154 w 417"/>
                <a:gd name="T75" fmla="*/ 118 h 387"/>
                <a:gd name="T76" fmla="*/ 93 w 417"/>
                <a:gd name="T77" fmla="*/ 116 h 387"/>
                <a:gd name="T78" fmla="*/ 319 w 417"/>
                <a:gd name="T79" fmla="*/ 114 h 387"/>
                <a:gd name="T80" fmla="*/ 336 w 417"/>
                <a:gd name="T81" fmla="*/ 128 h 387"/>
                <a:gd name="T82" fmla="*/ 133 w 417"/>
                <a:gd name="T83" fmla="*/ 112 h 387"/>
                <a:gd name="T84" fmla="*/ 255 w 417"/>
                <a:gd name="T85" fmla="*/ 107 h 387"/>
                <a:gd name="T86" fmla="*/ 231 w 417"/>
                <a:gd name="T87" fmla="*/ 103 h 387"/>
                <a:gd name="T88" fmla="*/ 161 w 417"/>
                <a:gd name="T89" fmla="*/ 101 h 387"/>
                <a:gd name="T90" fmla="*/ 192 w 417"/>
                <a:gd name="T91" fmla="*/ 93 h 387"/>
                <a:gd name="T92" fmla="*/ 333 w 417"/>
                <a:gd name="T93" fmla="*/ 86 h 387"/>
                <a:gd name="T94" fmla="*/ 333 w 417"/>
                <a:gd name="T95" fmla="*/ 86 h 387"/>
                <a:gd name="T96" fmla="*/ 127 w 417"/>
                <a:gd name="T97" fmla="*/ 74 h 387"/>
                <a:gd name="T98" fmla="*/ 201 w 417"/>
                <a:gd name="T99" fmla="*/ 53 h 387"/>
                <a:gd name="T100" fmla="*/ 179 w 417"/>
                <a:gd name="T101" fmla="*/ 42 h 387"/>
                <a:gd name="T102" fmla="*/ 251 w 417"/>
                <a:gd name="T103" fmla="*/ 34 h 387"/>
                <a:gd name="T104" fmla="*/ 258 w 417"/>
                <a:gd name="T105" fmla="*/ 32 h 387"/>
                <a:gd name="T106" fmla="*/ 55 w 417"/>
                <a:gd name="T107" fmla="*/ 73 h 387"/>
                <a:gd name="T108" fmla="*/ 286 w 417"/>
                <a:gd name="T109" fmla="*/ 18 h 387"/>
                <a:gd name="T110" fmla="*/ 394 w 417"/>
                <a:gd name="T111" fmla="*/ 129 h 387"/>
                <a:gd name="T112" fmla="*/ 403 w 417"/>
                <a:gd name="T113" fmla="*/ 242 h 387"/>
                <a:gd name="T114" fmla="*/ 353 w 417"/>
                <a:gd name="T115" fmla="*/ 317 h 387"/>
                <a:gd name="T116" fmla="*/ 276 w 417"/>
                <a:gd name="T117" fmla="*/ 366 h 387"/>
                <a:gd name="T118" fmla="*/ 171 w 417"/>
                <a:gd name="T119" fmla="*/ 387 h 387"/>
                <a:gd name="T120" fmla="*/ 43 w 417"/>
                <a:gd name="T121" fmla="*/ 298 h 387"/>
                <a:gd name="T122" fmla="*/ 9 w 417"/>
                <a:gd name="T123" fmla="*/ 121 h 387"/>
                <a:gd name="T124" fmla="*/ 166 w 417"/>
                <a:gd name="T125" fmla="*/ 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7" h="387">
                  <a:moveTo>
                    <a:pt x="214" y="339"/>
                  </a:moveTo>
                  <a:lnTo>
                    <a:pt x="213" y="340"/>
                  </a:lnTo>
                  <a:lnTo>
                    <a:pt x="214" y="340"/>
                  </a:lnTo>
                  <a:lnTo>
                    <a:pt x="214" y="339"/>
                  </a:lnTo>
                  <a:close/>
                  <a:moveTo>
                    <a:pt x="320" y="330"/>
                  </a:moveTo>
                  <a:lnTo>
                    <a:pt x="292" y="344"/>
                  </a:lnTo>
                  <a:lnTo>
                    <a:pt x="307" y="337"/>
                  </a:lnTo>
                  <a:lnTo>
                    <a:pt x="320" y="330"/>
                  </a:lnTo>
                  <a:close/>
                  <a:moveTo>
                    <a:pt x="125" y="318"/>
                  </a:moveTo>
                  <a:lnTo>
                    <a:pt x="124" y="319"/>
                  </a:lnTo>
                  <a:lnTo>
                    <a:pt x="142" y="330"/>
                  </a:lnTo>
                  <a:lnTo>
                    <a:pt x="162" y="336"/>
                  </a:lnTo>
                  <a:lnTo>
                    <a:pt x="172" y="335"/>
                  </a:lnTo>
                  <a:lnTo>
                    <a:pt x="174" y="335"/>
                  </a:lnTo>
                  <a:lnTo>
                    <a:pt x="142" y="326"/>
                  </a:lnTo>
                  <a:lnTo>
                    <a:pt x="133" y="323"/>
                  </a:lnTo>
                  <a:lnTo>
                    <a:pt x="125" y="318"/>
                  </a:lnTo>
                  <a:close/>
                  <a:moveTo>
                    <a:pt x="120" y="294"/>
                  </a:moveTo>
                  <a:lnTo>
                    <a:pt x="123" y="298"/>
                  </a:lnTo>
                  <a:lnTo>
                    <a:pt x="127" y="299"/>
                  </a:lnTo>
                  <a:lnTo>
                    <a:pt x="131" y="302"/>
                  </a:lnTo>
                  <a:lnTo>
                    <a:pt x="134" y="302"/>
                  </a:lnTo>
                  <a:lnTo>
                    <a:pt x="120" y="294"/>
                  </a:lnTo>
                  <a:close/>
                  <a:moveTo>
                    <a:pt x="85" y="282"/>
                  </a:moveTo>
                  <a:lnTo>
                    <a:pt x="86" y="282"/>
                  </a:lnTo>
                  <a:lnTo>
                    <a:pt x="86" y="286"/>
                  </a:lnTo>
                  <a:lnTo>
                    <a:pt x="86" y="289"/>
                  </a:lnTo>
                  <a:lnTo>
                    <a:pt x="83" y="292"/>
                  </a:lnTo>
                  <a:lnTo>
                    <a:pt x="81" y="293"/>
                  </a:lnTo>
                  <a:lnTo>
                    <a:pt x="82" y="296"/>
                  </a:lnTo>
                  <a:lnTo>
                    <a:pt x="90" y="298"/>
                  </a:lnTo>
                  <a:lnTo>
                    <a:pt x="87" y="290"/>
                  </a:lnTo>
                  <a:lnTo>
                    <a:pt x="86" y="282"/>
                  </a:lnTo>
                  <a:lnTo>
                    <a:pt x="85" y="282"/>
                  </a:lnTo>
                  <a:close/>
                  <a:moveTo>
                    <a:pt x="180" y="276"/>
                  </a:moveTo>
                  <a:lnTo>
                    <a:pt x="180" y="277"/>
                  </a:lnTo>
                  <a:lnTo>
                    <a:pt x="182" y="277"/>
                  </a:lnTo>
                  <a:lnTo>
                    <a:pt x="180" y="276"/>
                  </a:lnTo>
                  <a:close/>
                  <a:moveTo>
                    <a:pt x="138" y="265"/>
                  </a:moveTo>
                  <a:lnTo>
                    <a:pt x="136" y="271"/>
                  </a:lnTo>
                  <a:lnTo>
                    <a:pt x="141" y="276"/>
                  </a:lnTo>
                  <a:lnTo>
                    <a:pt x="148" y="280"/>
                  </a:lnTo>
                  <a:lnTo>
                    <a:pt x="149" y="280"/>
                  </a:lnTo>
                  <a:lnTo>
                    <a:pt x="145" y="276"/>
                  </a:lnTo>
                  <a:lnTo>
                    <a:pt x="141" y="272"/>
                  </a:lnTo>
                  <a:lnTo>
                    <a:pt x="138" y="265"/>
                  </a:lnTo>
                  <a:close/>
                  <a:moveTo>
                    <a:pt x="218" y="252"/>
                  </a:moveTo>
                  <a:lnTo>
                    <a:pt x="217" y="254"/>
                  </a:lnTo>
                  <a:lnTo>
                    <a:pt x="222" y="252"/>
                  </a:lnTo>
                  <a:lnTo>
                    <a:pt x="218" y="252"/>
                  </a:lnTo>
                  <a:close/>
                  <a:moveTo>
                    <a:pt x="267" y="243"/>
                  </a:moveTo>
                  <a:lnTo>
                    <a:pt x="260" y="248"/>
                  </a:lnTo>
                  <a:lnTo>
                    <a:pt x="252" y="255"/>
                  </a:lnTo>
                  <a:lnTo>
                    <a:pt x="260" y="250"/>
                  </a:lnTo>
                  <a:lnTo>
                    <a:pt x="267" y="243"/>
                  </a:lnTo>
                  <a:close/>
                  <a:moveTo>
                    <a:pt x="36" y="242"/>
                  </a:moveTo>
                  <a:lnTo>
                    <a:pt x="42" y="255"/>
                  </a:lnTo>
                  <a:lnTo>
                    <a:pt x="48" y="268"/>
                  </a:lnTo>
                  <a:lnTo>
                    <a:pt x="52" y="273"/>
                  </a:lnTo>
                  <a:lnTo>
                    <a:pt x="56" y="279"/>
                  </a:lnTo>
                  <a:lnTo>
                    <a:pt x="49" y="263"/>
                  </a:lnTo>
                  <a:lnTo>
                    <a:pt x="45" y="248"/>
                  </a:lnTo>
                  <a:lnTo>
                    <a:pt x="36" y="242"/>
                  </a:lnTo>
                  <a:close/>
                  <a:moveTo>
                    <a:pt x="306" y="235"/>
                  </a:moveTo>
                  <a:lnTo>
                    <a:pt x="289" y="251"/>
                  </a:lnTo>
                  <a:lnTo>
                    <a:pt x="268" y="264"/>
                  </a:lnTo>
                  <a:lnTo>
                    <a:pt x="260" y="269"/>
                  </a:lnTo>
                  <a:lnTo>
                    <a:pt x="268" y="268"/>
                  </a:lnTo>
                  <a:lnTo>
                    <a:pt x="276" y="267"/>
                  </a:lnTo>
                  <a:lnTo>
                    <a:pt x="286" y="258"/>
                  </a:lnTo>
                  <a:lnTo>
                    <a:pt x="295" y="251"/>
                  </a:lnTo>
                  <a:lnTo>
                    <a:pt x="306" y="235"/>
                  </a:lnTo>
                  <a:close/>
                  <a:moveTo>
                    <a:pt x="131" y="235"/>
                  </a:moveTo>
                  <a:lnTo>
                    <a:pt x="128" y="246"/>
                  </a:lnTo>
                  <a:lnTo>
                    <a:pt x="128" y="248"/>
                  </a:lnTo>
                  <a:lnTo>
                    <a:pt x="125" y="251"/>
                  </a:lnTo>
                  <a:lnTo>
                    <a:pt x="123" y="251"/>
                  </a:lnTo>
                  <a:lnTo>
                    <a:pt x="120" y="251"/>
                  </a:lnTo>
                  <a:lnTo>
                    <a:pt x="125" y="259"/>
                  </a:lnTo>
                  <a:lnTo>
                    <a:pt x="129" y="254"/>
                  </a:lnTo>
                  <a:lnTo>
                    <a:pt x="134" y="247"/>
                  </a:lnTo>
                  <a:lnTo>
                    <a:pt x="134" y="239"/>
                  </a:lnTo>
                  <a:lnTo>
                    <a:pt x="131" y="235"/>
                  </a:lnTo>
                  <a:close/>
                  <a:moveTo>
                    <a:pt x="171" y="227"/>
                  </a:moveTo>
                  <a:lnTo>
                    <a:pt x="174" y="246"/>
                  </a:lnTo>
                  <a:lnTo>
                    <a:pt x="191" y="258"/>
                  </a:lnTo>
                  <a:lnTo>
                    <a:pt x="195" y="258"/>
                  </a:lnTo>
                  <a:lnTo>
                    <a:pt x="195" y="255"/>
                  </a:lnTo>
                  <a:lnTo>
                    <a:pt x="195" y="254"/>
                  </a:lnTo>
                  <a:lnTo>
                    <a:pt x="197" y="245"/>
                  </a:lnTo>
                  <a:lnTo>
                    <a:pt x="191" y="241"/>
                  </a:lnTo>
                  <a:lnTo>
                    <a:pt x="187" y="235"/>
                  </a:lnTo>
                  <a:lnTo>
                    <a:pt x="182" y="230"/>
                  </a:lnTo>
                  <a:lnTo>
                    <a:pt x="176" y="229"/>
                  </a:lnTo>
                  <a:lnTo>
                    <a:pt x="171" y="227"/>
                  </a:lnTo>
                  <a:close/>
                  <a:moveTo>
                    <a:pt x="201" y="227"/>
                  </a:moveTo>
                  <a:lnTo>
                    <a:pt x="201" y="227"/>
                  </a:lnTo>
                  <a:lnTo>
                    <a:pt x="201" y="227"/>
                  </a:lnTo>
                  <a:lnTo>
                    <a:pt x="201" y="227"/>
                  </a:lnTo>
                  <a:close/>
                  <a:moveTo>
                    <a:pt x="345" y="222"/>
                  </a:moveTo>
                  <a:lnTo>
                    <a:pt x="345" y="222"/>
                  </a:lnTo>
                  <a:lnTo>
                    <a:pt x="341" y="229"/>
                  </a:lnTo>
                  <a:lnTo>
                    <a:pt x="337" y="235"/>
                  </a:lnTo>
                  <a:lnTo>
                    <a:pt x="332" y="241"/>
                  </a:lnTo>
                  <a:lnTo>
                    <a:pt x="331" y="262"/>
                  </a:lnTo>
                  <a:lnTo>
                    <a:pt x="339" y="258"/>
                  </a:lnTo>
                  <a:lnTo>
                    <a:pt x="345" y="254"/>
                  </a:lnTo>
                  <a:lnTo>
                    <a:pt x="348" y="247"/>
                  </a:lnTo>
                  <a:lnTo>
                    <a:pt x="349" y="239"/>
                  </a:lnTo>
                  <a:lnTo>
                    <a:pt x="345" y="222"/>
                  </a:lnTo>
                  <a:close/>
                  <a:moveTo>
                    <a:pt x="61" y="187"/>
                  </a:moveTo>
                  <a:lnTo>
                    <a:pt x="57" y="196"/>
                  </a:lnTo>
                  <a:lnTo>
                    <a:pt x="59" y="200"/>
                  </a:lnTo>
                  <a:lnTo>
                    <a:pt x="72" y="224"/>
                  </a:lnTo>
                  <a:lnTo>
                    <a:pt x="77" y="231"/>
                  </a:lnTo>
                  <a:lnTo>
                    <a:pt x="76" y="221"/>
                  </a:lnTo>
                  <a:lnTo>
                    <a:pt x="61" y="187"/>
                  </a:lnTo>
                  <a:close/>
                  <a:moveTo>
                    <a:pt x="123" y="182"/>
                  </a:moveTo>
                  <a:lnTo>
                    <a:pt x="120" y="195"/>
                  </a:lnTo>
                  <a:lnTo>
                    <a:pt x="121" y="197"/>
                  </a:lnTo>
                  <a:lnTo>
                    <a:pt x="123" y="186"/>
                  </a:lnTo>
                  <a:lnTo>
                    <a:pt x="123" y="182"/>
                  </a:lnTo>
                  <a:close/>
                  <a:moveTo>
                    <a:pt x="267" y="176"/>
                  </a:moveTo>
                  <a:lnTo>
                    <a:pt x="267" y="203"/>
                  </a:lnTo>
                  <a:lnTo>
                    <a:pt x="273" y="193"/>
                  </a:lnTo>
                  <a:lnTo>
                    <a:pt x="272" y="188"/>
                  </a:lnTo>
                  <a:lnTo>
                    <a:pt x="269" y="183"/>
                  </a:lnTo>
                  <a:lnTo>
                    <a:pt x="267" y="176"/>
                  </a:lnTo>
                  <a:close/>
                  <a:moveTo>
                    <a:pt x="306" y="165"/>
                  </a:moveTo>
                  <a:lnTo>
                    <a:pt x="305" y="170"/>
                  </a:lnTo>
                  <a:lnTo>
                    <a:pt x="302" y="176"/>
                  </a:lnTo>
                  <a:lnTo>
                    <a:pt x="299" y="182"/>
                  </a:lnTo>
                  <a:lnTo>
                    <a:pt x="297" y="188"/>
                  </a:lnTo>
                  <a:lnTo>
                    <a:pt x="298" y="205"/>
                  </a:lnTo>
                  <a:lnTo>
                    <a:pt x="297" y="222"/>
                  </a:lnTo>
                  <a:lnTo>
                    <a:pt x="305" y="210"/>
                  </a:lnTo>
                  <a:lnTo>
                    <a:pt x="310" y="197"/>
                  </a:lnTo>
                  <a:lnTo>
                    <a:pt x="305" y="180"/>
                  </a:lnTo>
                  <a:lnTo>
                    <a:pt x="305" y="176"/>
                  </a:lnTo>
                  <a:lnTo>
                    <a:pt x="306" y="174"/>
                  </a:lnTo>
                  <a:lnTo>
                    <a:pt x="307" y="173"/>
                  </a:lnTo>
                  <a:lnTo>
                    <a:pt x="306" y="165"/>
                  </a:lnTo>
                  <a:close/>
                  <a:moveTo>
                    <a:pt x="31" y="163"/>
                  </a:moveTo>
                  <a:lnTo>
                    <a:pt x="28" y="188"/>
                  </a:lnTo>
                  <a:lnTo>
                    <a:pt x="30" y="212"/>
                  </a:lnTo>
                  <a:lnTo>
                    <a:pt x="34" y="218"/>
                  </a:lnTo>
                  <a:lnTo>
                    <a:pt x="39" y="224"/>
                  </a:lnTo>
                  <a:lnTo>
                    <a:pt x="39" y="213"/>
                  </a:lnTo>
                  <a:lnTo>
                    <a:pt x="39" y="203"/>
                  </a:lnTo>
                  <a:lnTo>
                    <a:pt x="38" y="191"/>
                  </a:lnTo>
                  <a:lnTo>
                    <a:pt x="34" y="180"/>
                  </a:lnTo>
                  <a:lnTo>
                    <a:pt x="32" y="171"/>
                  </a:lnTo>
                  <a:lnTo>
                    <a:pt x="31" y="163"/>
                  </a:lnTo>
                  <a:close/>
                  <a:moveTo>
                    <a:pt x="183" y="163"/>
                  </a:moveTo>
                  <a:lnTo>
                    <a:pt x="186" y="192"/>
                  </a:lnTo>
                  <a:lnTo>
                    <a:pt x="186" y="193"/>
                  </a:lnTo>
                  <a:lnTo>
                    <a:pt x="188" y="191"/>
                  </a:lnTo>
                  <a:lnTo>
                    <a:pt x="192" y="187"/>
                  </a:lnTo>
                  <a:lnTo>
                    <a:pt x="196" y="182"/>
                  </a:lnTo>
                  <a:lnTo>
                    <a:pt x="199" y="176"/>
                  </a:lnTo>
                  <a:lnTo>
                    <a:pt x="197" y="171"/>
                  </a:lnTo>
                  <a:lnTo>
                    <a:pt x="196" y="173"/>
                  </a:lnTo>
                  <a:lnTo>
                    <a:pt x="193" y="174"/>
                  </a:lnTo>
                  <a:lnTo>
                    <a:pt x="189" y="174"/>
                  </a:lnTo>
                  <a:lnTo>
                    <a:pt x="187" y="173"/>
                  </a:lnTo>
                  <a:lnTo>
                    <a:pt x="186" y="171"/>
                  </a:lnTo>
                  <a:lnTo>
                    <a:pt x="184" y="167"/>
                  </a:lnTo>
                  <a:lnTo>
                    <a:pt x="183" y="163"/>
                  </a:lnTo>
                  <a:close/>
                  <a:moveTo>
                    <a:pt x="78" y="158"/>
                  </a:moveTo>
                  <a:lnTo>
                    <a:pt x="74" y="165"/>
                  </a:lnTo>
                  <a:lnTo>
                    <a:pt x="77" y="170"/>
                  </a:lnTo>
                  <a:lnTo>
                    <a:pt x="78" y="158"/>
                  </a:lnTo>
                  <a:close/>
                  <a:moveTo>
                    <a:pt x="362" y="158"/>
                  </a:moveTo>
                  <a:lnTo>
                    <a:pt x="369" y="191"/>
                  </a:lnTo>
                  <a:lnTo>
                    <a:pt x="370" y="225"/>
                  </a:lnTo>
                  <a:lnTo>
                    <a:pt x="375" y="208"/>
                  </a:lnTo>
                  <a:lnTo>
                    <a:pt x="374" y="190"/>
                  </a:lnTo>
                  <a:lnTo>
                    <a:pt x="370" y="174"/>
                  </a:lnTo>
                  <a:lnTo>
                    <a:pt x="362" y="158"/>
                  </a:lnTo>
                  <a:close/>
                  <a:moveTo>
                    <a:pt x="247" y="153"/>
                  </a:moveTo>
                  <a:lnTo>
                    <a:pt x="244" y="182"/>
                  </a:lnTo>
                  <a:lnTo>
                    <a:pt x="238" y="210"/>
                  </a:lnTo>
                  <a:lnTo>
                    <a:pt x="227" y="237"/>
                  </a:lnTo>
                  <a:lnTo>
                    <a:pt x="235" y="231"/>
                  </a:lnTo>
                  <a:lnTo>
                    <a:pt x="242" y="222"/>
                  </a:lnTo>
                  <a:lnTo>
                    <a:pt x="246" y="209"/>
                  </a:lnTo>
                  <a:lnTo>
                    <a:pt x="248" y="195"/>
                  </a:lnTo>
                  <a:lnTo>
                    <a:pt x="250" y="180"/>
                  </a:lnTo>
                  <a:lnTo>
                    <a:pt x="250" y="166"/>
                  </a:lnTo>
                  <a:lnTo>
                    <a:pt x="250" y="155"/>
                  </a:lnTo>
                  <a:lnTo>
                    <a:pt x="247" y="153"/>
                  </a:lnTo>
                  <a:close/>
                  <a:moveTo>
                    <a:pt x="53" y="150"/>
                  </a:moveTo>
                  <a:lnTo>
                    <a:pt x="52" y="158"/>
                  </a:lnTo>
                  <a:lnTo>
                    <a:pt x="52" y="167"/>
                  </a:lnTo>
                  <a:lnTo>
                    <a:pt x="55" y="162"/>
                  </a:lnTo>
                  <a:lnTo>
                    <a:pt x="53" y="150"/>
                  </a:lnTo>
                  <a:close/>
                  <a:moveTo>
                    <a:pt x="222" y="148"/>
                  </a:moveTo>
                  <a:lnTo>
                    <a:pt x="222" y="148"/>
                  </a:lnTo>
                  <a:lnTo>
                    <a:pt x="221" y="158"/>
                  </a:lnTo>
                  <a:lnTo>
                    <a:pt x="218" y="169"/>
                  </a:lnTo>
                  <a:lnTo>
                    <a:pt x="218" y="175"/>
                  </a:lnTo>
                  <a:lnTo>
                    <a:pt x="226" y="158"/>
                  </a:lnTo>
                  <a:lnTo>
                    <a:pt x="225" y="153"/>
                  </a:lnTo>
                  <a:lnTo>
                    <a:pt x="222" y="148"/>
                  </a:lnTo>
                  <a:close/>
                  <a:moveTo>
                    <a:pt x="131" y="146"/>
                  </a:moveTo>
                  <a:lnTo>
                    <a:pt x="131" y="148"/>
                  </a:lnTo>
                  <a:lnTo>
                    <a:pt x="131" y="148"/>
                  </a:lnTo>
                  <a:lnTo>
                    <a:pt x="131" y="146"/>
                  </a:lnTo>
                  <a:close/>
                  <a:moveTo>
                    <a:pt x="273" y="137"/>
                  </a:moveTo>
                  <a:lnTo>
                    <a:pt x="280" y="146"/>
                  </a:lnTo>
                  <a:lnTo>
                    <a:pt x="286" y="157"/>
                  </a:lnTo>
                  <a:lnTo>
                    <a:pt x="289" y="165"/>
                  </a:lnTo>
                  <a:lnTo>
                    <a:pt x="290" y="154"/>
                  </a:lnTo>
                  <a:lnTo>
                    <a:pt x="290" y="144"/>
                  </a:lnTo>
                  <a:lnTo>
                    <a:pt x="286" y="138"/>
                  </a:lnTo>
                  <a:lnTo>
                    <a:pt x="280" y="137"/>
                  </a:lnTo>
                  <a:lnTo>
                    <a:pt x="273" y="137"/>
                  </a:lnTo>
                  <a:close/>
                  <a:moveTo>
                    <a:pt x="195" y="135"/>
                  </a:moveTo>
                  <a:lnTo>
                    <a:pt x="189" y="141"/>
                  </a:lnTo>
                  <a:lnTo>
                    <a:pt x="197" y="138"/>
                  </a:lnTo>
                  <a:lnTo>
                    <a:pt x="196" y="135"/>
                  </a:lnTo>
                  <a:lnTo>
                    <a:pt x="195" y="135"/>
                  </a:lnTo>
                  <a:close/>
                  <a:moveTo>
                    <a:pt x="212" y="135"/>
                  </a:moveTo>
                  <a:lnTo>
                    <a:pt x="212" y="135"/>
                  </a:lnTo>
                  <a:lnTo>
                    <a:pt x="213" y="135"/>
                  </a:lnTo>
                  <a:lnTo>
                    <a:pt x="212" y="135"/>
                  </a:lnTo>
                  <a:close/>
                  <a:moveTo>
                    <a:pt x="377" y="129"/>
                  </a:moveTo>
                  <a:lnTo>
                    <a:pt x="386" y="154"/>
                  </a:lnTo>
                  <a:lnTo>
                    <a:pt x="395" y="190"/>
                  </a:lnTo>
                  <a:lnTo>
                    <a:pt x="396" y="191"/>
                  </a:lnTo>
                  <a:lnTo>
                    <a:pt x="396" y="193"/>
                  </a:lnTo>
                  <a:lnTo>
                    <a:pt x="398" y="204"/>
                  </a:lnTo>
                  <a:lnTo>
                    <a:pt x="398" y="208"/>
                  </a:lnTo>
                  <a:lnTo>
                    <a:pt x="399" y="207"/>
                  </a:lnTo>
                  <a:lnTo>
                    <a:pt x="402" y="205"/>
                  </a:lnTo>
                  <a:lnTo>
                    <a:pt x="402" y="199"/>
                  </a:lnTo>
                  <a:lnTo>
                    <a:pt x="402" y="193"/>
                  </a:lnTo>
                  <a:lnTo>
                    <a:pt x="400" y="187"/>
                  </a:lnTo>
                  <a:lnTo>
                    <a:pt x="391" y="157"/>
                  </a:lnTo>
                  <a:lnTo>
                    <a:pt x="377" y="129"/>
                  </a:lnTo>
                  <a:close/>
                  <a:moveTo>
                    <a:pt x="176" y="120"/>
                  </a:moveTo>
                  <a:lnTo>
                    <a:pt x="175" y="121"/>
                  </a:lnTo>
                  <a:lnTo>
                    <a:pt x="170" y="125"/>
                  </a:lnTo>
                  <a:lnTo>
                    <a:pt x="171" y="129"/>
                  </a:lnTo>
                  <a:lnTo>
                    <a:pt x="175" y="125"/>
                  </a:lnTo>
                  <a:lnTo>
                    <a:pt x="180" y="121"/>
                  </a:lnTo>
                  <a:lnTo>
                    <a:pt x="176" y="120"/>
                  </a:lnTo>
                  <a:close/>
                  <a:moveTo>
                    <a:pt x="123" y="119"/>
                  </a:moveTo>
                  <a:lnTo>
                    <a:pt x="117" y="123"/>
                  </a:lnTo>
                  <a:lnTo>
                    <a:pt x="114" y="127"/>
                  </a:lnTo>
                  <a:lnTo>
                    <a:pt x="112" y="128"/>
                  </a:lnTo>
                  <a:lnTo>
                    <a:pt x="112" y="131"/>
                  </a:lnTo>
                  <a:lnTo>
                    <a:pt x="108" y="149"/>
                  </a:lnTo>
                  <a:lnTo>
                    <a:pt x="110" y="166"/>
                  </a:lnTo>
                  <a:lnTo>
                    <a:pt x="121" y="121"/>
                  </a:lnTo>
                  <a:lnTo>
                    <a:pt x="121" y="120"/>
                  </a:lnTo>
                  <a:lnTo>
                    <a:pt x="123" y="119"/>
                  </a:lnTo>
                  <a:close/>
                  <a:moveTo>
                    <a:pt x="154" y="118"/>
                  </a:moveTo>
                  <a:lnTo>
                    <a:pt x="148" y="119"/>
                  </a:lnTo>
                  <a:lnTo>
                    <a:pt x="142" y="123"/>
                  </a:lnTo>
                  <a:lnTo>
                    <a:pt x="138" y="127"/>
                  </a:lnTo>
                  <a:lnTo>
                    <a:pt x="142" y="136"/>
                  </a:lnTo>
                  <a:lnTo>
                    <a:pt x="144" y="133"/>
                  </a:lnTo>
                  <a:lnTo>
                    <a:pt x="148" y="125"/>
                  </a:lnTo>
                  <a:lnTo>
                    <a:pt x="153" y="120"/>
                  </a:lnTo>
                  <a:lnTo>
                    <a:pt x="154" y="118"/>
                  </a:lnTo>
                  <a:close/>
                  <a:moveTo>
                    <a:pt x="93" y="116"/>
                  </a:moveTo>
                  <a:lnTo>
                    <a:pt x="81" y="123"/>
                  </a:lnTo>
                  <a:lnTo>
                    <a:pt x="69" y="129"/>
                  </a:lnTo>
                  <a:lnTo>
                    <a:pt x="68" y="137"/>
                  </a:lnTo>
                  <a:lnTo>
                    <a:pt x="68" y="146"/>
                  </a:lnTo>
                  <a:lnTo>
                    <a:pt x="81" y="132"/>
                  </a:lnTo>
                  <a:lnTo>
                    <a:pt x="93" y="116"/>
                  </a:lnTo>
                  <a:close/>
                  <a:moveTo>
                    <a:pt x="218" y="115"/>
                  </a:moveTo>
                  <a:lnTo>
                    <a:pt x="226" y="119"/>
                  </a:lnTo>
                  <a:lnTo>
                    <a:pt x="234" y="123"/>
                  </a:lnTo>
                  <a:lnTo>
                    <a:pt x="234" y="121"/>
                  </a:lnTo>
                  <a:lnTo>
                    <a:pt x="226" y="118"/>
                  </a:lnTo>
                  <a:lnTo>
                    <a:pt x="218" y="115"/>
                  </a:lnTo>
                  <a:close/>
                  <a:moveTo>
                    <a:pt x="319" y="114"/>
                  </a:moveTo>
                  <a:lnTo>
                    <a:pt x="327" y="140"/>
                  </a:lnTo>
                  <a:lnTo>
                    <a:pt x="340" y="167"/>
                  </a:lnTo>
                  <a:lnTo>
                    <a:pt x="345" y="178"/>
                  </a:lnTo>
                  <a:lnTo>
                    <a:pt x="344" y="167"/>
                  </a:lnTo>
                  <a:lnTo>
                    <a:pt x="343" y="159"/>
                  </a:lnTo>
                  <a:lnTo>
                    <a:pt x="340" y="138"/>
                  </a:lnTo>
                  <a:lnTo>
                    <a:pt x="336" y="128"/>
                  </a:lnTo>
                  <a:lnTo>
                    <a:pt x="328" y="120"/>
                  </a:lnTo>
                  <a:lnTo>
                    <a:pt x="319" y="114"/>
                  </a:lnTo>
                  <a:close/>
                  <a:moveTo>
                    <a:pt x="132" y="112"/>
                  </a:moveTo>
                  <a:lnTo>
                    <a:pt x="125" y="116"/>
                  </a:lnTo>
                  <a:lnTo>
                    <a:pt x="128" y="116"/>
                  </a:lnTo>
                  <a:lnTo>
                    <a:pt x="129" y="116"/>
                  </a:lnTo>
                  <a:lnTo>
                    <a:pt x="133" y="112"/>
                  </a:lnTo>
                  <a:lnTo>
                    <a:pt x="132" y="112"/>
                  </a:lnTo>
                  <a:close/>
                  <a:moveTo>
                    <a:pt x="255" y="107"/>
                  </a:moveTo>
                  <a:lnTo>
                    <a:pt x="259" y="120"/>
                  </a:lnTo>
                  <a:lnTo>
                    <a:pt x="261" y="123"/>
                  </a:lnTo>
                  <a:lnTo>
                    <a:pt x="271" y="121"/>
                  </a:lnTo>
                  <a:lnTo>
                    <a:pt x="263" y="114"/>
                  </a:lnTo>
                  <a:lnTo>
                    <a:pt x="255" y="107"/>
                  </a:lnTo>
                  <a:close/>
                  <a:moveTo>
                    <a:pt x="78" y="104"/>
                  </a:moveTo>
                  <a:lnTo>
                    <a:pt x="76" y="107"/>
                  </a:lnTo>
                  <a:lnTo>
                    <a:pt x="74" y="108"/>
                  </a:lnTo>
                  <a:lnTo>
                    <a:pt x="82" y="104"/>
                  </a:lnTo>
                  <a:lnTo>
                    <a:pt x="78" y="104"/>
                  </a:lnTo>
                  <a:close/>
                  <a:moveTo>
                    <a:pt x="235" y="102"/>
                  </a:moveTo>
                  <a:lnTo>
                    <a:pt x="231" y="103"/>
                  </a:lnTo>
                  <a:lnTo>
                    <a:pt x="235" y="104"/>
                  </a:lnTo>
                  <a:lnTo>
                    <a:pt x="235" y="102"/>
                  </a:lnTo>
                  <a:lnTo>
                    <a:pt x="235" y="102"/>
                  </a:lnTo>
                  <a:close/>
                  <a:moveTo>
                    <a:pt x="161" y="101"/>
                  </a:moveTo>
                  <a:lnTo>
                    <a:pt x="159" y="101"/>
                  </a:lnTo>
                  <a:lnTo>
                    <a:pt x="161" y="101"/>
                  </a:lnTo>
                  <a:lnTo>
                    <a:pt x="161" y="101"/>
                  </a:lnTo>
                  <a:close/>
                  <a:moveTo>
                    <a:pt x="268" y="98"/>
                  </a:moveTo>
                  <a:lnTo>
                    <a:pt x="273" y="103"/>
                  </a:lnTo>
                  <a:lnTo>
                    <a:pt x="271" y="99"/>
                  </a:lnTo>
                  <a:lnTo>
                    <a:pt x="268" y="98"/>
                  </a:lnTo>
                  <a:close/>
                  <a:moveTo>
                    <a:pt x="208" y="90"/>
                  </a:moveTo>
                  <a:lnTo>
                    <a:pt x="193" y="91"/>
                  </a:lnTo>
                  <a:lnTo>
                    <a:pt x="192" y="93"/>
                  </a:lnTo>
                  <a:lnTo>
                    <a:pt x="187" y="97"/>
                  </a:lnTo>
                  <a:lnTo>
                    <a:pt x="180" y="102"/>
                  </a:lnTo>
                  <a:lnTo>
                    <a:pt x="196" y="99"/>
                  </a:lnTo>
                  <a:lnTo>
                    <a:pt x="210" y="98"/>
                  </a:lnTo>
                  <a:lnTo>
                    <a:pt x="221" y="91"/>
                  </a:lnTo>
                  <a:lnTo>
                    <a:pt x="208" y="90"/>
                  </a:lnTo>
                  <a:close/>
                  <a:moveTo>
                    <a:pt x="333" y="86"/>
                  </a:moveTo>
                  <a:lnTo>
                    <a:pt x="341" y="102"/>
                  </a:lnTo>
                  <a:lnTo>
                    <a:pt x="347" y="110"/>
                  </a:lnTo>
                  <a:lnTo>
                    <a:pt x="352" y="118"/>
                  </a:lnTo>
                  <a:lnTo>
                    <a:pt x="354" y="124"/>
                  </a:lnTo>
                  <a:lnTo>
                    <a:pt x="360" y="129"/>
                  </a:lnTo>
                  <a:lnTo>
                    <a:pt x="348" y="107"/>
                  </a:lnTo>
                  <a:lnTo>
                    <a:pt x="333" y="86"/>
                  </a:lnTo>
                  <a:close/>
                  <a:moveTo>
                    <a:pt x="193" y="73"/>
                  </a:moveTo>
                  <a:lnTo>
                    <a:pt x="176" y="77"/>
                  </a:lnTo>
                  <a:lnTo>
                    <a:pt x="159" y="83"/>
                  </a:lnTo>
                  <a:lnTo>
                    <a:pt x="188" y="76"/>
                  </a:lnTo>
                  <a:lnTo>
                    <a:pt x="193" y="73"/>
                  </a:lnTo>
                  <a:close/>
                  <a:moveTo>
                    <a:pt x="144" y="70"/>
                  </a:moveTo>
                  <a:lnTo>
                    <a:pt x="127" y="74"/>
                  </a:lnTo>
                  <a:lnTo>
                    <a:pt x="110" y="81"/>
                  </a:lnTo>
                  <a:lnTo>
                    <a:pt x="94" y="90"/>
                  </a:lnTo>
                  <a:lnTo>
                    <a:pt x="116" y="94"/>
                  </a:lnTo>
                  <a:lnTo>
                    <a:pt x="144" y="70"/>
                  </a:lnTo>
                  <a:close/>
                  <a:moveTo>
                    <a:pt x="226" y="43"/>
                  </a:moveTo>
                  <a:lnTo>
                    <a:pt x="214" y="47"/>
                  </a:lnTo>
                  <a:lnTo>
                    <a:pt x="201" y="53"/>
                  </a:lnTo>
                  <a:lnTo>
                    <a:pt x="217" y="55"/>
                  </a:lnTo>
                  <a:lnTo>
                    <a:pt x="242" y="56"/>
                  </a:lnTo>
                  <a:lnTo>
                    <a:pt x="231" y="44"/>
                  </a:lnTo>
                  <a:lnTo>
                    <a:pt x="226" y="43"/>
                  </a:lnTo>
                  <a:close/>
                  <a:moveTo>
                    <a:pt x="193" y="39"/>
                  </a:moveTo>
                  <a:lnTo>
                    <a:pt x="186" y="40"/>
                  </a:lnTo>
                  <a:lnTo>
                    <a:pt x="179" y="42"/>
                  </a:lnTo>
                  <a:lnTo>
                    <a:pt x="154" y="48"/>
                  </a:lnTo>
                  <a:lnTo>
                    <a:pt x="128" y="59"/>
                  </a:lnTo>
                  <a:lnTo>
                    <a:pt x="148" y="55"/>
                  </a:lnTo>
                  <a:lnTo>
                    <a:pt x="168" y="53"/>
                  </a:lnTo>
                  <a:lnTo>
                    <a:pt x="193" y="39"/>
                  </a:lnTo>
                  <a:close/>
                  <a:moveTo>
                    <a:pt x="258" y="32"/>
                  </a:moveTo>
                  <a:lnTo>
                    <a:pt x="251" y="34"/>
                  </a:lnTo>
                  <a:lnTo>
                    <a:pt x="269" y="48"/>
                  </a:lnTo>
                  <a:lnTo>
                    <a:pt x="284" y="65"/>
                  </a:lnTo>
                  <a:lnTo>
                    <a:pt x="293" y="69"/>
                  </a:lnTo>
                  <a:lnTo>
                    <a:pt x="302" y="73"/>
                  </a:lnTo>
                  <a:lnTo>
                    <a:pt x="303" y="66"/>
                  </a:lnTo>
                  <a:lnTo>
                    <a:pt x="282" y="46"/>
                  </a:lnTo>
                  <a:lnTo>
                    <a:pt x="258" y="32"/>
                  </a:lnTo>
                  <a:close/>
                  <a:moveTo>
                    <a:pt x="116" y="30"/>
                  </a:moveTo>
                  <a:lnTo>
                    <a:pt x="98" y="36"/>
                  </a:lnTo>
                  <a:lnTo>
                    <a:pt x="81" y="46"/>
                  </a:lnTo>
                  <a:lnTo>
                    <a:pt x="65" y="57"/>
                  </a:lnTo>
                  <a:lnTo>
                    <a:pt x="49" y="76"/>
                  </a:lnTo>
                  <a:lnTo>
                    <a:pt x="35" y="98"/>
                  </a:lnTo>
                  <a:lnTo>
                    <a:pt x="55" y="73"/>
                  </a:lnTo>
                  <a:lnTo>
                    <a:pt x="79" y="52"/>
                  </a:lnTo>
                  <a:lnTo>
                    <a:pt x="106" y="35"/>
                  </a:lnTo>
                  <a:lnTo>
                    <a:pt x="116" y="30"/>
                  </a:lnTo>
                  <a:close/>
                  <a:moveTo>
                    <a:pt x="225" y="0"/>
                  </a:moveTo>
                  <a:lnTo>
                    <a:pt x="244" y="1"/>
                  </a:lnTo>
                  <a:lnTo>
                    <a:pt x="265" y="9"/>
                  </a:lnTo>
                  <a:lnTo>
                    <a:pt x="286" y="18"/>
                  </a:lnTo>
                  <a:lnTo>
                    <a:pt x="301" y="23"/>
                  </a:lnTo>
                  <a:lnTo>
                    <a:pt x="311" y="30"/>
                  </a:lnTo>
                  <a:lnTo>
                    <a:pt x="319" y="40"/>
                  </a:lnTo>
                  <a:lnTo>
                    <a:pt x="348" y="66"/>
                  </a:lnTo>
                  <a:lnTo>
                    <a:pt x="371" y="95"/>
                  </a:lnTo>
                  <a:lnTo>
                    <a:pt x="383" y="111"/>
                  </a:lnTo>
                  <a:lnTo>
                    <a:pt x="394" y="129"/>
                  </a:lnTo>
                  <a:lnTo>
                    <a:pt x="404" y="148"/>
                  </a:lnTo>
                  <a:lnTo>
                    <a:pt x="412" y="169"/>
                  </a:lnTo>
                  <a:lnTo>
                    <a:pt x="417" y="188"/>
                  </a:lnTo>
                  <a:lnTo>
                    <a:pt x="417" y="209"/>
                  </a:lnTo>
                  <a:lnTo>
                    <a:pt x="412" y="227"/>
                  </a:lnTo>
                  <a:lnTo>
                    <a:pt x="407" y="235"/>
                  </a:lnTo>
                  <a:lnTo>
                    <a:pt x="403" y="242"/>
                  </a:lnTo>
                  <a:lnTo>
                    <a:pt x="396" y="248"/>
                  </a:lnTo>
                  <a:lnTo>
                    <a:pt x="392" y="263"/>
                  </a:lnTo>
                  <a:lnTo>
                    <a:pt x="387" y="277"/>
                  </a:lnTo>
                  <a:lnTo>
                    <a:pt x="379" y="289"/>
                  </a:lnTo>
                  <a:lnTo>
                    <a:pt x="369" y="299"/>
                  </a:lnTo>
                  <a:lnTo>
                    <a:pt x="357" y="307"/>
                  </a:lnTo>
                  <a:lnTo>
                    <a:pt x="353" y="317"/>
                  </a:lnTo>
                  <a:lnTo>
                    <a:pt x="348" y="324"/>
                  </a:lnTo>
                  <a:lnTo>
                    <a:pt x="333" y="340"/>
                  </a:lnTo>
                  <a:lnTo>
                    <a:pt x="315" y="352"/>
                  </a:lnTo>
                  <a:lnTo>
                    <a:pt x="314" y="354"/>
                  </a:lnTo>
                  <a:lnTo>
                    <a:pt x="312" y="356"/>
                  </a:lnTo>
                  <a:lnTo>
                    <a:pt x="310" y="357"/>
                  </a:lnTo>
                  <a:lnTo>
                    <a:pt x="276" y="366"/>
                  </a:lnTo>
                  <a:lnTo>
                    <a:pt x="240" y="373"/>
                  </a:lnTo>
                  <a:lnTo>
                    <a:pt x="239" y="373"/>
                  </a:lnTo>
                  <a:lnTo>
                    <a:pt x="223" y="379"/>
                  </a:lnTo>
                  <a:lnTo>
                    <a:pt x="208" y="382"/>
                  </a:lnTo>
                  <a:lnTo>
                    <a:pt x="191" y="381"/>
                  </a:lnTo>
                  <a:lnTo>
                    <a:pt x="188" y="382"/>
                  </a:lnTo>
                  <a:lnTo>
                    <a:pt x="171" y="387"/>
                  </a:lnTo>
                  <a:lnTo>
                    <a:pt x="153" y="387"/>
                  </a:lnTo>
                  <a:lnTo>
                    <a:pt x="129" y="381"/>
                  </a:lnTo>
                  <a:lnTo>
                    <a:pt x="108" y="369"/>
                  </a:lnTo>
                  <a:lnTo>
                    <a:pt x="90" y="353"/>
                  </a:lnTo>
                  <a:lnTo>
                    <a:pt x="74" y="334"/>
                  </a:lnTo>
                  <a:lnTo>
                    <a:pt x="57" y="318"/>
                  </a:lnTo>
                  <a:lnTo>
                    <a:pt x="43" y="298"/>
                  </a:lnTo>
                  <a:lnTo>
                    <a:pt x="26" y="268"/>
                  </a:lnTo>
                  <a:lnTo>
                    <a:pt x="14" y="237"/>
                  </a:lnTo>
                  <a:lnTo>
                    <a:pt x="7" y="204"/>
                  </a:lnTo>
                  <a:lnTo>
                    <a:pt x="2" y="191"/>
                  </a:lnTo>
                  <a:lnTo>
                    <a:pt x="0" y="175"/>
                  </a:lnTo>
                  <a:lnTo>
                    <a:pt x="1" y="148"/>
                  </a:lnTo>
                  <a:lnTo>
                    <a:pt x="9" y="121"/>
                  </a:lnTo>
                  <a:lnTo>
                    <a:pt x="21" y="97"/>
                  </a:lnTo>
                  <a:lnTo>
                    <a:pt x="34" y="73"/>
                  </a:lnTo>
                  <a:lnTo>
                    <a:pt x="52" y="49"/>
                  </a:lnTo>
                  <a:lnTo>
                    <a:pt x="74" y="32"/>
                  </a:lnTo>
                  <a:lnTo>
                    <a:pt x="98" y="21"/>
                  </a:lnTo>
                  <a:lnTo>
                    <a:pt x="127" y="11"/>
                  </a:lnTo>
                  <a:lnTo>
                    <a:pt x="166" y="4"/>
                  </a:lnTo>
                  <a:lnTo>
                    <a:pt x="206" y="0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B9E5F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1" name="Freeform 77"/>
            <p:cNvSpPr>
              <a:spLocks noEditPoints="1"/>
            </p:cNvSpPr>
            <p:nvPr/>
          </p:nvSpPr>
          <p:spPr bwMode="auto">
            <a:xfrm>
              <a:off x="3716824" y="3550269"/>
              <a:ext cx="157824" cy="146470"/>
            </a:xfrm>
            <a:custGeom>
              <a:avLst/>
              <a:gdLst>
                <a:gd name="T0" fmla="*/ 307 w 417"/>
                <a:gd name="T1" fmla="*/ 337 h 387"/>
                <a:gd name="T2" fmla="*/ 174 w 417"/>
                <a:gd name="T3" fmla="*/ 335 h 387"/>
                <a:gd name="T4" fmla="*/ 131 w 417"/>
                <a:gd name="T5" fmla="*/ 302 h 387"/>
                <a:gd name="T6" fmla="*/ 83 w 417"/>
                <a:gd name="T7" fmla="*/ 292 h 387"/>
                <a:gd name="T8" fmla="*/ 180 w 417"/>
                <a:gd name="T9" fmla="*/ 276 h 387"/>
                <a:gd name="T10" fmla="*/ 148 w 417"/>
                <a:gd name="T11" fmla="*/ 280 h 387"/>
                <a:gd name="T12" fmla="*/ 222 w 417"/>
                <a:gd name="T13" fmla="*/ 252 h 387"/>
                <a:gd name="T14" fmla="*/ 36 w 417"/>
                <a:gd name="T15" fmla="*/ 242 h 387"/>
                <a:gd name="T16" fmla="*/ 36 w 417"/>
                <a:gd name="T17" fmla="*/ 242 h 387"/>
                <a:gd name="T18" fmla="*/ 286 w 417"/>
                <a:gd name="T19" fmla="*/ 258 h 387"/>
                <a:gd name="T20" fmla="*/ 123 w 417"/>
                <a:gd name="T21" fmla="*/ 251 h 387"/>
                <a:gd name="T22" fmla="*/ 171 w 417"/>
                <a:gd name="T23" fmla="*/ 227 h 387"/>
                <a:gd name="T24" fmla="*/ 191 w 417"/>
                <a:gd name="T25" fmla="*/ 241 h 387"/>
                <a:gd name="T26" fmla="*/ 201 w 417"/>
                <a:gd name="T27" fmla="*/ 227 h 387"/>
                <a:gd name="T28" fmla="*/ 331 w 417"/>
                <a:gd name="T29" fmla="*/ 262 h 387"/>
                <a:gd name="T30" fmla="*/ 57 w 417"/>
                <a:gd name="T31" fmla="*/ 196 h 387"/>
                <a:gd name="T32" fmla="*/ 120 w 417"/>
                <a:gd name="T33" fmla="*/ 195 h 387"/>
                <a:gd name="T34" fmla="*/ 272 w 417"/>
                <a:gd name="T35" fmla="*/ 188 h 387"/>
                <a:gd name="T36" fmla="*/ 297 w 417"/>
                <a:gd name="T37" fmla="*/ 188 h 387"/>
                <a:gd name="T38" fmla="*/ 306 w 417"/>
                <a:gd name="T39" fmla="*/ 174 h 387"/>
                <a:gd name="T40" fmla="*/ 39 w 417"/>
                <a:gd name="T41" fmla="*/ 224 h 387"/>
                <a:gd name="T42" fmla="*/ 183 w 417"/>
                <a:gd name="T43" fmla="*/ 163 h 387"/>
                <a:gd name="T44" fmla="*/ 197 w 417"/>
                <a:gd name="T45" fmla="*/ 171 h 387"/>
                <a:gd name="T46" fmla="*/ 183 w 417"/>
                <a:gd name="T47" fmla="*/ 163 h 387"/>
                <a:gd name="T48" fmla="*/ 370 w 417"/>
                <a:gd name="T49" fmla="*/ 225 h 387"/>
                <a:gd name="T50" fmla="*/ 238 w 417"/>
                <a:gd name="T51" fmla="*/ 210 h 387"/>
                <a:gd name="T52" fmla="*/ 250 w 417"/>
                <a:gd name="T53" fmla="*/ 166 h 387"/>
                <a:gd name="T54" fmla="*/ 53 w 417"/>
                <a:gd name="T55" fmla="*/ 150 h 387"/>
                <a:gd name="T56" fmla="*/ 225 w 417"/>
                <a:gd name="T57" fmla="*/ 153 h 387"/>
                <a:gd name="T58" fmla="*/ 280 w 417"/>
                <a:gd name="T59" fmla="*/ 146 h 387"/>
                <a:gd name="T60" fmla="*/ 273 w 417"/>
                <a:gd name="T61" fmla="*/ 137 h 387"/>
                <a:gd name="T62" fmla="*/ 212 w 417"/>
                <a:gd name="T63" fmla="*/ 135 h 387"/>
                <a:gd name="T64" fmla="*/ 396 w 417"/>
                <a:gd name="T65" fmla="*/ 193 h 387"/>
                <a:gd name="T66" fmla="*/ 400 w 417"/>
                <a:gd name="T67" fmla="*/ 187 h 387"/>
                <a:gd name="T68" fmla="*/ 175 w 417"/>
                <a:gd name="T69" fmla="*/ 125 h 387"/>
                <a:gd name="T70" fmla="*/ 112 w 417"/>
                <a:gd name="T71" fmla="*/ 131 h 387"/>
                <a:gd name="T72" fmla="*/ 148 w 417"/>
                <a:gd name="T73" fmla="*/ 119 h 387"/>
                <a:gd name="T74" fmla="*/ 154 w 417"/>
                <a:gd name="T75" fmla="*/ 118 h 387"/>
                <a:gd name="T76" fmla="*/ 93 w 417"/>
                <a:gd name="T77" fmla="*/ 116 h 387"/>
                <a:gd name="T78" fmla="*/ 319 w 417"/>
                <a:gd name="T79" fmla="*/ 114 h 387"/>
                <a:gd name="T80" fmla="*/ 336 w 417"/>
                <a:gd name="T81" fmla="*/ 128 h 387"/>
                <a:gd name="T82" fmla="*/ 133 w 417"/>
                <a:gd name="T83" fmla="*/ 112 h 387"/>
                <a:gd name="T84" fmla="*/ 255 w 417"/>
                <a:gd name="T85" fmla="*/ 107 h 387"/>
                <a:gd name="T86" fmla="*/ 231 w 417"/>
                <a:gd name="T87" fmla="*/ 103 h 387"/>
                <a:gd name="T88" fmla="*/ 161 w 417"/>
                <a:gd name="T89" fmla="*/ 101 h 387"/>
                <a:gd name="T90" fmla="*/ 192 w 417"/>
                <a:gd name="T91" fmla="*/ 93 h 387"/>
                <a:gd name="T92" fmla="*/ 333 w 417"/>
                <a:gd name="T93" fmla="*/ 86 h 387"/>
                <a:gd name="T94" fmla="*/ 333 w 417"/>
                <a:gd name="T95" fmla="*/ 86 h 387"/>
                <a:gd name="T96" fmla="*/ 127 w 417"/>
                <a:gd name="T97" fmla="*/ 74 h 387"/>
                <a:gd name="T98" fmla="*/ 201 w 417"/>
                <a:gd name="T99" fmla="*/ 53 h 387"/>
                <a:gd name="T100" fmla="*/ 179 w 417"/>
                <a:gd name="T101" fmla="*/ 42 h 387"/>
                <a:gd name="T102" fmla="*/ 251 w 417"/>
                <a:gd name="T103" fmla="*/ 34 h 387"/>
                <a:gd name="T104" fmla="*/ 258 w 417"/>
                <a:gd name="T105" fmla="*/ 32 h 387"/>
                <a:gd name="T106" fmla="*/ 55 w 417"/>
                <a:gd name="T107" fmla="*/ 73 h 387"/>
                <a:gd name="T108" fmla="*/ 286 w 417"/>
                <a:gd name="T109" fmla="*/ 18 h 387"/>
                <a:gd name="T110" fmla="*/ 394 w 417"/>
                <a:gd name="T111" fmla="*/ 129 h 387"/>
                <a:gd name="T112" fmla="*/ 403 w 417"/>
                <a:gd name="T113" fmla="*/ 242 h 387"/>
                <a:gd name="T114" fmla="*/ 353 w 417"/>
                <a:gd name="T115" fmla="*/ 317 h 387"/>
                <a:gd name="T116" fmla="*/ 276 w 417"/>
                <a:gd name="T117" fmla="*/ 366 h 387"/>
                <a:gd name="T118" fmla="*/ 171 w 417"/>
                <a:gd name="T119" fmla="*/ 387 h 387"/>
                <a:gd name="T120" fmla="*/ 43 w 417"/>
                <a:gd name="T121" fmla="*/ 298 h 387"/>
                <a:gd name="T122" fmla="*/ 9 w 417"/>
                <a:gd name="T123" fmla="*/ 121 h 387"/>
                <a:gd name="T124" fmla="*/ 166 w 417"/>
                <a:gd name="T125" fmla="*/ 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7" h="387">
                  <a:moveTo>
                    <a:pt x="214" y="339"/>
                  </a:moveTo>
                  <a:lnTo>
                    <a:pt x="213" y="340"/>
                  </a:lnTo>
                  <a:lnTo>
                    <a:pt x="214" y="340"/>
                  </a:lnTo>
                  <a:lnTo>
                    <a:pt x="214" y="339"/>
                  </a:lnTo>
                  <a:close/>
                  <a:moveTo>
                    <a:pt x="320" y="330"/>
                  </a:moveTo>
                  <a:lnTo>
                    <a:pt x="292" y="344"/>
                  </a:lnTo>
                  <a:lnTo>
                    <a:pt x="307" y="337"/>
                  </a:lnTo>
                  <a:lnTo>
                    <a:pt x="320" y="330"/>
                  </a:lnTo>
                  <a:close/>
                  <a:moveTo>
                    <a:pt x="125" y="318"/>
                  </a:moveTo>
                  <a:lnTo>
                    <a:pt x="124" y="319"/>
                  </a:lnTo>
                  <a:lnTo>
                    <a:pt x="142" y="330"/>
                  </a:lnTo>
                  <a:lnTo>
                    <a:pt x="162" y="336"/>
                  </a:lnTo>
                  <a:lnTo>
                    <a:pt x="172" y="335"/>
                  </a:lnTo>
                  <a:lnTo>
                    <a:pt x="174" y="335"/>
                  </a:lnTo>
                  <a:lnTo>
                    <a:pt x="142" y="326"/>
                  </a:lnTo>
                  <a:lnTo>
                    <a:pt x="133" y="323"/>
                  </a:lnTo>
                  <a:lnTo>
                    <a:pt x="125" y="318"/>
                  </a:lnTo>
                  <a:close/>
                  <a:moveTo>
                    <a:pt x="120" y="294"/>
                  </a:moveTo>
                  <a:lnTo>
                    <a:pt x="123" y="298"/>
                  </a:lnTo>
                  <a:lnTo>
                    <a:pt x="127" y="299"/>
                  </a:lnTo>
                  <a:lnTo>
                    <a:pt x="131" y="302"/>
                  </a:lnTo>
                  <a:lnTo>
                    <a:pt x="134" y="302"/>
                  </a:lnTo>
                  <a:lnTo>
                    <a:pt x="120" y="294"/>
                  </a:lnTo>
                  <a:close/>
                  <a:moveTo>
                    <a:pt x="85" y="282"/>
                  </a:moveTo>
                  <a:lnTo>
                    <a:pt x="86" y="282"/>
                  </a:lnTo>
                  <a:lnTo>
                    <a:pt x="86" y="286"/>
                  </a:lnTo>
                  <a:lnTo>
                    <a:pt x="86" y="289"/>
                  </a:lnTo>
                  <a:lnTo>
                    <a:pt x="83" y="292"/>
                  </a:lnTo>
                  <a:lnTo>
                    <a:pt x="81" y="293"/>
                  </a:lnTo>
                  <a:lnTo>
                    <a:pt x="82" y="296"/>
                  </a:lnTo>
                  <a:lnTo>
                    <a:pt x="90" y="298"/>
                  </a:lnTo>
                  <a:lnTo>
                    <a:pt x="87" y="290"/>
                  </a:lnTo>
                  <a:lnTo>
                    <a:pt x="86" y="282"/>
                  </a:lnTo>
                  <a:lnTo>
                    <a:pt x="85" y="282"/>
                  </a:lnTo>
                  <a:close/>
                  <a:moveTo>
                    <a:pt x="180" y="276"/>
                  </a:moveTo>
                  <a:lnTo>
                    <a:pt x="180" y="277"/>
                  </a:lnTo>
                  <a:lnTo>
                    <a:pt x="182" y="277"/>
                  </a:lnTo>
                  <a:lnTo>
                    <a:pt x="180" y="276"/>
                  </a:lnTo>
                  <a:close/>
                  <a:moveTo>
                    <a:pt x="138" y="265"/>
                  </a:moveTo>
                  <a:lnTo>
                    <a:pt x="136" y="271"/>
                  </a:lnTo>
                  <a:lnTo>
                    <a:pt x="141" y="276"/>
                  </a:lnTo>
                  <a:lnTo>
                    <a:pt x="148" y="280"/>
                  </a:lnTo>
                  <a:lnTo>
                    <a:pt x="149" y="280"/>
                  </a:lnTo>
                  <a:lnTo>
                    <a:pt x="145" y="276"/>
                  </a:lnTo>
                  <a:lnTo>
                    <a:pt x="141" y="272"/>
                  </a:lnTo>
                  <a:lnTo>
                    <a:pt x="138" y="265"/>
                  </a:lnTo>
                  <a:close/>
                  <a:moveTo>
                    <a:pt x="218" y="252"/>
                  </a:moveTo>
                  <a:lnTo>
                    <a:pt x="217" y="254"/>
                  </a:lnTo>
                  <a:lnTo>
                    <a:pt x="222" y="252"/>
                  </a:lnTo>
                  <a:lnTo>
                    <a:pt x="218" y="252"/>
                  </a:lnTo>
                  <a:close/>
                  <a:moveTo>
                    <a:pt x="267" y="243"/>
                  </a:moveTo>
                  <a:lnTo>
                    <a:pt x="260" y="248"/>
                  </a:lnTo>
                  <a:lnTo>
                    <a:pt x="252" y="255"/>
                  </a:lnTo>
                  <a:lnTo>
                    <a:pt x="260" y="250"/>
                  </a:lnTo>
                  <a:lnTo>
                    <a:pt x="267" y="243"/>
                  </a:lnTo>
                  <a:close/>
                  <a:moveTo>
                    <a:pt x="36" y="242"/>
                  </a:moveTo>
                  <a:lnTo>
                    <a:pt x="42" y="255"/>
                  </a:lnTo>
                  <a:lnTo>
                    <a:pt x="48" y="268"/>
                  </a:lnTo>
                  <a:lnTo>
                    <a:pt x="52" y="273"/>
                  </a:lnTo>
                  <a:lnTo>
                    <a:pt x="56" y="279"/>
                  </a:lnTo>
                  <a:lnTo>
                    <a:pt x="49" y="263"/>
                  </a:lnTo>
                  <a:lnTo>
                    <a:pt x="45" y="248"/>
                  </a:lnTo>
                  <a:lnTo>
                    <a:pt x="36" y="242"/>
                  </a:lnTo>
                  <a:close/>
                  <a:moveTo>
                    <a:pt x="306" y="235"/>
                  </a:moveTo>
                  <a:lnTo>
                    <a:pt x="289" y="251"/>
                  </a:lnTo>
                  <a:lnTo>
                    <a:pt x="268" y="264"/>
                  </a:lnTo>
                  <a:lnTo>
                    <a:pt x="260" y="269"/>
                  </a:lnTo>
                  <a:lnTo>
                    <a:pt x="268" y="268"/>
                  </a:lnTo>
                  <a:lnTo>
                    <a:pt x="276" y="267"/>
                  </a:lnTo>
                  <a:lnTo>
                    <a:pt x="286" y="258"/>
                  </a:lnTo>
                  <a:lnTo>
                    <a:pt x="295" y="251"/>
                  </a:lnTo>
                  <a:lnTo>
                    <a:pt x="306" y="235"/>
                  </a:lnTo>
                  <a:close/>
                  <a:moveTo>
                    <a:pt x="131" y="235"/>
                  </a:moveTo>
                  <a:lnTo>
                    <a:pt x="128" y="246"/>
                  </a:lnTo>
                  <a:lnTo>
                    <a:pt x="128" y="248"/>
                  </a:lnTo>
                  <a:lnTo>
                    <a:pt x="125" y="251"/>
                  </a:lnTo>
                  <a:lnTo>
                    <a:pt x="123" y="251"/>
                  </a:lnTo>
                  <a:lnTo>
                    <a:pt x="120" y="251"/>
                  </a:lnTo>
                  <a:lnTo>
                    <a:pt x="125" y="259"/>
                  </a:lnTo>
                  <a:lnTo>
                    <a:pt x="129" y="254"/>
                  </a:lnTo>
                  <a:lnTo>
                    <a:pt x="134" y="247"/>
                  </a:lnTo>
                  <a:lnTo>
                    <a:pt x="134" y="239"/>
                  </a:lnTo>
                  <a:lnTo>
                    <a:pt x="131" y="235"/>
                  </a:lnTo>
                  <a:close/>
                  <a:moveTo>
                    <a:pt x="171" y="227"/>
                  </a:moveTo>
                  <a:lnTo>
                    <a:pt x="174" y="246"/>
                  </a:lnTo>
                  <a:lnTo>
                    <a:pt x="191" y="258"/>
                  </a:lnTo>
                  <a:lnTo>
                    <a:pt x="195" y="258"/>
                  </a:lnTo>
                  <a:lnTo>
                    <a:pt x="195" y="255"/>
                  </a:lnTo>
                  <a:lnTo>
                    <a:pt x="195" y="254"/>
                  </a:lnTo>
                  <a:lnTo>
                    <a:pt x="197" y="245"/>
                  </a:lnTo>
                  <a:lnTo>
                    <a:pt x="191" y="241"/>
                  </a:lnTo>
                  <a:lnTo>
                    <a:pt x="187" y="235"/>
                  </a:lnTo>
                  <a:lnTo>
                    <a:pt x="182" y="230"/>
                  </a:lnTo>
                  <a:lnTo>
                    <a:pt x="176" y="229"/>
                  </a:lnTo>
                  <a:lnTo>
                    <a:pt x="171" y="227"/>
                  </a:lnTo>
                  <a:close/>
                  <a:moveTo>
                    <a:pt x="201" y="227"/>
                  </a:moveTo>
                  <a:lnTo>
                    <a:pt x="201" y="227"/>
                  </a:lnTo>
                  <a:lnTo>
                    <a:pt x="201" y="227"/>
                  </a:lnTo>
                  <a:lnTo>
                    <a:pt x="201" y="227"/>
                  </a:lnTo>
                  <a:close/>
                  <a:moveTo>
                    <a:pt x="345" y="222"/>
                  </a:moveTo>
                  <a:lnTo>
                    <a:pt x="345" y="222"/>
                  </a:lnTo>
                  <a:lnTo>
                    <a:pt x="341" y="229"/>
                  </a:lnTo>
                  <a:lnTo>
                    <a:pt x="337" y="235"/>
                  </a:lnTo>
                  <a:lnTo>
                    <a:pt x="332" y="241"/>
                  </a:lnTo>
                  <a:lnTo>
                    <a:pt x="331" y="262"/>
                  </a:lnTo>
                  <a:lnTo>
                    <a:pt x="339" y="258"/>
                  </a:lnTo>
                  <a:lnTo>
                    <a:pt x="345" y="254"/>
                  </a:lnTo>
                  <a:lnTo>
                    <a:pt x="348" y="247"/>
                  </a:lnTo>
                  <a:lnTo>
                    <a:pt x="349" y="239"/>
                  </a:lnTo>
                  <a:lnTo>
                    <a:pt x="345" y="222"/>
                  </a:lnTo>
                  <a:close/>
                  <a:moveTo>
                    <a:pt x="61" y="187"/>
                  </a:moveTo>
                  <a:lnTo>
                    <a:pt x="57" y="196"/>
                  </a:lnTo>
                  <a:lnTo>
                    <a:pt x="59" y="200"/>
                  </a:lnTo>
                  <a:lnTo>
                    <a:pt x="72" y="224"/>
                  </a:lnTo>
                  <a:lnTo>
                    <a:pt x="77" y="231"/>
                  </a:lnTo>
                  <a:lnTo>
                    <a:pt x="76" y="221"/>
                  </a:lnTo>
                  <a:lnTo>
                    <a:pt x="61" y="187"/>
                  </a:lnTo>
                  <a:close/>
                  <a:moveTo>
                    <a:pt x="123" y="182"/>
                  </a:moveTo>
                  <a:lnTo>
                    <a:pt x="120" y="195"/>
                  </a:lnTo>
                  <a:lnTo>
                    <a:pt x="121" y="197"/>
                  </a:lnTo>
                  <a:lnTo>
                    <a:pt x="123" y="186"/>
                  </a:lnTo>
                  <a:lnTo>
                    <a:pt x="123" y="182"/>
                  </a:lnTo>
                  <a:close/>
                  <a:moveTo>
                    <a:pt x="267" y="176"/>
                  </a:moveTo>
                  <a:lnTo>
                    <a:pt x="267" y="203"/>
                  </a:lnTo>
                  <a:lnTo>
                    <a:pt x="273" y="193"/>
                  </a:lnTo>
                  <a:lnTo>
                    <a:pt x="272" y="188"/>
                  </a:lnTo>
                  <a:lnTo>
                    <a:pt x="269" y="183"/>
                  </a:lnTo>
                  <a:lnTo>
                    <a:pt x="267" y="176"/>
                  </a:lnTo>
                  <a:close/>
                  <a:moveTo>
                    <a:pt x="306" y="165"/>
                  </a:moveTo>
                  <a:lnTo>
                    <a:pt x="305" y="170"/>
                  </a:lnTo>
                  <a:lnTo>
                    <a:pt x="302" y="176"/>
                  </a:lnTo>
                  <a:lnTo>
                    <a:pt x="299" y="182"/>
                  </a:lnTo>
                  <a:lnTo>
                    <a:pt x="297" y="188"/>
                  </a:lnTo>
                  <a:lnTo>
                    <a:pt x="298" y="205"/>
                  </a:lnTo>
                  <a:lnTo>
                    <a:pt x="297" y="222"/>
                  </a:lnTo>
                  <a:lnTo>
                    <a:pt x="305" y="210"/>
                  </a:lnTo>
                  <a:lnTo>
                    <a:pt x="310" y="197"/>
                  </a:lnTo>
                  <a:lnTo>
                    <a:pt x="305" y="180"/>
                  </a:lnTo>
                  <a:lnTo>
                    <a:pt x="305" y="176"/>
                  </a:lnTo>
                  <a:lnTo>
                    <a:pt x="306" y="174"/>
                  </a:lnTo>
                  <a:lnTo>
                    <a:pt x="307" y="173"/>
                  </a:lnTo>
                  <a:lnTo>
                    <a:pt x="306" y="165"/>
                  </a:lnTo>
                  <a:close/>
                  <a:moveTo>
                    <a:pt x="31" y="163"/>
                  </a:moveTo>
                  <a:lnTo>
                    <a:pt x="28" y="188"/>
                  </a:lnTo>
                  <a:lnTo>
                    <a:pt x="30" y="212"/>
                  </a:lnTo>
                  <a:lnTo>
                    <a:pt x="34" y="218"/>
                  </a:lnTo>
                  <a:lnTo>
                    <a:pt x="39" y="224"/>
                  </a:lnTo>
                  <a:lnTo>
                    <a:pt x="39" y="213"/>
                  </a:lnTo>
                  <a:lnTo>
                    <a:pt x="39" y="203"/>
                  </a:lnTo>
                  <a:lnTo>
                    <a:pt x="38" y="191"/>
                  </a:lnTo>
                  <a:lnTo>
                    <a:pt x="34" y="180"/>
                  </a:lnTo>
                  <a:lnTo>
                    <a:pt x="32" y="171"/>
                  </a:lnTo>
                  <a:lnTo>
                    <a:pt x="31" y="163"/>
                  </a:lnTo>
                  <a:close/>
                  <a:moveTo>
                    <a:pt x="183" y="163"/>
                  </a:moveTo>
                  <a:lnTo>
                    <a:pt x="186" y="192"/>
                  </a:lnTo>
                  <a:lnTo>
                    <a:pt x="186" y="193"/>
                  </a:lnTo>
                  <a:lnTo>
                    <a:pt x="188" y="191"/>
                  </a:lnTo>
                  <a:lnTo>
                    <a:pt x="192" y="187"/>
                  </a:lnTo>
                  <a:lnTo>
                    <a:pt x="196" y="182"/>
                  </a:lnTo>
                  <a:lnTo>
                    <a:pt x="199" y="176"/>
                  </a:lnTo>
                  <a:lnTo>
                    <a:pt x="197" y="171"/>
                  </a:lnTo>
                  <a:lnTo>
                    <a:pt x="196" y="173"/>
                  </a:lnTo>
                  <a:lnTo>
                    <a:pt x="193" y="174"/>
                  </a:lnTo>
                  <a:lnTo>
                    <a:pt x="189" y="174"/>
                  </a:lnTo>
                  <a:lnTo>
                    <a:pt x="187" y="173"/>
                  </a:lnTo>
                  <a:lnTo>
                    <a:pt x="186" y="171"/>
                  </a:lnTo>
                  <a:lnTo>
                    <a:pt x="184" y="167"/>
                  </a:lnTo>
                  <a:lnTo>
                    <a:pt x="183" y="163"/>
                  </a:lnTo>
                  <a:close/>
                  <a:moveTo>
                    <a:pt x="78" y="158"/>
                  </a:moveTo>
                  <a:lnTo>
                    <a:pt x="74" y="165"/>
                  </a:lnTo>
                  <a:lnTo>
                    <a:pt x="77" y="170"/>
                  </a:lnTo>
                  <a:lnTo>
                    <a:pt x="78" y="158"/>
                  </a:lnTo>
                  <a:close/>
                  <a:moveTo>
                    <a:pt x="362" y="158"/>
                  </a:moveTo>
                  <a:lnTo>
                    <a:pt x="369" y="191"/>
                  </a:lnTo>
                  <a:lnTo>
                    <a:pt x="370" y="225"/>
                  </a:lnTo>
                  <a:lnTo>
                    <a:pt x="375" y="208"/>
                  </a:lnTo>
                  <a:lnTo>
                    <a:pt x="374" y="190"/>
                  </a:lnTo>
                  <a:lnTo>
                    <a:pt x="370" y="174"/>
                  </a:lnTo>
                  <a:lnTo>
                    <a:pt x="362" y="158"/>
                  </a:lnTo>
                  <a:close/>
                  <a:moveTo>
                    <a:pt x="247" y="153"/>
                  </a:moveTo>
                  <a:lnTo>
                    <a:pt x="244" y="182"/>
                  </a:lnTo>
                  <a:lnTo>
                    <a:pt x="238" y="210"/>
                  </a:lnTo>
                  <a:lnTo>
                    <a:pt x="227" y="237"/>
                  </a:lnTo>
                  <a:lnTo>
                    <a:pt x="235" y="231"/>
                  </a:lnTo>
                  <a:lnTo>
                    <a:pt x="242" y="222"/>
                  </a:lnTo>
                  <a:lnTo>
                    <a:pt x="246" y="209"/>
                  </a:lnTo>
                  <a:lnTo>
                    <a:pt x="248" y="195"/>
                  </a:lnTo>
                  <a:lnTo>
                    <a:pt x="250" y="180"/>
                  </a:lnTo>
                  <a:lnTo>
                    <a:pt x="250" y="166"/>
                  </a:lnTo>
                  <a:lnTo>
                    <a:pt x="250" y="155"/>
                  </a:lnTo>
                  <a:lnTo>
                    <a:pt x="247" y="153"/>
                  </a:lnTo>
                  <a:close/>
                  <a:moveTo>
                    <a:pt x="53" y="150"/>
                  </a:moveTo>
                  <a:lnTo>
                    <a:pt x="52" y="158"/>
                  </a:lnTo>
                  <a:lnTo>
                    <a:pt x="52" y="167"/>
                  </a:lnTo>
                  <a:lnTo>
                    <a:pt x="55" y="162"/>
                  </a:lnTo>
                  <a:lnTo>
                    <a:pt x="53" y="150"/>
                  </a:lnTo>
                  <a:close/>
                  <a:moveTo>
                    <a:pt x="222" y="148"/>
                  </a:moveTo>
                  <a:lnTo>
                    <a:pt x="222" y="148"/>
                  </a:lnTo>
                  <a:lnTo>
                    <a:pt x="221" y="158"/>
                  </a:lnTo>
                  <a:lnTo>
                    <a:pt x="218" y="169"/>
                  </a:lnTo>
                  <a:lnTo>
                    <a:pt x="218" y="175"/>
                  </a:lnTo>
                  <a:lnTo>
                    <a:pt x="226" y="158"/>
                  </a:lnTo>
                  <a:lnTo>
                    <a:pt x="225" y="153"/>
                  </a:lnTo>
                  <a:lnTo>
                    <a:pt x="222" y="148"/>
                  </a:lnTo>
                  <a:close/>
                  <a:moveTo>
                    <a:pt x="131" y="146"/>
                  </a:moveTo>
                  <a:lnTo>
                    <a:pt x="131" y="148"/>
                  </a:lnTo>
                  <a:lnTo>
                    <a:pt x="131" y="148"/>
                  </a:lnTo>
                  <a:lnTo>
                    <a:pt x="131" y="146"/>
                  </a:lnTo>
                  <a:close/>
                  <a:moveTo>
                    <a:pt x="273" y="137"/>
                  </a:moveTo>
                  <a:lnTo>
                    <a:pt x="280" y="146"/>
                  </a:lnTo>
                  <a:lnTo>
                    <a:pt x="286" y="157"/>
                  </a:lnTo>
                  <a:lnTo>
                    <a:pt x="289" y="165"/>
                  </a:lnTo>
                  <a:lnTo>
                    <a:pt x="290" y="154"/>
                  </a:lnTo>
                  <a:lnTo>
                    <a:pt x="290" y="144"/>
                  </a:lnTo>
                  <a:lnTo>
                    <a:pt x="286" y="138"/>
                  </a:lnTo>
                  <a:lnTo>
                    <a:pt x="280" y="137"/>
                  </a:lnTo>
                  <a:lnTo>
                    <a:pt x="273" y="137"/>
                  </a:lnTo>
                  <a:close/>
                  <a:moveTo>
                    <a:pt x="195" y="135"/>
                  </a:moveTo>
                  <a:lnTo>
                    <a:pt x="189" y="141"/>
                  </a:lnTo>
                  <a:lnTo>
                    <a:pt x="197" y="138"/>
                  </a:lnTo>
                  <a:lnTo>
                    <a:pt x="196" y="135"/>
                  </a:lnTo>
                  <a:lnTo>
                    <a:pt x="195" y="135"/>
                  </a:lnTo>
                  <a:close/>
                  <a:moveTo>
                    <a:pt x="212" y="135"/>
                  </a:moveTo>
                  <a:lnTo>
                    <a:pt x="212" y="135"/>
                  </a:lnTo>
                  <a:lnTo>
                    <a:pt x="213" y="135"/>
                  </a:lnTo>
                  <a:lnTo>
                    <a:pt x="212" y="135"/>
                  </a:lnTo>
                  <a:close/>
                  <a:moveTo>
                    <a:pt x="377" y="129"/>
                  </a:moveTo>
                  <a:lnTo>
                    <a:pt x="386" y="154"/>
                  </a:lnTo>
                  <a:lnTo>
                    <a:pt x="395" y="190"/>
                  </a:lnTo>
                  <a:lnTo>
                    <a:pt x="396" y="191"/>
                  </a:lnTo>
                  <a:lnTo>
                    <a:pt x="396" y="193"/>
                  </a:lnTo>
                  <a:lnTo>
                    <a:pt x="398" y="204"/>
                  </a:lnTo>
                  <a:lnTo>
                    <a:pt x="398" y="208"/>
                  </a:lnTo>
                  <a:lnTo>
                    <a:pt x="399" y="207"/>
                  </a:lnTo>
                  <a:lnTo>
                    <a:pt x="402" y="205"/>
                  </a:lnTo>
                  <a:lnTo>
                    <a:pt x="402" y="199"/>
                  </a:lnTo>
                  <a:lnTo>
                    <a:pt x="402" y="193"/>
                  </a:lnTo>
                  <a:lnTo>
                    <a:pt x="400" y="187"/>
                  </a:lnTo>
                  <a:lnTo>
                    <a:pt x="391" y="157"/>
                  </a:lnTo>
                  <a:lnTo>
                    <a:pt x="377" y="129"/>
                  </a:lnTo>
                  <a:close/>
                  <a:moveTo>
                    <a:pt x="176" y="120"/>
                  </a:moveTo>
                  <a:lnTo>
                    <a:pt x="175" y="121"/>
                  </a:lnTo>
                  <a:lnTo>
                    <a:pt x="170" y="125"/>
                  </a:lnTo>
                  <a:lnTo>
                    <a:pt x="171" y="129"/>
                  </a:lnTo>
                  <a:lnTo>
                    <a:pt x="175" y="125"/>
                  </a:lnTo>
                  <a:lnTo>
                    <a:pt x="180" y="121"/>
                  </a:lnTo>
                  <a:lnTo>
                    <a:pt x="176" y="120"/>
                  </a:lnTo>
                  <a:close/>
                  <a:moveTo>
                    <a:pt x="123" y="119"/>
                  </a:moveTo>
                  <a:lnTo>
                    <a:pt x="117" y="123"/>
                  </a:lnTo>
                  <a:lnTo>
                    <a:pt x="114" y="127"/>
                  </a:lnTo>
                  <a:lnTo>
                    <a:pt x="112" y="128"/>
                  </a:lnTo>
                  <a:lnTo>
                    <a:pt x="112" y="131"/>
                  </a:lnTo>
                  <a:lnTo>
                    <a:pt x="108" y="149"/>
                  </a:lnTo>
                  <a:lnTo>
                    <a:pt x="110" y="166"/>
                  </a:lnTo>
                  <a:lnTo>
                    <a:pt x="121" y="121"/>
                  </a:lnTo>
                  <a:lnTo>
                    <a:pt x="121" y="120"/>
                  </a:lnTo>
                  <a:lnTo>
                    <a:pt x="123" y="119"/>
                  </a:lnTo>
                  <a:close/>
                  <a:moveTo>
                    <a:pt x="154" y="118"/>
                  </a:moveTo>
                  <a:lnTo>
                    <a:pt x="148" y="119"/>
                  </a:lnTo>
                  <a:lnTo>
                    <a:pt x="142" y="123"/>
                  </a:lnTo>
                  <a:lnTo>
                    <a:pt x="138" y="127"/>
                  </a:lnTo>
                  <a:lnTo>
                    <a:pt x="142" y="136"/>
                  </a:lnTo>
                  <a:lnTo>
                    <a:pt x="144" y="133"/>
                  </a:lnTo>
                  <a:lnTo>
                    <a:pt x="148" y="125"/>
                  </a:lnTo>
                  <a:lnTo>
                    <a:pt x="153" y="120"/>
                  </a:lnTo>
                  <a:lnTo>
                    <a:pt x="154" y="118"/>
                  </a:lnTo>
                  <a:close/>
                  <a:moveTo>
                    <a:pt x="93" y="116"/>
                  </a:moveTo>
                  <a:lnTo>
                    <a:pt x="81" y="123"/>
                  </a:lnTo>
                  <a:lnTo>
                    <a:pt x="69" y="129"/>
                  </a:lnTo>
                  <a:lnTo>
                    <a:pt x="68" y="137"/>
                  </a:lnTo>
                  <a:lnTo>
                    <a:pt x="68" y="146"/>
                  </a:lnTo>
                  <a:lnTo>
                    <a:pt x="81" y="132"/>
                  </a:lnTo>
                  <a:lnTo>
                    <a:pt x="93" y="116"/>
                  </a:lnTo>
                  <a:close/>
                  <a:moveTo>
                    <a:pt x="218" y="115"/>
                  </a:moveTo>
                  <a:lnTo>
                    <a:pt x="226" y="119"/>
                  </a:lnTo>
                  <a:lnTo>
                    <a:pt x="234" y="123"/>
                  </a:lnTo>
                  <a:lnTo>
                    <a:pt x="234" y="121"/>
                  </a:lnTo>
                  <a:lnTo>
                    <a:pt x="226" y="118"/>
                  </a:lnTo>
                  <a:lnTo>
                    <a:pt x="218" y="115"/>
                  </a:lnTo>
                  <a:close/>
                  <a:moveTo>
                    <a:pt x="319" y="114"/>
                  </a:moveTo>
                  <a:lnTo>
                    <a:pt x="327" y="140"/>
                  </a:lnTo>
                  <a:lnTo>
                    <a:pt x="340" y="167"/>
                  </a:lnTo>
                  <a:lnTo>
                    <a:pt x="345" y="178"/>
                  </a:lnTo>
                  <a:lnTo>
                    <a:pt x="344" y="167"/>
                  </a:lnTo>
                  <a:lnTo>
                    <a:pt x="343" y="159"/>
                  </a:lnTo>
                  <a:lnTo>
                    <a:pt x="340" y="138"/>
                  </a:lnTo>
                  <a:lnTo>
                    <a:pt x="336" y="128"/>
                  </a:lnTo>
                  <a:lnTo>
                    <a:pt x="328" y="120"/>
                  </a:lnTo>
                  <a:lnTo>
                    <a:pt x="319" y="114"/>
                  </a:lnTo>
                  <a:close/>
                  <a:moveTo>
                    <a:pt x="132" y="112"/>
                  </a:moveTo>
                  <a:lnTo>
                    <a:pt x="125" y="116"/>
                  </a:lnTo>
                  <a:lnTo>
                    <a:pt x="128" y="116"/>
                  </a:lnTo>
                  <a:lnTo>
                    <a:pt x="129" y="116"/>
                  </a:lnTo>
                  <a:lnTo>
                    <a:pt x="133" y="112"/>
                  </a:lnTo>
                  <a:lnTo>
                    <a:pt x="132" y="112"/>
                  </a:lnTo>
                  <a:close/>
                  <a:moveTo>
                    <a:pt x="255" y="107"/>
                  </a:moveTo>
                  <a:lnTo>
                    <a:pt x="259" y="120"/>
                  </a:lnTo>
                  <a:lnTo>
                    <a:pt x="261" y="123"/>
                  </a:lnTo>
                  <a:lnTo>
                    <a:pt x="271" y="121"/>
                  </a:lnTo>
                  <a:lnTo>
                    <a:pt x="263" y="114"/>
                  </a:lnTo>
                  <a:lnTo>
                    <a:pt x="255" y="107"/>
                  </a:lnTo>
                  <a:close/>
                  <a:moveTo>
                    <a:pt x="78" y="104"/>
                  </a:moveTo>
                  <a:lnTo>
                    <a:pt x="76" y="107"/>
                  </a:lnTo>
                  <a:lnTo>
                    <a:pt x="74" y="108"/>
                  </a:lnTo>
                  <a:lnTo>
                    <a:pt x="82" y="104"/>
                  </a:lnTo>
                  <a:lnTo>
                    <a:pt x="78" y="104"/>
                  </a:lnTo>
                  <a:close/>
                  <a:moveTo>
                    <a:pt x="235" y="102"/>
                  </a:moveTo>
                  <a:lnTo>
                    <a:pt x="231" y="103"/>
                  </a:lnTo>
                  <a:lnTo>
                    <a:pt x="235" y="104"/>
                  </a:lnTo>
                  <a:lnTo>
                    <a:pt x="235" y="102"/>
                  </a:lnTo>
                  <a:lnTo>
                    <a:pt x="235" y="102"/>
                  </a:lnTo>
                  <a:close/>
                  <a:moveTo>
                    <a:pt x="161" y="101"/>
                  </a:moveTo>
                  <a:lnTo>
                    <a:pt x="159" y="101"/>
                  </a:lnTo>
                  <a:lnTo>
                    <a:pt x="161" y="101"/>
                  </a:lnTo>
                  <a:lnTo>
                    <a:pt x="161" y="101"/>
                  </a:lnTo>
                  <a:close/>
                  <a:moveTo>
                    <a:pt x="268" y="98"/>
                  </a:moveTo>
                  <a:lnTo>
                    <a:pt x="273" y="103"/>
                  </a:lnTo>
                  <a:lnTo>
                    <a:pt x="271" y="99"/>
                  </a:lnTo>
                  <a:lnTo>
                    <a:pt x="268" y="98"/>
                  </a:lnTo>
                  <a:close/>
                  <a:moveTo>
                    <a:pt x="208" y="90"/>
                  </a:moveTo>
                  <a:lnTo>
                    <a:pt x="193" y="91"/>
                  </a:lnTo>
                  <a:lnTo>
                    <a:pt x="192" y="93"/>
                  </a:lnTo>
                  <a:lnTo>
                    <a:pt x="187" y="97"/>
                  </a:lnTo>
                  <a:lnTo>
                    <a:pt x="180" y="102"/>
                  </a:lnTo>
                  <a:lnTo>
                    <a:pt x="196" y="99"/>
                  </a:lnTo>
                  <a:lnTo>
                    <a:pt x="210" y="98"/>
                  </a:lnTo>
                  <a:lnTo>
                    <a:pt x="221" y="91"/>
                  </a:lnTo>
                  <a:lnTo>
                    <a:pt x="208" y="90"/>
                  </a:lnTo>
                  <a:close/>
                  <a:moveTo>
                    <a:pt x="333" y="86"/>
                  </a:moveTo>
                  <a:lnTo>
                    <a:pt x="341" y="102"/>
                  </a:lnTo>
                  <a:lnTo>
                    <a:pt x="347" y="110"/>
                  </a:lnTo>
                  <a:lnTo>
                    <a:pt x="352" y="118"/>
                  </a:lnTo>
                  <a:lnTo>
                    <a:pt x="354" y="124"/>
                  </a:lnTo>
                  <a:lnTo>
                    <a:pt x="360" y="129"/>
                  </a:lnTo>
                  <a:lnTo>
                    <a:pt x="348" y="107"/>
                  </a:lnTo>
                  <a:lnTo>
                    <a:pt x="333" y="86"/>
                  </a:lnTo>
                  <a:close/>
                  <a:moveTo>
                    <a:pt x="193" y="73"/>
                  </a:moveTo>
                  <a:lnTo>
                    <a:pt x="176" y="77"/>
                  </a:lnTo>
                  <a:lnTo>
                    <a:pt x="159" y="83"/>
                  </a:lnTo>
                  <a:lnTo>
                    <a:pt x="188" y="76"/>
                  </a:lnTo>
                  <a:lnTo>
                    <a:pt x="193" y="73"/>
                  </a:lnTo>
                  <a:close/>
                  <a:moveTo>
                    <a:pt x="144" y="70"/>
                  </a:moveTo>
                  <a:lnTo>
                    <a:pt x="127" y="74"/>
                  </a:lnTo>
                  <a:lnTo>
                    <a:pt x="110" y="81"/>
                  </a:lnTo>
                  <a:lnTo>
                    <a:pt x="94" y="90"/>
                  </a:lnTo>
                  <a:lnTo>
                    <a:pt x="116" y="94"/>
                  </a:lnTo>
                  <a:lnTo>
                    <a:pt x="144" y="70"/>
                  </a:lnTo>
                  <a:close/>
                  <a:moveTo>
                    <a:pt x="226" y="43"/>
                  </a:moveTo>
                  <a:lnTo>
                    <a:pt x="214" y="47"/>
                  </a:lnTo>
                  <a:lnTo>
                    <a:pt x="201" y="53"/>
                  </a:lnTo>
                  <a:lnTo>
                    <a:pt x="217" y="55"/>
                  </a:lnTo>
                  <a:lnTo>
                    <a:pt x="242" y="56"/>
                  </a:lnTo>
                  <a:lnTo>
                    <a:pt x="231" y="44"/>
                  </a:lnTo>
                  <a:lnTo>
                    <a:pt x="226" y="43"/>
                  </a:lnTo>
                  <a:close/>
                  <a:moveTo>
                    <a:pt x="193" y="39"/>
                  </a:moveTo>
                  <a:lnTo>
                    <a:pt x="186" y="40"/>
                  </a:lnTo>
                  <a:lnTo>
                    <a:pt x="179" y="42"/>
                  </a:lnTo>
                  <a:lnTo>
                    <a:pt x="154" y="48"/>
                  </a:lnTo>
                  <a:lnTo>
                    <a:pt x="128" y="59"/>
                  </a:lnTo>
                  <a:lnTo>
                    <a:pt x="148" y="55"/>
                  </a:lnTo>
                  <a:lnTo>
                    <a:pt x="168" y="53"/>
                  </a:lnTo>
                  <a:lnTo>
                    <a:pt x="193" y="39"/>
                  </a:lnTo>
                  <a:close/>
                  <a:moveTo>
                    <a:pt x="258" y="32"/>
                  </a:moveTo>
                  <a:lnTo>
                    <a:pt x="251" y="34"/>
                  </a:lnTo>
                  <a:lnTo>
                    <a:pt x="269" y="48"/>
                  </a:lnTo>
                  <a:lnTo>
                    <a:pt x="284" y="65"/>
                  </a:lnTo>
                  <a:lnTo>
                    <a:pt x="293" y="69"/>
                  </a:lnTo>
                  <a:lnTo>
                    <a:pt x="302" y="73"/>
                  </a:lnTo>
                  <a:lnTo>
                    <a:pt x="303" y="66"/>
                  </a:lnTo>
                  <a:lnTo>
                    <a:pt x="282" y="46"/>
                  </a:lnTo>
                  <a:lnTo>
                    <a:pt x="258" y="32"/>
                  </a:lnTo>
                  <a:close/>
                  <a:moveTo>
                    <a:pt x="116" y="30"/>
                  </a:moveTo>
                  <a:lnTo>
                    <a:pt x="98" y="36"/>
                  </a:lnTo>
                  <a:lnTo>
                    <a:pt x="81" y="46"/>
                  </a:lnTo>
                  <a:lnTo>
                    <a:pt x="65" y="57"/>
                  </a:lnTo>
                  <a:lnTo>
                    <a:pt x="49" y="76"/>
                  </a:lnTo>
                  <a:lnTo>
                    <a:pt x="35" y="98"/>
                  </a:lnTo>
                  <a:lnTo>
                    <a:pt x="55" y="73"/>
                  </a:lnTo>
                  <a:lnTo>
                    <a:pt x="79" y="52"/>
                  </a:lnTo>
                  <a:lnTo>
                    <a:pt x="106" y="35"/>
                  </a:lnTo>
                  <a:lnTo>
                    <a:pt x="116" y="30"/>
                  </a:lnTo>
                  <a:close/>
                  <a:moveTo>
                    <a:pt x="225" y="0"/>
                  </a:moveTo>
                  <a:lnTo>
                    <a:pt x="244" y="1"/>
                  </a:lnTo>
                  <a:lnTo>
                    <a:pt x="265" y="9"/>
                  </a:lnTo>
                  <a:lnTo>
                    <a:pt x="286" y="18"/>
                  </a:lnTo>
                  <a:lnTo>
                    <a:pt x="301" y="23"/>
                  </a:lnTo>
                  <a:lnTo>
                    <a:pt x="311" y="30"/>
                  </a:lnTo>
                  <a:lnTo>
                    <a:pt x="319" y="40"/>
                  </a:lnTo>
                  <a:lnTo>
                    <a:pt x="348" y="66"/>
                  </a:lnTo>
                  <a:lnTo>
                    <a:pt x="371" y="95"/>
                  </a:lnTo>
                  <a:lnTo>
                    <a:pt x="383" y="111"/>
                  </a:lnTo>
                  <a:lnTo>
                    <a:pt x="394" y="129"/>
                  </a:lnTo>
                  <a:lnTo>
                    <a:pt x="404" y="148"/>
                  </a:lnTo>
                  <a:lnTo>
                    <a:pt x="412" y="169"/>
                  </a:lnTo>
                  <a:lnTo>
                    <a:pt x="417" y="188"/>
                  </a:lnTo>
                  <a:lnTo>
                    <a:pt x="417" y="209"/>
                  </a:lnTo>
                  <a:lnTo>
                    <a:pt x="412" y="227"/>
                  </a:lnTo>
                  <a:lnTo>
                    <a:pt x="407" y="235"/>
                  </a:lnTo>
                  <a:lnTo>
                    <a:pt x="403" y="242"/>
                  </a:lnTo>
                  <a:lnTo>
                    <a:pt x="396" y="248"/>
                  </a:lnTo>
                  <a:lnTo>
                    <a:pt x="392" y="263"/>
                  </a:lnTo>
                  <a:lnTo>
                    <a:pt x="387" y="277"/>
                  </a:lnTo>
                  <a:lnTo>
                    <a:pt x="379" y="289"/>
                  </a:lnTo>
                  <a:lnTo>
                    <a:pt x="369" y="299"/>
                  </a:lnTo>
                  <a:lnTo>
                    <a:pt x="357" y="307"/>
                  </a:lnTo>
                  <a:lnTo>
                    <a:pt x="353" y="317"/>
                  </a:lnTo>
                  <a:lnTo>
                    <a:pt x="348" y="324"/>
                  </a:lnTo>
                  <a:lnTo>
                    <a:pt x="333" y="340"/>
                  </a:lnTo>
                  <a:lnTo>
                    <a:pt x="315" y="352"/>
                  </a:lnTo>
                  <a:lnTo>
                    <a:pt x="314" y="354"/>
                  </a:lnTo>
                  <a:lnTo>
                    <a:pt x="312" y="356"/>
                  </a:lnTo>
                  <a:lnTo>
                    <a:pt x="310" y="357"/>
                  </a:lnTo>
                  <a:lnTo>
                    <a:pt x="276" y="366"/>
                  </a:lnTo>
                  <a:lnTo>
                    <a:pt x="240" y="373"/>
                  </a:lnTo>
                  <a:lnTo>
                    <a:pt x="239" y="373"/>
                  </a:lnTo>
                  <a:lnTo>
                    <a:pt x="223" y="379"/>
                  </a:lnTo>
                  <a:lnTo>
                    <a:pt x="208" y="382"/>
                  </a:lnTo>
                  <a:lnTo>
                    <a:pt x="191" y="381"/>
                  </a:lnTo>
                  <a:lnTo>
                    <a:pt x="188" y="382"/>
                  </a:lnTo>
                  <a:lnTo>
                    <a:pt x="171" y="387"/>
                  </a:lnTo>
                  <a:lnTo>
                    <a:pt x="153" y="387"/>
                  </a:lnTo>
                  <a:lnTo>
                    <a:pt x="129" y="381"/>
                  </a:lnTo>
                  <a:lnTo>
                    <a:pt x="108" y="369"/>
                  </a:lnTo>
                  <a:lnTo>
                    <a:pt x="90" y="353"/>
                  </a:lnTo>
                  <a:lnTo>
                    <a:pt x="74" y="334"/>
                  </a:lnTo>
                  <a:lnTo>
                    <a:pt x="57" y="318"/>
                  </a:lnTo>
                  <a:lnTo>
                    <a:pt x="43" y="298"/>
                  </a:lnTo>
                  <a:lnTo>
                    <a:pt x="26" y="268"/>
                  </a:lnTo>
                  <a:lnTo>
                    <a:pt x="14" y="237"/>
                  </a:lnTo>
                  <a:lnTo>
                    <a:pt x="7" y="204"/>
                  </a:lnTo>
                  <a:lnTo>
                    <a:pt x="2" y="191"/>
                  </a:lnTo>
                  <a:lnTo>
                    <a:pt x="0" y="175"/>
                  </a:lnTo>
                  <a:lnTo>
                    <a:pt x="1" y="148"/>
                  </a:lnTo>
                  <a:lnTo>
                    <a:pt x="9" y="121"/>
                  </a:lnTo>
                  <a:lnTo>
                    <a:pt x="21" y="97"/>
                  </a:lnTo>
                  <a:lnTo>
                    <a:pt x="34" y="73"/>
                  </a:lnTo>
                  <a:lnTo>
                    <a:pt x="52" y="49"/>
                  </a:lnTo>
                  <a:lnTo>
                    <a:pt x="74" y="32"/>
                  </a:lnTo>
                  <a:lnTo>
                    <a:pt x="98" y="21"/>
                  </a:lnTo>
                  <a:lnTo>
                    <a:pt x="127" y="11"/>
                  </a:lnTo>
                  <a:lnTo>
                    <a:pt x="166" y="4"/>
                  </a:lnTo>
                  <a:lnTo>
                    <a:pt x="206" y="0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ndara" panose="020E0502030303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94842" y="5129448"/>
            <a:ext cx="4817158" cy="1323803"/>
            <a:chOff x="838201" y="4891120"/>
            <a:chExt cx="4817158" cy="1323803"/>
          </a:xfrm>
        </p:grpSpPr>
        <p:sp>
          <p:nvSpPr>
            <p:cNvPr id="25" name="TextBox 24"/>
            <p:cNvSpPr txBox="1"/>
            <p:nvPr/>
          </p:nvSpPr>
          <p:spPr>
            <a:xfrm>
              <a:off x="1064468" y="4891120"/>
              <a:ext cx="17885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accent5"/>
                  </a:solidFill>
                  <a:latin typeface="Candara" panose="020E0502030303020204" pitchFamily="34" charset="0"/>
                </a:rPr>
                <a:t>Задача 3</a:t>
              </a:r>
              <a:endParaRPr lang="en-US" dirty="0">
                <a:solidFill>
                  <a:schemeClr val="accent5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38201" y="5186500"/>
              <a:ext cx="2017196" cy="1028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400" dirty="0">
                  <a:solidFill>
                    <a:schemeClr val="tx2"/>
                  </a:solidFill>
                  <a:latin typeface="Candara" panose="020E0502030303020204" pitchFamily="34" charset="0"/>
                </a:rPr>
                <a:t>Разработка дизайна макетов, основных экранов приложения</a:t>
              </a:r>
              <a:endParaRPr lang="en-US" sz="1400" dirty="0">
                <a:latin typeface="Candara" panose="020E0502030303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64430" y="4891120"/>
              <a:ext cx="17885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chemeClr val="accent6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638163" y="5186500"/>
              <a:ext cx="2017196" cy="3407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1200" dirty="0">
                <a:latin typeface="Candara" panose="020E0502030303020204" pitchFamily="34" charset="0"/>
              </a:endParaRPr>
            </a:p>
          </p:txBody>
        </p:sp>
        <p:sp>
          <p:nvSpPr>
            <p:cNvPr id="38" name="Freeform 91"/>
            <p:cNvSpPr>
              <a:spLocks noEditPoints="1"/>
            </p:cNvSpPr>
            <p:nvPr/>
          </p:nvSpPr>
          <p:spPr bwMode="auto">
            <a:xfrm>
              <a:off x="916862" y="5000659"/>
              <a:ext cx="154418" cy="150255"/>
            </a:xfrm>
            <a:custGeom>
              <a:avLst/>
              <a:gdLst>
                <a:gd name="T0" fmla="*/ 247 w 408"/>
                <a:gd name="T1" fmla="*/ 335 h 397"/>
                <a:gd name="T2" fmla="*/ 149 w 408"/>
                <a:gd name="T3" fmla="*/ 344 h 397"/>
                <a:gd name="T4" fmla="*/ 190 w 408"/>
                <a:gd name="T5" fmla="*/ 327 h 397"/>
                <a:gd name="T6" fmla="*/ 94 w 408"/>
                <a:gd name="T7" fmla="*/ 329 h 397"/>
                <a:gd name="T8" fmla="*/ 183 w 408"/>
                <a:gd name="T9" fmla="*/ 296 h 397"/>
                <a:gd name="T10" fmla="*/ 228 w 408"/>
                <a:gd name="T11" fmla="*/ 280 h 397"/>
                <a:gd name="T12" fmla="*/ 169 w 408"/>
                <a:gd name="T13" fmla="*/ 292 h 397"/>
                <a:gd name="T14" fmla="*/ 376 w 408"/>
                <a:gd name="T15" fmla="*/ 259 h 397"/>
                <a:gd name="T16" fmla="*/ 41 w 408"/>
                <a:gd name="T17" fmla="*/ 253 h 397"/>
                <a:gd name="T18" fmla="*/ 54 w 408"/>
                <a:gd name="T19" fmla="*/ 268 h 397"/>
                <a:gd name="T20" fmla="*/ 227 w 408"/>
                <a:gd name="T21" fmla="*/ 258 h 397"/>
                <a:gd name="T22" fmla="*/ 249 w 408"/>
                <a:gd name="T23" fmla="*/ 241 h 397"/>
                <a:gd name="T24" fmla="*/ 221 w 408"/>
                <a:gd name="T25" fmla="*/ 227 h 397"/>
                <a:gd name="T26" fmla="*/ 131 w 408"/>
                <a:gd name="T27" fmla="*/ 225 h 397"/>
                <a:gd name="T28" fmla="*/ 284 w 408"/>
                <a:gd name="T29" fmla="*/ 220 h 397"/>
                <a:gd name="T30" fmla="*/ 297 w 408"/>
                <a:gd name="T31" fmla="*/ 228 h 397"/>
                <a:gd name="T32" fmla="*/ 59 w 408"/>
                <a:gd name="T33" fmla="*/ 204 h 397"/>
                <a:gd name="T34" fmla="*/ 186 w 408"/>
                <a:gd name="T35" fmla="*/ 185 h 397"/>
                <a:gd name="T36" fmla="*/ 192 w 408"/>
                <a:gd name="T37" fmla="*/ 202 h 397"/>
                <a:gd name="T38" fmla="*/ 54 w 408"/>
                <a:gd name="T39" fmla="*/ 183 h 397"/>
                <a:gd name="T40" fmla="*/ 102 w 408"/>
                <a:gd name="T41" fmla="*/ 203 h 397"/>
                <a:gd name="T42" fmla="*/ 103 w 408"/>
                <a:gd name="T43" fmla="*/ 165 h 397"/>
                <a:gd name="T44" fmla="*/ 352 w 408"/>
                <a:gd name="T45" fmla="*/ 195 h 397"/>
                <a:gd name="T46" fmla="*/ 123 w 408"/>
                <a:gd name="T47" fmla="*/ 157 h 397"/>
                <a:gd name="T48" fmla="*/ 254 w 408"/>
                <a:gd name="T49" fmla="*/ 152 h 397"/>
                <a:gd name="T50" fmla="*/ 177 w 408"/>
                <a:gd name="T51" fmla="*/ 151 h 397"/>
                <a:gd name="T52" fmla="*/ 211 w 408"/>
                <a:gd name="T53" fmla="*/ 155 h 397"/>
                <a:gd name="T54" fmla="*/ 149 w 408"/>
                <a:gd name="T55" fmla="*/ 149 h 397"/>
                <a:gd name="T56" fmla="*/ 246 w 408"/>
                <a:gd name="T57" fmla="*/ 195 h 397"/>
                <a:gd name="T58" fmla="*/ 229 w 408"/>
                <a:gd name="T59" fmla="*/ 140 h 397"/>
                <a:gd name="T60" fmla="*/ 287 w 408"/>
                <a:gd name="T61" fmla="*/ 134 h 397"/>
                <a:gd name="T62" fmla="*/ 288 w 408"/>
                <a:gd name="T63" fmla="*/ 134 h 397"/>
                <a:gd name="T64" fmla="*/ 200 w 408"/>
                <a:gd name="T65" fmla="*/ 121 h 397"/>
                <a:gd name="T66" fmla="*/ 96 w 408"/>
                <a:gd name="T67" fmla="*/ 117 h 397"/>
                <a:gd name="T68" fmla="*/ 263 w 408"/>
                <a:gd name="T69" fmla="*/ 117 h 397"/>
                <a:gd name="T70" fmla="*/ 174 w 408"/>
                <a:gd name="T71" fmla="*/ 98 h 397"/>
                <a:gd name="T72" fmla="*/ 174 w 408"/>
                <a:gd name="T73" fmla="*/ 98 h 397"/>
                <a:gd name="T74" fmla="*/ 117 w 408"/>
                <a:gd name="T75" fmla="*/ 121 h 397"/>
                <a:gd name="T76" fmla="*/ 16 w 408"/>
                <a:gd name="T77" fmla="*/ 168 h 397"/>
                <a:gd name="T78" fmla="*/ 357 w 408"/>
                <a:gd name="T79" fmla="*/ 124 h 397"/>
                <a:gd name="T80" fmla="*/ 225 w 408"/>
                <a:gd name="T81" fmla="*/ 84 h 397"/>
                <a:gd name="T82" fmla="*/ 313 w 408"/>
                <a:gd name="T83" fmla="*/ 100 h 397"/>
                <a:gd name="T84" fmla="*/ 94 w 408"/>
                <a:gd name="T85" fmla="*/ 93 h 397"/>
                <a:gd name="T86" fmla="*/ 361 w 408"/>
                <a:gd name="T87" fmla="*/ 88 h 397"/>
                <a:gd name="T88" fmla="*/ 382 w 408"/>
                <a:gd name="T89" fmla="*/ 104 h 397"/>
                <a:gd name="T90" fmla="*/ 139 w 408"/>
                <a:gd name="T91" fmla="*/ 75 h 397"/>
                <a:gd name="T92" fmla="*/ 306 w 408"/>
                <a:gd name="T93" fmla="*/ 64 h 397"/>
                <a:gd name="T94" fmla="*/ 227 w 408"/>
                <a:gd name="T95" fmla="*/ 45 h 397"/>
                <a:gd name="T96" fmla="*/ 274 w 408"/>
                <a:gd name="T97" fmla="*/ 16 h 397"/>
                <a:gd name="T98" fmla="*/ 406 w 408"/>
                <a:gd name="T99" fmla="*/ 127 h 397"/>
                <a:gd name="T100" fmla="*/ 391 w 408"/>
                <a:gd name="T101" fmla="*/ 263 h 397"/>
                <a:gd name="T102" fmla="*/ 313 w 408"/>
                <a:gd name="T103" fmla="*/ 350 h 397"/>
                <a:gd name="T104" fmla="*/ 183 w 408"/>
                <a:gd name="T105" fmla="*/ 392 h 397"/>
                <a:gd name="T106" fmla="*/ 18 w 408"/>
                <a:gd name="T107" fmla="*/ 278 h 397"/>
                <a:gd name="T108" fmla="*/ 22 w 408"/>
                <a:gd name="T109" fmla="*/ 107 h 397"/>
                <a:gd name="T110" fmla="*/ 174 w 408"/>
                <a:gd name="T111" fmla="*/ 4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8" h="397">
                  <a:moveTo>
                    <a:pt x="247" y="334"/>
                  </a:moveTo>
                  <a:lnTo>
                    <a:pt x="217" y="342"/>
                  </a:lnTo>
                  <a:lnTo>
                    <a:pt x="207" y="343"/>
                  </a:lnTo>
                  <a:lnTo>
                    <a:pt x="198" y="343"/>
                  </a:lnTo>
                  <a:lnTo>
                    <a:pt x="196" y="344"/>
                  </a:lnTo>
                  <a:lnTo>
                    <a:pt x="217" y="344"/>
                  </a:lnTo>
                  <a:lnTo>
                    <a:pt x="240" y="342"/>
                  </a:lnTo>
                  <a:lnTo>
                    <a:pt x="247" y="335"/>
                  </a:lnTo>
                  <a:lnTo>
                    <a:pt x="247" y="334"/>
                  </a:lnTo>
                  <a:close/>
                  <a:moveTo>
                    <a:pt x="145" y="330"/>
                  </a:moveTo>
                  <a:lnTo>
                    <a:pt x="145" y="331"/>
                  </a:lnTo>
                  <a:lnTo>
                    <a:pt x="148" y="334"/>
                  </a:lnTo>
                  <a:lnTo>
                    <a:pt x="149" y="337"/>
                  </a:lnTo>
                  <a:lnTo>
                    <a:pt x="149" y="340"/>
                  </a:lnTo>
                  <a:lnTo>
                    <a:pt x="147" y="343"/>
                  </a:lnTo>
                  <a:lnTo>
                    <a:pt x="149" y="344"/>
                  </a:lnTo>
                  <a:lnTo>
                    <a:pt x="158" y="343"/>
                  </a:lnTo>
                  <a:lnTo>
                    <a:pt x="152" y="338"/>
                  </a:lnTo>
                  <a:lnTo>
                    <a:pt x="147" y="331"/>
                  </a:lnTo>
                  <a:lnTo>
                    <a:pt x="145" y="330"/>
                  </a:lnTo>
                  <a:close/>
                  <a:moveTo>
                    <a:pt x="198" y="325"/>
                  </a:moveTo>
                  <a:lnTo>
                    <a:pt x="182" y="325"/>
                  </a:lnTo>
                  <a:lnTo>
                    <a:pt x="186" y="326"/>
                  </a:lnTo>
                  <a:lnTo>
                    <a:pt x="190" y="327"/>
                  </a:lnTo>
                  <a:lnTo>
                    <a:pt x="195" y="327"/>
                  </a:lnTo>
                  <a:lnTo>
                    <a:pt x="198" y="325"/>
                  </a:lnTo>
                  <a:close/>
                  <a:moveTo>
                    <a:pt x="287" y="320"/>
                  </a:moveTo>
                  <a:lnTo>
                    <a:pt x="285" y="321"/>
                  </a:lnTo>
                  <a:lnTo>
                    <a:pt x="287" y="320"/>
                  </a:lnTo>
                  <a:lnTo>
                    <a:pt x="287" y="320"/>
                  </a:lnTo>
                  <a:close/>
                  <a:moveTo>
                    <a:pt x="83" y="318"/>
                  </a:moveTo>
                  <a:lnTo>
                    <a:pt x="94" y="329"/>
                  </a:lnTo>
                  <a:lnTo>
                    <a:pt x="106" y="335"/>
                  </a:lnTo>
                  <a:lnTo>
                    <a:pt x="111" y="339"/>
                  </a:lnTo>
                  <a:lnTo>
                    <a:pt x="118" y="340"/>
                  </a:lnTo>
                  <a:lnTo>
                    <a:pt x="105" y="331"/>
                  </a:lnTo>
                  <a:lnTo>
                    <a:pt x="94" y="321"/>
                  </a:lnTo>
                  <a:lnTo>
                    <a:pt x="83" y="318"/>
                  </a:lnTo>
                  <a:close/>
                  <a:moveTo>
                    <a:pt x="185" y="291"/>
                  </a:moveTo>
                  <a:lnTo>
                    <a:pt x="183" y="296"/>
                  </a:lnTo>
                  <a:lnTo>
                    <a:pt x="191" y="299"/>
                  </a:lnTo>
                  <a:lnTo>
                    <a:pt x="199" y="299"/>
                  </a:lnTo>
                  <a:lnTo>
                    <a:pt x="200" y="299"/>
                  </a:lnTo>
                  <a:lnTo>
                    <a:pt x="192" y="296"/>
                  </a:lnTo>
                  <a:lnTo>
                    <a:pt x="185" y="291"/>
                  </a:lnTo>
                  <a:close/>
                  <a:moveTo>
                    <a:pt x="225" y="280"/>
                  </a:moveTo>
                  <a:lnTo>
                    <a:pt x="227" y="282"/>
                  </a:lnTo>
                  <a:lnTo>
                    <a:pt x="228" y="280"/>
                  </a:lnTo>
                  <a:lnTo>
                    <a:pt x="225" y="280"/>
                  </a:lnTo>
                  <a:close/>
                  <a:moveTo>
                    <a:pt x="164" y="267"/>
                  </a:moveTo>
                  <a:lnTo>
                    <a:pt x="166" y="279"/>
                  </a:lnTo>
                  <a:lnTo>
                    <a:pt x="166" y="282"/>
                  </a:lnTo>
                  <a:lnTo>
                    <a:pt x="166" y="284"/>
                  </a:lnTo>
                  <a:lnTo>
                    <a:pt x="164" y="285"/>
                  </a:lnTo>
                  <a:lnTo>
                    <a:pt x="161" y="288"/>
                  </a:lnTo>
                  <a:lnTo>
                    <a:pt x="169" y="292"/>
                  </a:lnTo>
                  <a:lnTo>
                    <a:pt x="172" y="284"/>
                  </a:lnTo>
                  <a:lnTo>
                    <a:pt x="172" y="276"/>
                  </a:lnTo>
                  <a:lnTo>
                    <a:pt x="168" y="270"/>
                  </a:lnTo>
                  <a:lnTo>
                    <a:pt x="164" y="267"/>
                  </a:lnTo>
                  <a:close/>
                  <a:moveTo>
                    <a:pt x="376" y="259"/>
                  </a:moveTo>
                  <a:lnTo>
                    <a:pt x="356" y="285"/>
                  </a:lnTo>
                  <a:lnTo>
                    <a:pt x="367" y="274"/>
                  </a:lnTo>
                  <a:lnTo>
                    <a:pt x="376" y="259"/>
                  </a:lnTo>
                  <a:close/>
                  <a:moveTo>
                    <a:pt x="79" y="258"/>
                  </a:moveTo>
                  <a:lnTo>
                    <a:pt x="80" y="268"/>
                  </a:lnTo>
                  <a:lnTo>
                    <a:pt x="84" y="271"/>
                  </a:lnTo>
                  <a:lnTo>
                    <a:pt x="106" y="285"/>
                  </a:lnTo>
                  <a:lnTo>
                    <a:pt x="114" y="289"/>
                  </a:lnTo>
                  <a:lnTo>
                    <a:pt x="109" y="282"/>
                  </a:lnTo>
                  <a:lnTo>
                    <a:pt x="79" y="258"/>
                  </a:lnTo>
                  <a:close/>
                  <a:moveTo>
                    <a:pt x="41" y="253"/>
                  </a:moveTo>
                  <a:lnTo>
                    <a:pt x="51" y="275"/>
                  </a:lnTo>
                  <a:lnTo>
                    <a:pt x="63" y="296"/>
                  </a:lnTo>
                  <a:lnTo>
                    <a:pt x="71" y="299"/>
                  </a:lnTo>
                  <a:lnTo>
                    <a:pt x="77" y="301"/>
                  </a:lnTo>
                  <a:lnTo>
                    <a:pt x="72" y="292"/>
                  </a:lnTo>
                  <a:lnTo>
                    <a:pt x="67" y="283"/>
                  </a:lnTo>
                  <a:lnTo>
                    <a:pt x="59" y="274"/>
                  </a:lnTo>
                  <a:lnTo>
                    <a:pt x="54" y="268"/>
                  </a:lnTo>
                  <a:lnTo>
                    <a:pt x="50" y="263"/>
                  </a:lnTo>
                  <a:lnTo>
                    <a:pt x="46" y="258"/>
                  </a:lnTo>
                  <a:lnTo>
                    <a:pt x="41" y="253"/>
                  </a:lnTo>
                  <a:close/>
                  <a:moveTo>
                    <a:pt x="206" y="238"/>
                  </a:moveTo>
                  <a:lnTo>
                    <a:pt x="200" y="241"/>
                  </a:lnTo>
                  <a:lnTo>
                    <a:pt x="194" y="242"/>
                  </a:lnTo>
                  <a:lnTo>
                    <a:pt x="206" y="257"/>
                  </a:lnTo>
                  <a:lnTo>
                    <a:pt x="227" y="258"/>
                  </a:lnTo>
                  <a:lnTo>
                    <a:pt x="230" y="257"/>
                  </a:lnTo>
                  <a:lnTo>
                    <a:pt x="229" y="255"/>
                  </a:lnTo>
                  <a:lnTo>
                    <a:pt x="228" y="253"/>
                  </a:lnTo>
                  <a:lnTo>
                    <a:pt x="225" y="245"/>
                  </a:lnTo>
                  <a:lnTo>
                    <a:pt x="216" y="242"/>
                  </a:lnTo>
                  <a:lnTo>
                    <a:pt x="206" y="238"/>
                  </a:lnTo>
                  <a:close/>
                  <a:moveTo>
                    <a:pt x="251" y="238"/>
                  </a:moveTo>
                  <a:lnTo>
                    <a:pt x="249" y="241"/>
                  </a:lnTo>
                  <a:lnTo>
                    <a:pt x="247" y="244"/>
                  </a:lnTo>
                  <a:lnTo>
                    <a:pt x="251" y="238"/>
                  </a:lnTo>
                  <a:close/>
                  <a:moveTo>
                    <a:pt x="55" y="229"/>
                  </a:moveTo>
                  <a:lnTo>
                    <a:pt x="58" y="237"/>
                  </a:lnTo>
                  <a:lnTo>
                    <a:pt x="60" y="245"/>
                  </a:lnTo>
                  <a:lnTo>
                    <a:pt x="62" y="240"/>
                  </a:lnTo>
                  <a:lnTo>
                    <a:pt x="55" y="229"/>
                  </a:lnTo>
                  <a:close/>
                  <a:moveTo>
                    <a:pt x="221" y="227"/>
                  </a:moveTo>
                  <a:lnTo>
                    <a:pt x="221" y="228"/>
                  </a:lnTo>
                  <a:lnTo>
                    <a:pt x="221" y="228"/>
                  </a:lnTo>
                  <a:lnTo>
                    <a:pt x="221" y="227"/>
                  </a:lnTo>
                  <a:close/>
                  <a:moveTo>
                    <a:pt x="131" y="225"/>
                  </a:moveTo>
                  <a:lnTo>
                    <a:pt x="134" y="237"/>
                  </a:lnTo>
                  <a:lnTo>
                    <a:pt x="137" y="238"/>
                  </a:lnTo>
                  <a:lnTo>
                    <a:pt x="132" y="228"/>
                  </a:lnTo>
                  <a:lnTo>
                    <a:pt x="131" y="225"/>
                  </a:lnTo>
                  <a:close/>
                  <a:moveTo>
                    <a:pt x="81" y="225"/>
                  </a:moveTo>
                  <a:lnTo>
                    <a:pt x="80" y="232"/>
                  </a:lnTo>
                  <a:lnTo>
                    <a:pt x="84" y="236"/>
                  </a:lnTo>
                  <a:lnTo>
                    <a:pt x="81" y="225"/>
                  </a:lnTo>
                  <a:close/>
                  <a:moveTo>
                    <a:pt x="287" y="210"/>
                  </a:moveTo>
                  <a:lnTo>
                    <a:pt x="283" y="219"/>
                  </a:lnTo>
                  <a:lnTo>
                    <a:pt x="279" y="227"/>
                  </a:lnTo>
                  <a:lnTo>
                    <a:pt x="284" y="220"/>
                  </a:lnTo>
                  <a:lnTo>
                    <a:pt x="287" y="210"/>
                  </a:lnTo>
                  <a:close/>
                  <a:moveTo>
                    <a:pt x="120" y="190"/>
                  </a:moveTo>
                  <a:lnTo>
                    <a:pt x="120" y="191"/>
                  </a:lnTo>
                  <a:lnTo>
                    <a:pt x="122" y="191"/>
                  </a:lnTo>
                  <a:lnTo>
                    <a:pt x="120" y="190"/>
                  </a:lnTo>
                  <a:close/>
                  <a:moveTo>
                    <a:pt x="318" y="185"/>
                  </a:moveTo>
                  <a:lnTo>
                    <a:pt x="309" y="207"/>
                  </a:lnTo>
                  <a:lnTo>
                    <a:pt x="297" y="228"/>
                  </a:lnTo>
                  <a:lnTo>
                    <a:pt x="293" y="236"/>
                  </a:lnTo>
                  <a:lnTo>
                    <a:pt x="300" y="230"/>
                  </a:lnTo>
                  <a:lnTo>
                    <a:pt x="306" y="225"/>
                  </a:lnTo>
                  <a:lnTo>
                    <a:pt x="316" y="202"/>
                  </a:lnTo>
                  <a:lnTo>
                    <a:pt x="318" y="185"/>
                  </a:lnTo>
                  <a:close/>
                  <a:moveTo>
                    <a:pt x="73" y="182"/>
                  </a:moveTo>
                  <a:lnTo>
                    <a:pt x="65" y="193"/>
                  </a:lnTo>
                  <a:lnTo>
                    <a:pt x="59" y="204"/>
                  </a:lnTo>
                  <a:lnTo>
                    <a:pt x="62" y="212"/>
                  </a:lnTo>
                  <a:lnTo>
                    <a:pt x="65" y="219"/>
                  </a:lnTo>
                  <a:lnTo>
                    <a:pt x="69" y="200"/>
                  </a:lnTo>
                  <a:lnTo>
                    <a:pt x="73" y="182"/>
                  </a:lnTo>
                  <a:close/>
                  <a:moveTo>
                    <a:pt x="191" y="179"/>
                  </a:moveTo>
                  <a:lnTo>
                    <a:pt x="190" y="182"/>
                  </a:lnTo>
                  <a:lnTo>
                    <a:pt x="189" y="183"/>
                  </a:lnTo>
                  <a:lnTo>
                    <a:pt x="186" y="185"/>
                  </a:lnTo>
                  <a:lnTo>
                    <a:pt x="183" y="186"/>
                  </a:lnTo>
                  <a:lnTo>
                    <a:pt x="181" y="185"/>
                  </a:lnTo>
                  <a:lnTo>
                    <a:pt x="178" y="183"/>
                  </a:lnTo>
                  <a:lnTo>
                    <a:pt x="174" y="179"/>
                  </a:lnTo>
                  <a:lnTo>
                    <a:pt x="182" y="191"/>
                  </a:lnTo>
                  <a:lnTo>
                    <a:pt x="190" y="203"/>
                  </a:lnTo>
                  <a:lnTo>
                    <a:pt x="191" y="204"/>
                  </a:lnTo>
                  <a:lnTo>
                    <a:pt x="192" y="202"/>
                  </a:lnTo>
                  <a:lnTo>
                    <a:pt x="194" y="195"/>
                  </a:lnTo>
                  <a:lnTo>
                    <a:pt x="195" y="190"/>
                  </a:lnTo>
                  <a:lnTo>
                    <a:pt x="195" y="183"/>
                  </a:lnTo>
                  <a:lnTo>
                    <a:pt x="191" y="179"/>
                  </a:lnTo>
                  <a:close/>
                  <a:moveTo>
                    <a:pt x="59" y="177"/>
                  </a:moveTo>
                  <a:lnTo>
                    <a:pt x="54" y="178"/>
                  </a:lnTo>
                  <a:lnTo>
                    <a:pt x="54" y="181"/>
                  </a:lnTo>
                  <a:lnTo>
                    <a:pt x="54" y="183"/>
                  </a:lnTo>
                  <a:lnTo>
                    <a:pt x="59" y="177"/>
                  </a:lnTo>
                  <a:close/>
                  <a:moveTo>
                    <a:pt x="101" y="169"/>
                  </a:moveTo>
                  <a:lnTo>
                    <a:pt x="98" y="174"/>
                  </a:lnTo>
                  <a:lnTo>
                    <a:pt x="96" y="181"/>
                  </a:lnTo>
                  <a:lnTo>
                    <a:pt x="96" y="182"/>
                  </a:lnTo>
                  <a:lnTo>
                    <a:pt x="97" y="183"/>
                  </a:lnTo>
                  <a:lnTo>
                    <a:pt x="97" y="185"/>
                  </a:lnTo>
                  <a:lnTo>
                    <a:pt x="102" y="203"/>
                  </a:lnTo>
                  <a:lnTo>
                    <a:pt x="111" y="217"/>
                  </a:lnTo>
                  <a:lnTo>
                    <a:pt x="100" y="172"/>
                  </a:lnTo>
                  <a:lnTo>
                    <a:pt x="100" y="170"/>
                  </a:lnTo>
                  <a:lnTo>
                    <a:pt x="101" y="169"/>
                  </a:lnTo>
                  <a:close/>
                  <a:moveTo>
                    <a:pt x="106" y="158"/>
                  </a:moveTo>
                  <a:lnTo>
                    <a:pt x="106" y="160"/>
                  </a:lnTo>
                  <a:lnTo>
                    <a:pt x="102" y="166"/>
                  </a:lnTo>
                  <a:lnTo>
                    <a:pt x="103" y="165"/>
                  </a:lnTo>
                  <a:lnTo>
                    <a:pt x="105" y="164"/>
                  </a:lnTo>
                  <a:lnTo>
                    <a:pt x="106" y="158"/>
                  </a:lnTo>
                  <a:close/>
                  <a:moveTo>
                    <a:pt x="346" y="155"/>
                  </a:moveTo>
                  <a:lnTo>
                    <a:pt x="346" y="155"/>
                  </a:lnTo>
                  <a:lnTo>
                    <a:pt x="346" y="165"/>
                  </a:lnTo>
                  <a:lnTo>
                    <a:pt x="343" y="177"/>
                  </a:lnTo>
                  <a:lnTo>
                    <a:pt x="348" y="186"/>
                  </a:lnTo>
                  <a:lnTo>
                    <a:pt x="352" y="195"/>
                  </a:lnTo>
                  <a:lnTo>
                    <a:pt x="356" y="189"/>
                  </a:lnTo>
                  <a:lnTo>
                    <a:pt x="360" y="182"/>
                  </a:lnTo>
                  <a:lnTo>
                    <a:pt x="359" y="174"/>
                  </a:lnTo>
                  <a:lnTo>
                    <a:pt x="356" y="168"/>
                  </a:lnTo>
                  <a:lnTo>
                    <a:pt x="351" y="161"/>
                  </a:lnTo>
                  <a:lnTo>
                    <a:pt x="346" y="155"/>
                  </a:lnTo>
                  <a:close/>
                  <a:moveTo>
                    <a:pt x="127" y="153"/>
                  </a:moveTo>
                  <a:lnTo>
                    <a:pt x="123" y="157"/>
                  </a:lnTo>
                  <a:lnTo>
                    <a:pt x="120" y="162"/>
                  </a:lnTo>
                  <a:lnTo>
                    <a:pt x="118" y="169"/>
                  </a:lnTo>
                  <a:lnTo>
                    <a:pt x="126" y="176"/>
                  </a:lnTo>
                  <a:lnTo>
                    <a:pt x="126" y="172"/>
                  </a:lnTo>
                  <a:lnTo>
                    <a:pt x="126" y="164"/>
                  </a:lnTo>
                  <a:lnTo>
                    <a:pt x="127" y="156"/>
                  </a:lnTo>
                  <a:lnTo>
                    <a:pt x="127" y="153"/>
                  </a:lnTo>
                  <a:close/>
                  <a:moveTo>
                    <a:pt x="254" y="152"/>
                  </a:moveTo>
                  <a:lnTo>
                    <a:pt x="267" y="176"/>
                  </a:lnTo>
                  <a:lnTo>
                    <a:pt x="268" y="164"/>
                  </a:lnTo>
                  <a:lnTo>
                    <a:pt x="264" y="158"/>
                  </a:lnTo>
                  <a:lnTo>
                    <a:pt x="261" y="155"/>
                  </a:lnTo>
                  <a:lnTo>
                    <a:pt x="254" y="152"/>
                  </a:lnTo>
                  <a:close/>
                  <a:moveTo>
                    <a:pt x="172" y="148"/>
                  </a:moveTo>
                  <a:lnTo>
                    <a:pt x="170" y="157"/>
                  </a:lnTo>
                  <a:lnTo>
                    <a:pt x="177" y="151"/>
                  </a:lnTo>
                  <a:lnTo>
                    <a:pt x="173" y="148"/>
                  </a:lnTo>
                  <a:lnTo>
                    <a:pt x="172" y="148"/>
                  </a:lnTo>
                  <a:close/>
                  <a:moveTo>
                    <a:pt x="202" y="147"/>
                  </a:moveTo>
                  <a:lnTo>
                    <a:pt x="202" y="147"/>
                  </a:lnTo>
                  <a:lnTo>
                    <a:pt x="206" y="157"/>
                  </a:lnTo>
                  <a:lnTo>
                    <a:pt x="208" y="166"/>
                  </a:lnTo>
                  <a:lnTo>
                    <a:pt x="212" y="173"/>
                  </a:lnTo>
                  <a:lnTo>
                    <a:pt x="211" y="155"/>
                  </a:lnTo>
                  <a:lnTo>
                    <a:pt x="207" y="151"/>
                  </a:lnTo>
                  <a:lnTo>
                    <a:pt x="202" y="147"/>
                  </a:lnTo>
                  <a:close/>
                  <a:moveTo>
                    <a:pt x="152" y="144"/>
                  </a:moveTo>
                  <a:lnTo>
                    <a:pt x="149" y="145"/>
                  </a:lnTo>
                  <a:lnTo>
                    <a:pt x="148" y="147"/>
                  </a:lnTo>
                  <a:lnTo>
                    <a:pt x="145" y="152"/>
                  </a:lnTo>
                  <a:lnTo>
                    <a:pt x="148" y="156"/>
                  </a:lnTo>
                  <a:lnTo>
                    <a:pt x="149" y="149"/>
                  </a:lnTo>
                  <a:lnTo>
                    <a:pt x="152" y="144"/>
                  </a:lnTo>
                  <a:close/>
                  <a:moveTo>
                    <a:pt x="186" y="140"/>
                  </a:moveTo>
                  <a:lnTo>
                    <a:pt x="186" y="140"/>
                  </a:lnTo>
                  <a:lnTo>
                    <a:pt x="187" y="140"/>
                  </a:lnTo>
                  <a:lnTo>
                    <a:pt x="186" y="140"/>
                  </a:lnTo>
                  <a:close/>
                  <a:moveTo>
                    <a:pt x="227" y="140"/>
                  </a:moveTo>
                  <a:lnTo>
                    <a:pt x="238" y="166"/>
                  </a:lnTo>
                  <a:lnTo>
                    <a:pt x="246" y="195"/>
                  </a:lnTo>
                  <a:lnTo>
                    <a:pt x="249" y="224"/>
                  </a:lnTo>
                  <a:lnTo>
                    <a:pt x="253" y="215"/>
                  </a:lnTo>
                  <a:lnTo>
                    <a:pt x="254" y="203"/>
                  </a:lnTo>
                  <a:lnTo>
                    <a:pt x="251" y="190"/>
                  </a:lnTo>
                  <a:lnTo>
                    <a:pt x="247" y="176"/>
                  </a:lnTo>
                  <a:lnTo>
                    <a:pt x="241" y="162"/>
                  </a:lnTo>
                  <a:lnTo>
                    <a:pt x="236" y="151"/>
                  </a:lnTo>
                  <a:lnTo>
                    <a:pt x="229" y="140"/>
                  </a:lnTo>
                  <a:lnTo>
                    <a:pt x="227" y="140"/>
                  </a:lnTo>
                  <a:close/>
                  <a:moveTo>
                    <a:pt x="126" y="135"/>
                  </a:moveTo>
                  <a:lnTo>
                    <a:pt x="124" y="136"/>
                  </a:lnTo>
                  <a:lnTo>
                    <a:pt x="126" y="135"/>
                  </a:lnTo>
                  <a:lnTo>
                    <a:pt x="126" y="135"/>
                  </a:lnTo>
                  <a:close/>
                  <a:moveTo>
                    <a:pt x="283" y="122"/>
                  </a:moveTo>
                  <a:lnTo>
                    <a:pt x="285" y="128"/>
                  </a:lnTo>
                  <a:lnTo>
                    <a:pt x="287" y="134"/>
                  </a:lnTo>
                  <a:lnTo>
                    <a:pt x="287" y="140"/>
                  </a:lnTo>
                  <a:lnTo>
                    <a:pt x="287" y="147"/>
                  </a:lnTo>
                  <a:lnTo>
                    <a:pt x="296" y="161"/>
                  </a:lnTo>
                  <a:lnTo>
                    <a:pt x="302" y="177"/>
                  </a:lnTo>
                  <a:lnTo>
                    <a:pt x="305" y="162"/>
                  </a:lnTo>
                  <a:lnTo>
                    <a:pt x="302" y="149"/>
                  </a:lnTo>
                  <a:lnTo>
                    <a:pt x="289" y="136"/>
                  </a:lnTo>
                  <a:lnTo>
                    <a:pt x="288" y="134"/>
                  </a:lnTo>
                  <a:lnTo>
                    <a:pt x="288" y="131"/>
                  </a:lnTo>
                  <a:lnTo>
                    <a:pt x="288" y="128"/>
                  </a:lnTo>
                  <a:lnTo>
                    <a:pt x="283" y="122"/>
                  </a:lnTo>
                  <a:close/>
                  <a:moveTo>
                    <a:pt x="200" y="119"/>
                  </a:moveTo>
                  <a:lnTo>
                    <a:pt x="191" y="119"/>
                  </a:lnTo>
                  <a:lnTo>
                    <a:pt x="183" y="121"/>
                  </a:lnTo>
                  <a:lnTo>
                    <a:pt x="192" y="119"/>
                  </a:lnTo>
                  <a:lnTo>
                    <a:pt x="200" y="121"/>
                  </a:lnTo>
                  <a:lnTo>
                    <a:pt x="200" y="119"/>
                  </a:lnTo>
                  <a:close/>
                  <a:moveTo>
                    <a:pt x="96" y="117"/>
                  </a:moveTo>
                  <a:lnTo>
                    <a:pt x="89" y="122"/>
                  </a:lnTo>
                  <a:lnTo>
                    <a:pt x="83" y="128"/>
                  </a:lnTo>
                  <a:lnTo>
                    <a:pt x="71" y="143"/>
                  </a:lnTo>
                  <a:lnTo>
                    <a:pt x="62" y="158"/>
                  </a:lnTo>
                  <a:lnTo>
                    <a:pt x="83" y="151"/>
                  </a:lnTo>
                  <a:lnTo>
                    <a:pt x="96" y="117"/>
                  </a:lnTo>
                  <a:close/>
                  <a:moveTo>
                    <a:pt x="254" y="109"/>
                  </a:moveTo>
                  <a:lnTo>
                    <a:pt x="249" y="111"/>
                  </a:lnTo>
                  <a:lnTo>
                    <a:pt x="242" y="113"/>
                  </a:lnTo>
                  <a:lnTo>
                    <a:pt x="253" y="119"/>
                  </a:lnTo>
                  <a:lnTo>
                    <a:pt x="262" y="126"/>
                  </a:lnTo>
                  <a:lnTo>
                    <a:pt x="268" y="130"/>
                  </a:lnTo>
                  <a:lnTo>
                    <a:pt x="267" y="123"/>
                  </a:lnTo>
                  <a:lnTo>
                    <a:pt x="263" y="117"/>
                  </a:lnTo>
                  <a:lnTo>
                    <a:pt x="259" y="111"/>
                  </a:lnTo>
                  <a:lnTo>
                    <a:pt x="254" y="109"/>
                  </a:lnTo>
                  <a:close/>
                  <a:moveTo>
                    <a:pt x="191" y="101"/>
                  </a:moveTo>
                  <a:lnTo>
                    <a:pt x="189" y="104"/>
                  </a:lnTo>
                  <a:lnTo>
                    <a:pt x="192" y="104"/>
                  </a:lnTo>
                  <a:lnTo>
                    <a:pt x="191" y="101"/>
                  </a:lnTo>
                  <a:lnTo>
                    <a:pt x="191" y="101"/>
                  </a:lnTo>
                  <a:close/>
                  <a:moveTo>
                    <a:pt x="174" y="98"/>
                  </a:moveTo>
                  <a:lnTo>
                    <a:pt x="161" y="104"/>
                  </a:lnTo>
                  <a:lnTo>
                    <a:pt x="149" y="113"/>
                  </a:lnTo>
                  <a:lnTo>
                    <a:pt x="149" y="113"/>
                  </a:lnTo>
                  <a:lnTo>
                    <a:pt x="147" y="119"/>
                  </a:lnTo>
                  <a:lnTo>
                    <a:pt x="144" y="127"/>
                  </a:lnTo>
                  <a:lnTo>
                    <a:pt x="156" y="117"/>
                  </a:lnTo>
                  <a:lnTo>
                    <a:pt x="168" y="109"/>
                  </a:lnTo>
                  <a:lnTo>
                    <a:pt x="174" y="98"/>
                  </a:lnTo>
                  <a:close/>
                  <a:moveTo>
                    <a:pt x="211" y="96"/>
                  </a:moveTo>
                  <a:lnTo>
                    <a:pt x="220" y="105"/>
                  </a:lnTo>
                  <a:lnTo>
                    <a:pt x="224" y="106"/>
                  </a:lnTo>
                  <a:lnTo>
                    <a:pt x="232" y="101"/>
                  </a:lnTo>
                  <a:lnTo>
                    <a:pt x="211" y="96"/>
                  </a:lnTo>
                  <a:close/>
                  <a:moveTo>
                    <a:pt x="141" y="96"/>
                  </a:moveTo>
                  <a:lnTo>
                    <a:pt x="128" y="107"/>
                  </a:lnTo>
                  <a:lnTo>
                    <a:pt x="117" y="121"/>
                  </a:lnTo>
                  <a:lnTo>
                    <a:pt x="127" y="110"/>
                  </a:lnTo>
                  <a:lnTo>
                    <a:pt x="137" y="101"/>
                  </a:lnTo>
                  <a:lnTo>
                    <a:pt x="141" y="96"/>
                  </a:lnTo>
                  <a:close/>
                  <a:moveTo>
                    <a:pt x="52" y="94"/>
                  </a:moveTo>
                  <a:lnTo>
                    <a:pt x="39" y="110"/>
                  </a:lnTo>
                  <a:lnTo>
                    <a:pt x="29" y="126"/>
                  </a:lnTo>
                  <a:lnTo>
                    <a:pt x="21" y="143"/>
                  </a:lnTo>
                  <a:lnTo>
                    <a:pt x="16" y="168"/>
                  </a:lnTo>
                  <a:lnTo>
                    <a:pt x="13" y="193"/>
                  </a:lnTo>
                  <a:lnTo>
                    <a:pt x="20" y="161"/>
                  </a:lnTo>
                  <a:lnTo>
                    <a:pt x="30" y="131"/>
                  </a:lnTo>
                  <a:lnTo>
                    <a:pt x="46" y="104"/>
                  </a:lnTo>
                  <a:lnTo>
                    <a:pt x="52" y="94"/>
                  </a:lnTo>
                  <a:close/>
                  <a:moveTo>
                    <a:pt x="330" y="89"/>
                  </a:moveTo>
                  <a:lnTo>
                    <a:pt x="344" y="106"/>
                  </a:lnTo>
                  <a:lnTo>
                    <a:pt x="357" y="124"/>
                  </a:lnTo>
                  <a:lnTo>
                    <a:pt x="369" y="144"/>
                  </a:lnTo>
                  <a:lnTo>
                    <a:pt x="365" y="127"/>
                  </a:lnTo>
                  <a:lnTo>
                    <a:pt x="355" y="111"/>
                  </a:lnTo>
                  <a:lnTo>
                    <a:pt x="343" y="100"/>
                  </a:lnTo>
                  <a:lnTo>
                    <a:pt x="330" y="89"/>
                  </a:lnTo>
                  <a:close/>
                  <a:moveTo>
                    <a:pt x="221" y="81"/>
                  </a:moveTo>
                  <a:lnTo>
                    <a:pt x="217" y="81"/>
                  </a:lnTo>
                  <a:lnTo>
                    <a:pt x="225" y="84"/>
                  </a:lnTo>
                  <a:lnTo>
                    <a:pt x="221" y="81"/>
                  </a:lnTo>
                  <a:close/>
                  <a:moveTo>
                    <a:pt x="271" y="71"/>
                  </a:moveTo>
                  <a:lnTo>
                    <a:pt x="281" y="80"/>
                  </a:lnTo>
                  <a:lnTo>
                    <a:pt x="291" y="90"/>
                  </a:lnTo>
                  <a:lnTo>
                    <a:pt x="316" y="109"/>
                  </a:lnTo>
                  <a:lnTo>
                    <a:pt x="325" y="114"/>
                  </a:lnTo>
                  <a:lnTo>
                    <a:pt x="318" y="107"/>
                  </a:lnTo>
                  <a:lnTo>
                    <a:pt x="313" y="100"/>
                  </a:lnTo>
                  <a:lnTo>
                    <a:pt x="308" y="90"/>
                  </a:lnTo>
                  <a:lnTo>
                    <a:pt x="301" y="83"/>
                  </a:lnTo>
                  <a:lnTo>
                    <a:pt x="293" y="75"/>
                  </a:lnTo>
                  <a:lnTo>
                    <a:pt x="271" y="71"/>
                  </a:lnTo>
                  <a:close/>
                  <a:moveTo>
                    <a:pt x="124" y="66"/>
                  </a:moveTo>
                  <a:lnTo>
                    <a:pt x="119" y="69"/>
                  </a:lnTo>
                  <a:lnTo>
                    <a:pt x="113" y="75"/>
                  </a:lnTo>
                  <a:lnTo>
                    <a:pt x="94" y="93"/>
                  </a:lnTo>
                  <a:lnTo>
                    <a:pt x="77" y="114"/>
                  </a:lnTo>
                  <a:lnTo>
                    <a:pt x="92" y="101"/>
                  </a:lnTo>
                  <a:lnTo>
                    <a:pt x="109" y="89"/>
                  </a:lnTo>
                  <a:lnTo>
                    <a:pt x="124" y="66"/>
                  </a:lnTo>
                  <a:close/>
                  <a:moveTo>
                    <a:pt x="329" y="58"/>
                  </a:moveTo>
                  <a:lnTo>
                    <a:pt x="339" y="66"/>
                  </a:lnTo>
                  <a:lnTo>
                    <a:pt x="348" y="75"/>
                  </a:lnTo>
                  <a:lnTo>
                    <a:pt x="361" y="88"/>
                  </a:lnTo>
                  <a:lnTo>
                    <a:pt x="373" y="101"/>
                  </a:lnTo>
                  <a:lnTo>
                    <a:pt x="376" y="102"/>
                  </a:lnTo>
                  <a:lnTo>
                    <a:pt x="377" y="105"/>
                  </a:lnTo>
                  <a:lnTo>
                    <a:pt x="384" y="113"/>
                  </a:lnTo>
                  <a:lnTo>
                    <a:pt x="385" y="115"/>
                  </a:lnTo>
                  <a:lnTo>
                    <a:pt x="385" y="114"/>
                  </a:lnTo>
                  <a:lnTo>
                    <a:pt x="386" y="113"/>
                  </a:lnTo>
                  <a:lnTo>
                    <a:pt x="382" y="104"/>
                  </a:lnTo>
                  <a:lnTo>
                    <a:pt x="377" y="96"/>
                  </a:lnTo>
                  <a:lnTo>
                    <a:pt x="363" y="81"/>
                  </a:lnTo>
                  <a:lnTo>
                    <a:pt x="346" y="69"/>
                  </a:lnTo>
                  <a:lnTo>
                    <a:pt x="329" y="58"/>
                  </a:lnTo>
                  <a:close/>
                  <a:moveTo>
                    <a:pt x="160" y="51"/>
                  </a:moveTo>
                  <a:lnTo>
                    <a:pt x="156" y="52"/>
                  </a:lnTo>
                  <a:lnTo>
                    <a:pt x="148" y="63"/>
                  </a:lnTo>
                  <a:lnTo>
                    <a:pt x="139" y="75"/>
                  </a:lnTo>
                  <a:lnTo>
                    <a:pt x="153" y="68"/>
                  </a:lnTo>
                  <a:lnTo>
                    <a:pt x="175" y="58"/>
                  </a:lnTo>
                  <a:lnTo>
                    <a:pt x="160" y="51"/>
                  </a:lnTo>
                  <a:close/>
                  <a:moveTo>
                    <a:pt x="271" y="39"/>
                  </a:moveTo>
                  <a:lnTo>
                    <a:pt x="284" y="50"/>
                  </a:lnTo>
                  <a:lnTo>
                    <a:pt x="293" y="54"/>
                  </a:lnTo>
                  <a:lnTo>
                    <a:pt x="301" y="59"/>
                  </a:lnTo>
                  <a:lnTo>
                    <a:pt x="306" y="64"/>
                  </a:lnTo>
                  <a:lnTo>
                    <a:pt x="314" y="66"/>
                  </a:lnTo>
                  <a:lnTo>
                    <a:pt x="293" y="51"/>
                  </a:lnTo>
                  <a:lnTo>
                    <a:pt x="271" y="39"/>
                  </a:lnTo>
                  <a:close/>
                  <a:moveTo>
                    <a:pt x="178" y="29"/>
                  </a:moveTo>
                  <a:lnTo>
                    <a:pt x="173" y="34"/>
                  </a:lnTo>
                  <a:lnTo>
                    <a:pt x="195" y="37"/>
                  </a:lnTo>
                  <a:lnTo>
                    <a:pt x="216" y="46"/>
                  </a:lnTo>
                  <a:lnTo>
                    <a:pt x="227" y="45"/>
                  </a:lnTo>
                  <a:lnTo>
                    <a:pt x="236" y="45"/>
                  </a:lnTo>
                  <a:lnTo>
                    <a:pt x="234" y="37"/>
                  </a:lnTo>
                  <a:lnTo>
                    <a:pt x="207" y="29"/>
                  </a:lnTo>
                  <a:lnTo>
                    <a:pt x="178" y="29"/>
                  </a:lnTo>
                  <a:close/>
                  <a:moveTo>
                    <a:pt x="211" y="0"/>
                  </a:moveTo>
                  <a:lnTo>
                    <a:pt x="224" y="1"/>
                  </a:lnTo>
                  <a:lnTo>
                    <a:pt x="236" y="7"/>
                  </a:lnTo>
                  <a:lnTo>
                    <a:pt x="274" y="16"/>
                  </a:lnTo>
                  <a:lnTo>
                    <a:pt x="309" y="30"/>
                  </a:lnTo>
                  <a:lnTo>
                    <a:pt x="326" y="38"/>
                  </a:lnTo>
                  <a:lnTo>
                    <a:pt x="344" y="49"/>
                  </a:lnTo>
                  <a:lnTo>
                    <a:pt x="363" y="60"/>
                  </a:lnTo>
                  <a:lnTo>
                    <a:pt x="378" y="75"/>
                  </a:lnTo>
                  <a:lnTo>
                    <a:pt x="393" y="90"/>
                  </a:lnTo>
                  <a:lnTo>
                    <a:pt x="402" y="107"/>
                  </a:lnTo>
                  <a:lnTo>
                    <a:pt x="406" y="127"/>
                  </a:lnTo>
                  <a:lnTo>
                    <a:pt x="406" y="140"/>
                  </a:lnTo>
                  <a:lnTo>
                    <a:pt x="403" y="153"/>
                  </a:lnTo>
                  <a:lnTo>
                    <a:pt x="408" y="174"/>
                  </a:lnTo>
                  <a:lnTo>
                    <a:pt x="407" y="196"/>
                  </a:lnTo>
                  <a:lnTo>
                    <a:pt x="397" y="224"/>
                  </a:lnTo>
                  <a:lnTo>
                    <a:pt x="398" y="233"/>
                  </a:lnTo>
                  <a:lnTo>
                    <a:pt x="397" y="242"/>
                  </a:lnTo>
                  <a:lnTo>
                    <a:pt x="391" y="263"/>
                  </a:lnTo>
                  <a:lnTo>
                    <a:pt x="381" y="282"/>
                  </a:lnTo>
                  <a:lnTo>
                    <a:pt x="381" y="284"/>
                  </a:lnTo>
                  <a:lnTo>
                    <a:pt x="381" y="287"/>
                  </a:lnTo>
                  <a:lnTo>
                    <a:pt x="378" y="289"/>
                  </a:lnTo>
                  <a:lnTo>
                    <a:pt x="353" y="314"/>
                  </a:lnTo>
                  <a:lnTo>
                    <a:pt x="325" y="337"/>
                  </a:lnTo>
                  <a:lnTo>
                    <a:pt x="325" y="337"/>
                  </a:lnTo>
                  <a:lnTo>
                    <a:pt x="313" y="350"/>
                  </a:lnTo>
                  <a:lnTo>
                    <a:pt x="301" y="360"/>
                  </a:lnTo>
                  <a:lnTo>
                    <a:pt x="285" y="368"/>
                  </a:lnTo>
                  <a:lnTo>
                    <a:pt x="284" y="369"/>
                  </a:lnTo>
                  <a:lnTo>
                    <a:pt x="271" y="382"/>
                  </a:lnTo>
                  <a:lnTo>
                    <a:pt x="255" y="392"/>
                  </a:lnTo>
                  <a:lnTo>
                    <a:pt x="232" y="397"/>
                  </a:lnTo>
                  <a:lnTo>
                    <a:pt x="207" y="397"/>
                  </a:lnTo>
                  <a:lnTo>
                    <a:pt x="183" y="392"/>
                  </a:lnTo>
                  <a:lnTo>
                    <a:pt x="161" y="381"/>
                  </a:lnTo>
                  <a:lnTo>
                    <a:pt x="139" y="376"/>
                  </a:lnTo>
                  <a:lnTo>
                    <a:pt x="115" y="365"/>
                  </a:lnTo>
                  <a:lnTo>
                    <a:pt x="88" y="347"/>
                  </a:lnTo>
                  <a:lnTo>
                    <a:pt x="62" y="325"/>
                  </a:lnTo>
                  <a:lnTo>
                    <a:pt x="39" y="300"/>
                  </a:lnTo>
                  <a:lnTo>
                    <a:pt x="29" y="289"/>
                  </a:lnTo>
                  <a:lnTo>
                    <a:pt x="18" y="278"/>
                  </a:lnTo>
                  <a:lnTo>
                    <a:pt x="9" y="258"/>
                  </a:lnTo>
                  <a:lnTo>
                    <a:pt x="4" y="237"/>
                  </a:lnTo>
                  <a:lnTo>
                    <a:pt x="0" y="215"/>
                  </a:lnTo>
                  <a:lnTo>
                    <a:pt x="0" y="193"/>
                  </a:lnTo>
                  <a:lnTo>
                    <a:pt x="1" y="172"/>
                  </a:lnTo>
                  <a:lnTo>
                    <a:pt x="4" y="148"/>
                  </a:lnTo>
                  <a:lnTo>
                    <a:pt x="12" y="127"/>
                  </a:lnTo>
                  <a:lnTo>
                    <a:pt x="22" y="107"/>
                  </a:lnTo>
                  <a:lnTo>
                    <a:pt x="37" y="90"/>
                  </a:lnTo>
                  <a:lnTo>
                    <a:pt x="52" y="73"/>
                  </a:lnTo>
                  <a:lnTo>
                    <a:pt x="73" y="55"/>
                  </a:lnTo>
                  <a:lnTo>
                    <a:pt x="94" y="39"/>
                  </a:lnTo>
                  <a:lnTo>
                    <a:pt x="118" y="25"/>
                  </a:lnTo>
                  <a:lnTo>
                    <a:pt x="134" y="16"/>
                  </a:lnTo>
                  <a:lnTo>
                    <a:pt x="152" y="8"/>
                  </a:lnTo>
                  <a:lnTo>
                    <a:pt x="174" y="4"/>
                  </a:lnTo>
                  <a:lnTo>
                    <a:pt x="196" y="3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ndara" panose="020E0502030303020204" pitchFamily="34" charset="0"/>
              </a:endParaRPr>
            </a:p>
          </p:txBody>
        </p:sp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507967C-1E42-4A3C-A7B1-1FF26DCE1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60514" y="1817166"/>
            <a:ext cx="3948396" cy="394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90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42"/>
          <p:cNvSpPr/>
          <p:nvPr/>
        </p:nvSpPr>
        <p:spPr>
          <a:xfrm>
            <a:off x="5979468" y="2193504"/>
            <a:ext cx="6204065" cy="3315365"/>
          </a:xfrm>
          <a:custGeom>
            <a:avLst/>
            <a:gdLst>
              <a:gd name="connsiteX0" fmla="*/ 502412 w 6204065"/>
              <a:gd name="connsiteY0" fmla="*/ 0 h 4161453"/>
              <a:gd name="connsiteX1" fmla="*/ 6204065 w 6204065"/>
              <a:gd name="connsiteY1" fmla="*/ 0 h 4161453"/>
              <a:gd name="connsiteX2" fmla="*/ 6204065 w 6204065"/>
              <a:gd name="connsiteY2" fmla="*/ 4161453 h 4161453"/>
              <a:gd name="connsiteX3" fmla="*/ 502412 w 6204065"/>
              <a:gd name="connsiteY3" fmla="*/ 4161453 h 4161453"/>
              <a:gd name="connsiteX4" fmla="*/ 0 w 6204065"/>
              <a:gd name="connsiteY4" fmla="*/ 3659041 h 4161453"/>
              <a:gd name="connsiteX5" fmla="*/ 0 w 6204065"/>
              <a:gd name="connsiteY5" fmla="*/ 502412 h 4161453"/>
              <a:gd name="connsiteX6" fmla="*/ 502412 w 6204065"/>
              <a:gd name="connsiteY6" fmla="*/ 0 h 416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4065" h="4161453">
                <a:moveTo>
                  <a:pt x="502412" y="0"/>
                </a:moveTo>
                <a:lnTo>
                  <a:pt x="6204065" y="0"/>
                </a:lnTo>
                <a:lnTo>
                  <a:pt x="6204065" y="4161453"/>
                </a:lnTo>
                <a:lnTo>
                  <a:pt x="502412" y="4161453"/>
                </a:lnTo>
                <a:cubicBezTo>
                  <a:pt x="224938" y="4161453"/>
                  <a:pt x="0" y="3936515"/>
                  <a:pt x="0" y="3659041"/>
                </a:cubicBezTo>
                <a:lnTo>
                  <a:pt x="0" y="502412"/>
                </a:lnTo>
                <a:cubicBezTo>
                  <a:pt x="0" y="224938"/>
                  <a:pt x="224938" y="0"/>
                  <a:pt x="5024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12192000" cy="146957"/>
            <a:chOff x="0" y="449035"/>
            <a:chExt cx="7935684" cy="1322614"/>
          </a:xfrm>
        </p:grpSpPr>
        <p:sp>
          <p:nvSpPr>
            <p:cNvPr id="13" name="Rectangle 12"/>
            <p:cNvSpPr/>
            <p:nvPr/>
          </p:nvSpPr>
          <p:spPr>
            <a:xfrm>
              <a:off x="0" y="449035"/>
              <a:ext cx="1322614" cy="13226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22614" y="449035"/>
              <a:ext cx="1322614" cy="13226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45228" y="449035"/>
              <a:ext cx="1322614" cy="13226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67842" y="449035"/>
              <a:ext cx="1322614" cy="13226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290456" y="449035"/>
              <a:ext cx="1322614" cy="132261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613070" y="449035"/>
              <a:ext cx="1322614" cy="13226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Freeform 77"/>
          <p:cNvSpPr>
            <a:spLocks noEditPoints="1"/>
          </p:cNvSpPr>
          <p:nvPr/>
        </p:nvSpPr>
        <p:spPr bwMode="auto">
          <a:xfrm>
            <a:off x="-466292" y="456058"/>
            <a:ext cx="932584" cy="865492"/>
          </a:xfrm>
          <a:custGeom>
            <a:avLst/>
            <a:gdLst>
              <a:gd name="T0" fmla="*/ 307 w 417"/>
              <a:gd name="T1" fmla="*/ 337 h 387"/>
              <a:gd name="T2" fmla="*/ 174 w 417"/>
              <a:gd name="T3" fmla="*/ 335 h 387"/>
              <a:gd name="T4" fmla="*/ 131 w 417"/>
              <a:gd name="T5" fmla="*/ 302 h 387"/>
              <a:gd name="T6" fmla="*/ 83 w 417"/>
              <a:gd name="T7" fmla="*/ 292 h 387"/>
              <a:gd name="T8" fmla="*/ 180 w 417"/>
              <a:gd name="T9" fmla="*/ 276 h 387"/>
              <a:gd name="T10" fmla="*/ 148 w 417"/>
              <a:gd name="T11" fmla="*/ 280 h 387"/>
              <a:gd name="T12" fmla="*/ 222 w 417"/>
              <a:gd name="T13" fmla="*/ 252 h 387"/>
              <a:gd name="T14" fmla="*/ 36 w 417"/>
              <a:gd name="T15" fmla="*/ 242 h 387"/>
              <a:gd name="T16" fmla="*/ 36 w 417"/>
              <a:gd name="T17" fmla="*/ 242 h 387"/>
              <a:gd name="T18" fmla="*/ 286 w 417"/>
              <a:gd name="T19" fmla="*/ 258 h 387"/>
              <a:gd name="T20" fmla="*/ 123 w 417"/>
              <a:gd name="T21" fmla="*/ 251 h 387"/>
              <a:gd name="T22" fmla="*/ 171 w 417"/>
              <a:gd name="T23" fmla="*/ 227 h 387"/>
              <a:gd name="T24" fmla="*/ 191 w 417"/>
              <a:gd name="T25" fmla="*/ 241 h 387"/>
              <a:gd name="T26" fmla="*/ 201 w 417"/>
              <a:gd name="T27" fmla="*/ 227 h 387"/>
              <a:gd name="T28" fmla="*/ 331 w 417"/>
              <a:gd name="T29" fmla="*/ 262 h 387"/>
              <a:gd name="T30" fmla="*/ 57 w 417"/>
              <a:gd name="T31" fmla="*/ 196 h 387"/>
              <a:gd name="T32" fmla="*/ 120 w 417"/>
              <a:gd name="T33" fmla="*/ 195 h 387"/>
              <a:gd name="T34" fmla="*/ 272 w 417"/>
              <a:gd name="T35" fmla="*/ 188 h 387"/>
              <a:gd name="T36" fmla="*/ 297 w 417"/>
              <a:gd name="T37" fmla="*/ 188 h 387"/>
              <a:gd name="T38" fmla="*/ 306 w 417"/>
              <a:gd name="T39" fmla="*/ 174 h 387"/>
              <a:gd name="T40" fmla="*/ 39 w 417"/>
              <a:gd name="T41" fmla="*/ 224 h 387"/>
              <a:gd name="T42" fmla="*/ 183 w 417"/>
              <a:gd name="T43" fmla="*/ 163 h 387"/>
              <a:gd name="T44" fmla="*/ 197 w 417"/>
              <a:gd name="T45" fmla="*/ 171 h 387"/>
              <a:gd name="T46" fmla="*/ 183 w 417"/>
              <a:gd name="T47" fmla="*/ 163 h 387"/>
              <a:gd name="T48" fmla="*/ 370 w 417"/>
              <a:gd name="T49" fmla="*/ 225 h 387"/>
              <a:gd name="T50" fmla="*/ 238 w 417"/>
              <a:gd name="T51" fmla="*/ 210 h 387"/>
              <a:gd name="T52" fmla="*/ 250 w 417"/>
              <a:gd name="T53" fmla="*/ 166 h 387"/>
              <a:gd name="T54" fmla="*/ 53 w 417"/>
              <a:gd name="T55" fmla="*/ 150 h 387"/>
              <a:gd name="T56" fmla="*/ 225 w 417"/>
              <a:gd name="T57" fmla="*/ 153 h 387"/>
              <a:gd name="T58" fmla="*/ 280 w 417"/>
              <a:gd name="T59" fmla="*/ 146 h 387"/>
              <a:gd name="T60" fmla="*/ 273 w 417"/>
              <a:gd name="T61" fmla="*/ 137 h 387"/>
              <a:gd name="T62" fmla="*/ 212 w 417"/>
              <a:gd name="T63" fmla="*/ 135 h 387"/>
              <a:gd name="T64" fmla="*/ 396 w 417"/>
              <a:gd name="T65" fmla="*/ 193 h 387"/>
              <a:gd name="T66" fmla="*/ 400 w 417"/>
              <a:gd name="T67" fmla="*/ 187 h 387"/>
              <a:gd name="T68" fmla="*/ 175 w 417"/>
              <a:gd name="T69" fmla="*/ 125 h 387"/>
              <a:gd name="T70" fmla="*/ 112 w 417"/>
              <a:gd name="T71" fmla="*/ 131 h 387"/>
              <a:gd name="T72" fmla="*/ 148 w 417"/>
              <a:gd name="T73" fmla="*/ 119 h 387"/>
              <a:gd name="T74" fmla="*/ 154 w 417"/>
              <a:gd name="T75" fmla="*/ 118 h 387"/>
              <a:gd name="T76" fmla="*/ 93 w 417"/>
              <a:gd name="T77" fmla="*/ 116 h 387"/>
              <a:gd name="T78" fmla="*/ 319 w 417"/>
              <a:gd name="T79" fmla="*/ 114 h 387"/>
              <a:gd name="T80" fmla="*/ 336 w 417"/>
              <a:gd name="T81" fmla="*/ 128 h 387"/>
              <a:gd name="T82" fmla="*/ 133 w 417"/>
              <a:gd name="T83" fmla="*/ 112 h 387"/>
              <a:gd name="T84" fmla="*/ 255 w 417"/>
              <a:gd name="T85" fmla="*/ 107 h 387"/>
              <a:gd name="T86" fmla="*/ 231 w 417"/>
              <a:gd name="T87" fmla="*/ 103 h 387"/>
              <a:gd name="T88" fmla="*/ 161 w 417"/>
              <a:gd name="T89" fmla="*/ 101 h 387"/>
              <a:gd name="T90" fmla="*/ 192 w 417"/>
              <a:gd name="T91" fmla="*/ 93 h 387"/>
              <a:gd name="T92" fmla="*/ 333 w 417"/>
              <a:gd name="T93" fmla="*/ 86 h 387"/>
              <a:gd name="T94" fmla="*/ 333 w 417"/>
              <a:gd name="T95" fmla="*/ 86 h 387"/>
              <a:gd name="T96" fmla="*/ 127 w 417"/>
              <a:gd name="T97" fmla="*/ 74 h 387"/>
              <a:gd name="T98" fmla="*/ 201 w 417"/>
              <a:gd name="T99" fmla="*/ 53 h 387"/>
              <a:gd name="T100" fmla="*/ 179 w 417"/>
              <a:gd name="T101" fmla="*/ 42 h 387"/>
              <a:gd name="T102" fmla="*/ 251 w 417"/>
              <a:gd name="T103" fmla="*/ 34 h 387"/>
              <a:gd name="T104" fmla="*/ 258 w 417"/>
              <a:gd name="T105" fmla="*/ 32 h 387"/>
              <a:gd name="T106" fmla="*/ 55 w 417"/>
              <a:gd name="T107" fmla="*/ 73 h 387"/>
              <a:gd name="T108" fmla="*/ 286 w 417"/>
              <a:gd name="T109" fmla="*/ 18 h 387"/>
              <a:gd name="T110" fmla="*/ 394 w 417"/>
              <a:gd name="T111" fmla="*/ 129 h 387"/>
              <a:gd name="T112" fmla="*/ 403 w 417"/>
              <a:gd name="T113" fmla="*/ 242 h 387"/>
              <a:gd name="T114" fmla="*/ 353 w 417"/>
              <a:gd name="T115" fmla="*/ 317 h 387"/>
              <a:gd name="T116" fmla="*/ 276 w 417"/>
              <a:gd name="T117" fmla="*/ 366 h 387"/>
              <a:gd name="T118" fmla="*/ 171 w 417"/>
              <a:gd name="T119" fmla="*/ 387 h 387"/>
              <a:gd name="T120" fmla="*/ 43 w 417"/>
              <a:gd name="T121" fmla="*/ 298 h 387"/>
              <a:gd name="T122" fmla="*/ 9 w 417"/>
              <a:gd name="T123" fmla="*/ 121 h 387"/>
              <a:gd name="T124" fmla="*/ 166 w 417"/>
              <a:gd name="T125" fmla="*/ 4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17" h="387">
                <a:moveTo>
                  <a:pt x="214" y="339"/>
                </a:moveTo>
                <a:lnTo>
                  <a:pt x="213" y="340"/>
                </a:lnTo>
                <a:lnTo>
                  <a:pt x="214" y="340"/>
                </a:lnTo>
                <a:lnTo>
                  <a:pt x="214" y="339"/>
                </a:lnTo>
                <a:close/>
                <a:moveTo>
                  <a:pt x="320" y="330"/>
                </a:moveTo>
                <a:lnTo>
                  <a:pt x="292" y="344"/>
                </a:lnTo>
                <a:lnTo>
                  <a:pt x="307" y="337"/>
                </a:lnTo>
                <a:lnTo>
                  <a:pt x="320" y="330"/>
                </a:lnTo>
                <a:close/>
                <a:moveTo>
                  <a:pt x="125" y="318"/>
                </a:moveTo>
                <a:lnTo>
                  <a:pt x="124" y="319"/>
                </a:lnTo>
                <a:lnTo>
                  <a:pt x="142" y="330"/>
                </a:lnTo>
                <a:lnTo>
                  <a:pt x="162" y="336"/>
                </a:lnTo>
                <a:lnTo>
                  <a:pt x="172" y="335"/>
                </a:lnTo>
                <a:lnTo>
                  <a:pt x="174" y="335"/>
                </a:lnTo>
                <a:lnTo>
                  <a:pt x="142" y="326"/>
                </a:lnTo>
                <a:lnTo>
                  <a:pt x="133" y="323"/>
                </a:lnTo>
                <a:lnTo>
                  <a:pt x="125" y="318"/>
                </a:lnTo>
                <a:close/>
                <a:moveTo>
                  <a:pt x="120" y="294"/>
                </a:moveTo>
                <a:lnTo>
                  <a:pt x="123" y="298"/>
                </a:lnTo>
                <a:lnTo>
                  <a:pt x="127" y="299"/>
                </a:lnTo>
                <a:lnTo>
                  <a:pt x="131" y="302"/>
                </a:lnTo>
                <a:lnTo>
                  <a:pt x="134" y="302"/>
                </a:lnTo>
                <a:lnTo>
                  <a:pt x="120" y="294"/>
                </a:lnTo>
                <a:close/>
                <a:moveTo>
                  <a:pt x="85" y="282"/>
                </a:moveTo>
                <a:lnTo>
                  <a:pt x="86" y="282"/>
                </a:lnTo>
                <a:lnTo>
                  <a:pt x="86" y="286"/>
                </a:lnTo>
                <a:lnTo>
                  <a:pt x="86" y="289"/>
                </a:lnTo>
                <a:lnTo>
                  <a:pt x="83" y="292"/>
                </a:lnTo>
                <a:lnTo>
                  <a:pt x="81" y="293"/>
                </a:lnTo>
                <a:lnTo>
                  <a:pt x="82" y="296"/>
                </a:lnTo>
                <a:lnTo>
                  <a:pt x="90" y="298"/>
                </a:lnTo>
                <a:lnTo>
                  <a:pt x="87" y="290"/>
                </a:lnTo>
                <a:lnTo>
                  <a:pt x="86" y="282"/>
                </a:lnTo>
                <a:lnTo>
                  <a:pt x="85" y="282"/>
                </a:lnTo>
                <a:close/>
                <a:moveTo>
                  <a:pt x="180" y="276"/>
                </a:moveTo>
                <a:lnTo>
                  <a:pt x="180" y="277"/>
                </a:lnTo>
                <a:lnTo>
                  <a:pt x="182" y="277"/>
                </a:lnTo>
                <a:lnTo>
                  <a:pt x="180" y="276"/>
                </a:lnTo>
                <a:close/>
                <a:moveTo>
                  <a:pt x="138" y="265"/>
                </a:moveTo>
                <a:lnTo>
                  <a:pt x="136" y="271"/>
                </a:lnTo>
                <a:lnTo>
                  <a:pt x="141" y="276"/>
                </a:lnTo>
                <a:lnTo>
                  <a:pt x="148" y="280"/>
                </a:lnTo>
                <a:lnTo>
                  <a:pt x="149" y="280"/>
                </a:lnTo>
                <a:lnTo>
                  <a:pt x="145" y="276"/>
                </a:lnTo>
                <a:lnTo>
                  <a:pt x="141" y="272"/>
                </a:lnTo>
                <a:lnTo>
                  <a:pt x="138" y="265"/>
                </a:lnTo>
                <a:close/>
                <a:moveTo>
                  <a:pt x="218" y="252"/>
                </a:moveTo>
                <a:lnTo>
                  <a:pt x="217" y="254"/>
                </a:lnTo>
                <a:lnTo>
                  <a:pt x="222" y="252"/>
                </a:lnTo>
                <a:lnTo>
                  <a:pt x="218" y="252"/>
                </a:lnTo>
                <a:close/>
                <a:moveTo>
                  <a:pt x="267" y="243"/>
                </a:moveTo>
                <a:lnTo>
                  <a:pt x="260" y="248"/>
                </a:lnTo>
                <a:lnTo>
                  <a:pt x="252" y="255"/>
                </a:lnTo>
                <a:lnTo>
                  <a:pt x="260" y="250"/>
                </a:lnTo>
                <a:lnTo>
                  <a:pt x="267" y="243"/>
                </a:lnTo>
                <a:close/>
                <a:moveTo>
                  <a:pt x="36" y="242"/>
                </a:moveTo>
                <a:lnTo>
                  <a:pt x="42" y="255"/>
                </a:lnTo>
                <a:lnTo>
                  <a:pt x="48" y="268"/>
                </a:lnTo>
                <a:lnTo>
                  <a:pt x="52" y="273"/>
                </a:lnTo>
                <a:lnTo>
                  <a:pt x="56" y="279"/>
                </a:lnTo>
                <a:lnTo>
                  <a:pt x="49" y="263"/>
                </a:lnTo>
                <a:lnTo>
                  <a:pt x="45" y="248"/>
                </a:lnTo>
                <a:lnTo>
                  <a:pt x="36" y="242"/>
                </a:lnTo>
                <a:close/>
                <a:moveTo>
                  <a:pt x="306" y="235"/>
                </a:moveTo>
                <a:lnTo>
                  <a:pt x="289" y="251"/>
                </a:lnTo>
                <a:lnTo>
                  <a:pt x="268" y="264"/>
                </a:lnTo>
                <a:lnTo>
                  <a:pt x="260" y="269"/>
                </a:lnTo>
                <a:lnTo>
                  <a:pt x="268" y="268"/>
                </a:lnTo>
                <a:lnTo>
                  <a:pt x="276" y="267"/>
                </a:lnTo>
                <a:lnTo>
                  <a:pt x="286" y="258"/>
                </a:lnTo>
                <a:lnTo>
                  <a:pt x="295" y="251"/>
                </a:lnTo>
                <a:lnTo>
                  <a:pt x="306" y="235"/>
                </a:lnTo>
                <a:close/>
                <a:moveTo>
                  <a:pt x="131" y="235"/>
                </a:moveTo>
                <a:lnTo>
                  <a:pt x="128" y="246"/>
                </a:lnTo>
                <a:lnTo>
                  <a:pt x="128" y="248"/>
                </a:lnTo>
                <a:lnTo>
                  <a:pt x="125" y="251"/>
                </a:lnTo>
                <a:lnTo>
                  <a:pt x="123" y="251"/>
                </a:lnTo>
                <a:lnTo>
                  <a:pt x="120" y="251"/>
                </a:lnTo>
                <a:lnTo>
                  <a:pt x="125" y="259"/>
                </a:lnTo>
                <a:lnTo>
                  <a:pt x="129" y="254"/>
                </a:lnTo>
                <a:lnTo>
                  <a:pt x="134" y="247"/>
                </a:lnTo>
                <a:lnTo>
                  <a:pt x="134" y="239"/>
                </a:lnTo>
                <a:lnTo>
                  <a:pt x="131" y="235"/>
                </a:lnTo>
                <a:close/>
                <a:moveTo>
                  <a:pt x="171" y="227"/>
                </a:moveTo>
                <a:lnTo>
                  <a:pt x="174" y="246"/>
                </a:lnTo>
                <a:lnTo>
                  <a:pt x="191" y="258"/>
                </a:lnTo>
                <a:lnTo>
                  <a:pt x="195" y="258"/>
                </a:lnTo>
                <a:lnTo>
                  <a:pt x="195" y="255"/>
                </a:lnTo>
                <a:lnTo>
                  <a:pt x="195" y="254"/>
                </a:lnTo>
                <a:lnTo>
                  <a:pt x="197" y="245"/>
                </a:lnTo>
                <a:lnTo>
                  <a:pt x="191" y="241"/>
                </a:lnTo>
                <a:lnTo>
                  <a:pt x="187" y="235"/>
                </a:lnTo>
                <a:lnTo>
                  <a:pt x="182" y="230"/>
                </a:lnTo>
                <a:lnTo>
                  <a:pt x="176" y="229"/>
                </a:lnTo>
                <a:lnTo>
                  <a:pt x="171" y="227"/>
                </a:lnTo>
                <a:close/>
                <a:moveTo>
                  <a:pt x="201" y="227"/>
                </a:moveTo>
                <a:lnTo>
                  <a:pt x="201" y="227"/>
                </a:lnTo>
                <a:lnTo>
                  <a:pt x="201" y="227"/>
                </a:lnTo>
                <a:lnTo>
                  <a:pt x="201" y="227"/>
                </a:lnTo>
                <a:close/>
                <a:moveTo>
                  <a:pt x="345" y="222"/>
                </a:moveTo>
                <a:lnTo>
                  <a:pt x="345" y="222"/>
                </a:lnTo>
                <a:lnTo>
                  <a:pt x="341" y="229"/>
                </a:lnTo>
                <a:lnTo>
                  <a:pt x="337" y="235"/>
                </a:lnTo>
                <a:lnTo>
                  <a:pt x="332" y="241"/>
                </a:lnTo>
                <a:lnTo>
                  <a:pt x="331" y="262"/>
                </a:lnTo>
                <a:lnTo>
                  <a:pt x="339" y="258"/>
                </a:lnTo>
                <a:lnTo>
                  <a:pt x="345" y="254"/>
                </a:lnTo>
                <a:lnTo>
                  <a:pt x="348" y="247"/>
                </a:lnTo>
                <a:lnTo>
                  <a:pt x="349" y="239"/>
                </a:lnTo>
                <a:lnTo>
                  <a:pt x="345" y="222"/>
                </a:lnTo>
                <a:close/>
                <a:moveTo>
                  <a:pt x="61" y="187"/>
                </a:moveTo>
                <a:lnTo>
                  <a:pt x="57" y="196"/>
                </a:lnTo>
                <a:lnTo>
                  <a:pt x="59" y="200"/>
                </a:lnTo>
                <a:lnTo>
                  <a:pt x="72" y="224"/>
                </a:lnTo>
                <a:lnTo>
                  <a:pt x="77" y="231"/>
                </a:lnTo>
                <a:lnTo>
                  <a:pt x="76" y="221"/>
                </a:lnTo>
                <a:lnTo>
                  <a:pt x="61" y="187"/>
                </a:lnTo>
                <a:close/>
                <a:moveTo>
                  <a:pt x="123" y="182"/>
                </a:moveTo>
                <a:lnTo>
                  <a:pt x="120" y="195"/>
                </a:lnTo>
                <a:lnTo>
                  <a:pt x="121" y="197"/>
                </a:lnTo>
                <a:lnTo>
                  <a:pt x="123" y="186"/>
                </a:lnTo>
                <a:lnTo>
                  <a:pt x="123" y="182"/>
                </a:lnTo>
                <a:close/>
                <a:moveTo>
                  <a:pt x="267" y="176"/>
                </a:moveTo>
                <a:lnTo>
                  <a:pt x="267" y="203"/>
                </a:lnTo>
                <a:lnTo>
                  <a:pt x="273" y="193"/>
                </a:lnTo>
                <a:lnTo>
                  <a:pt x="272" y="188"/>
                </a:lnTo>
                <a:lnTo>
                  <a:pt x="269" y="183"/>
                </a:lnTo>
                <a:lnTo>
                  <a:pt x="267" y="176"/>
                </a:lnTo>
                <a:close/>
                <a:moveTo>
                  <a:pt x="306" y="165"/>
                </a:moveTo>
                <a:lnTo>
                  <a:pt x="305" y="170"/>
                </a:lnTo>
                <a:lnTo>
                  <a:pt x="302" y="176"/>
                </a:lnTo>
                <a:lnTo>
                  <a:pt x="299" y="182"/>
                </a:lnTo>
                <a:lnTo>
                  <a:pt x="297" y="188"/>
                </a:lnTo>
                <a:lnTo>
                  <a:pt x="298" y="205"/>
                </a:lnTo>
                <a:lnTo>
                  <a:pt x="297" y="222"/>
                </a:lnTo>
                <a:lnTo>
                  <a:pt x="305" y="210"/>
                </a:lnTo>
                <a:lnTo>
                  <a:pt x="310" y="197"/>
                </a:lnTo>
                <a:lnTo>
                  <a:pt x="305" y="180"/>
                </a:lnTo>
                <a:lnTo>
                  <a:pt x="305" y="176"/>
                </a:lnTo>
                <a:lnTo>
                  <a:pt x="306" y="174"/>
                </a:lnTo>
                <a:lnTo>
                  <a:pt x="307" y="173"/>
                </a:lnTo>
                <a:lnTo>
                  <a:pt x="306" y="165"/>
                </a:lnTo>
                <a:close/>
                <a:moveTo>
                  <a:pt x="31" y="163"/>
                </a:moveTo>
                <a:lnTo>
                  <a:pt x="28" y="188"/>
                </a:lnTo>
                <a:lnTo>
                  <a:pt x="30" y="212"/>
                </a:lnTo>
                <a:lnTo>
                  <a:pt x="34" y="218"/>
                </a:lnTo>
                <a:lnTo>
                  <a:pt x="39" y="224"/>
                </a:lnTo>
                <a:lnTo>
                  <a:pt x="39" y="213"/>
                </a:lnTo>
                <a:lnTo>
                  <a:pt x="39" y="203"/>
                </a:lnTo>
                <a:lnTo>
                  <a:pt x="38" y="191"/>
                </a:lnTo>
                <a:lnTo>
                  <a:pt x="34" y="180"/>
                </a:lnTo>
                <a:lnTo>
                  <a:pt x="32" y="171"/>
                </a:lnTo>
                <a:lnTo>
                  <a:pt x="31" y="163"/>
                </a:lnTo>
                <a:close/>
                <a:moveTo>
                  <a:pt x="183" y="163"/>
                </a:moveTo>
                <a:lnTo>
                  <a:pt x="186" y="192"/>
                </a:lnTo>
                <a:lnTo>
                  <a:pt x="186" y="193"/>
                </a:lnTo>
                <a:lnTo>
                  <a:pt x="188" y="191"/>
                </a:lnTo>
                <a:lnTo>
                  <a:pt x="192" y="187"/>
                </a:lnTo>
                <a:lnTo>
                  <a:pt x="196" y="182"/>
                </a:lnTo>
                <a:lnTo>
                  <a:pt x="199" y="176"/>
                </a:lnTo>
                <a:lnTo>
                  <a:pt x="197" y="171"/>
                </a:lnTo>
                <a:lnTo>
                  <a:pt x="196" y="173"/>
                </a:lnTo>
                <a:lnTo>
                  <a:pt x="193" y="174"/>
                </a:lnTo>
                <a:lnTo>
                  <a:pt x="189" y="174"/>
                </a:lnTo>
                <a:lnTo>
                  <a:pt x="187" y="173"/>
                </a:lnTo>
                <a:lnTo>
                  <a:pt x="186" y="171"/>
                </a:lnTo>
                <a:lnTo>
                  <a:pt x="184" y="167"/>
                </a:lnTo>
                <a:lnTo>
                  <a:pt x="183" y="163"/>
                </a:lnTo>
                <a:close/>
                <a:moveTo>
                  <a:pt x="78" y="158"/>
                </a:moveTo>
                <a:lnTo>
                  <a:pt x="74" y="165"/>
                </a:lnTo>
                <a:lnTo>
                  <a:pt x="77" y="170"/>
                </a:lnTo>
                <a:lnTo>
                  <a:pt x="78" y="158"/>
                </a:lnTo>
                <a:close/>
                <a:moveTo>
                  <a:pt x="362" y="158"/>
                </a:moveTo>
                <a:lnTo>
                  <a:pt x="369" y="191"/>
                </a:lnTo>
                <a:lnTo>
                  <a:pt x="370" y="225"/>
                </a:lnTo>
                <a:lnTo>
                  <a:pt x="375" y="208"/>
                </a:lnTo>
                <a:lnTo>
                  <a:pt x="374" y="190"/>
                </a:lnTo>
                <a:lnTo>
                  <a:pt x="370" y="174"/>
                </a:lnTo>
                <a:lnTo>
                  <a:pt x="362" y="158"/>
                </a:lnTo>
                <a:close/>
                <a:moveTo>
                  <a:pt x="247" y="153"/>
                </a:moveTo>
                <a:lnTo>
                  <a:pt x="244" y="182"/>
                </a:lnTo>
                <a:lnTo>
                  <a:pt x="238" y="210"/>
                </a:lnTo>
                <a:lnTo>
                  <a:pt x="227" y="237"/>
                </a:lnTo>
                <a:lnTo>
                  <a:pt x="235" y="231"/>
                </a:lnTo>
                <a:lnTo>
                  <a:pt x="242" y="222"/>
                </a:lnTo>
                <a:lnTo>
                  <a:pt x="246" y="209"/>
                </a:lnTo>
                <a:lnTo>
                  <a:pt x="248" y="195"/>
                </a:lnTo>
                <a:lnTo>
                  <a:pt x="250" y="180"/>
                </a:lnTo>
                <a:lnTo>
                  <a:pt x="250" y="166"/>
                </a:lnTo>
                <a:lnTo>
                  <a:pt x="250" y="155"/>
                </a:lnTo>
                <a:lnTo>
                  <a:pt x="247" y="153"/>
                </a:lnTo>
                <a:close/>
                <a:moveTo>
                  <a:pt x="53" y="150"/>
                </a:moveTo>
                <a:lnTo>
                  <a:pt x="52" y="158"/>
                </a:lnTo>
                <a:lnTo>
                  <a:pt x="52" y="167"/>
                </a:lnTo>
                <a:lnTo>
                  <a:pt x="55" y="162"/>
                </a:lnTo>
                <a:lnTo>
                  <a:pt x="53" y="150"/>
                </a:lnTo>
                <a:close/>
                <a:moveTo>
                  <a:pt x="222" y="148"/>
                </a:moveTo>
                <a:lnTo>
                  <a:pt x="222" y="148"/>
                </a:lnTo>
                <a:lnTo>
                  <a:pt x="221" y="158"/>
                </a:lnTo>
                <a:lnTo>
                  <a:pt x="218" y="169"/>
                </a:lnTo>
                <a:lnTo>
                  <a:pt x="218" y="175"/>
                </a:lnTo>
                <a:lnTo>
                  <a:pt x="226" y="158"/>
                </a:lnTo>
                <a:lnTo>
                  <a:pt x="225" y="153"/>
                </a:lnTo>
                <a:lnTo>
                  <a:pt x="222" y="148"/>
                </a:lnTo>
                <a:close/>
                <a:moveTo>
                  <a:pt x="131" y="146"/>
                </a:moveTo>
                <a:lnTo>
                  <a:pt x="131" y="148"/>
                </a:lnTo>
                <a:lnTo>
                  <a:pt x="131" y="148"/>
                </a:lnTo>
                <a:lnTo>
                  <a:pt x="131" y="146"/>
                </a:lnTo>
                <a:close/>
                <a:moveTo>
                  <a:pt x="273" y="137"/>
                </a:moveTo>
                <a:lnTo>
                  <a:pt x="280" y="146"/>
                </a:lnTo>
                <a:lnTo>
                  <a:pt x="286" y="157"/>
                </a:lnTo>
                <a:lnTo>
                  <a:pt x="289" y="165"/>
                </a:lnTo>
                <a:lnTo>
                  <a:pt x="290" y="154"/>
                </a:lnTo>
                <a:lnTo>
                  <a:pt x="290" y="144"/>
                </a:lnTo>
                <a:lnTo>
                  <a:pt x="286" y="138"/>
                </a:lnTo>
                <a:lnTo>
                  <a:pt x="280" y="137"/>
                </a:lnTo>
                <a:lnTo>
                  <a:pt x="273" y="137"/>
                </a:lnTo>
                <a:close/>
                <a:moveTo>
                  <a:pt x="195" y="135"/>
                </a:moveTo>
                <a:lnTo>
                  <a:pt x="189" y="141"/>
                </a:lnTo>
                <a:lnTo>
                  <a:pt x="197" y="138"/>
                </a:lnTo>
                <a:lnTo>
                  <a:pt x="196" y="135"/>
                </a:lnTo>
                <a:lnTo>
                  <a:pt x="195" y="135"/>
                </a:lnTo>
                <a:close/>
                <a:moveTo>
                  <a:pt x="212" y="135"/>
                </a:moveTo>
                <a:lnTo>
                  <a:pt x="212" y="135"/>
                </a:lnTo>
                <a:lnTo>
                  <a:pt x="213" y="135"/>
                </a:lnTo>
                <a:lnTo>
                  <a:pt x="212" y="135"/>
                </a:lnTo>
                <a:close/>
                <a:moveTo>
                  <a:pt x="377" y="129"/>
                </a:moveTo>
                <a:lnTo>
                  <a:pt x="386" y="154"/>
                </a:lnTo>
                <a:lnTo>
                  <a:pt x="395" y="190"/>
                </a:lnTo>
                <a:lnTo>
                  <a:pt x="396" y="191"/>
                </a:lnTo>
                <a:lnTo>
                  <a:pt x="396" y="193"/>
                </a:lnTo>
                <a:lnTo>
                  <a:pt x="398" y="204"/>
                </a:lnTo>
                <a:lnTo>
                  <a:pt x="398" y="208"/>
                </a:lnTo>
                <a:lnTo>
                  <a:pt x="399" y="207"/>
                </a:lnTo>
                <a:lnTo>
                  <a:pt x="402" y="205"/>
                </a:lnTo>
                <a:lnTo>
                  <a:pt x="402" y="199"/>
                </a:lnTo>
                <a:lnTo>
                  <a:pt x="402" y="193"/>
                </a:lnTo>
                <a:lnTo>
                  <a:pt x="400" y="187"/>
                </a:lnTo>
                <a:lnTo>
                  <a:pt x="391" y="157"/>
                </a:lnTo>
                <a:lnTo>
                  <a:pt x="377" y="129"/>
                </a:lnTo>
                <a:close/>
                <a:moveTo>
                  <a:pt x="176" y="120"/>
                </a:moveTo>
                <a:lnTo>
                  <a:pt x="175" y="121"/>
                </a:lnTo>
                <a:lnTo>
                  <a:pt x="170" y="125"/>
                </a:lnTo>
                <a:lnTo>
                  <a:pt x="171" y="129"/>
                </a:lnTo>
                <a:lnTo>
                  <a:pt x="175" y="125"/>
                </a:lnTo>
                <a:lnTo>
                  <a:pt x="180" y="121"/>
                </a:lnTo>
                <a:lnTo>
                  <a:pt x="176" y="120"/>
                </a:lnTo>
                <a:close/>
                <a:moveTo>
                  <a:pt x="123" y="119"/>
                </a:moveTo>
                <a:lnTo>
                  <a:pt x="117" y="123"/>
                </a:lnTo>
                <a:lnTo>
                  <a:pt x="114" y="127"/>
                </a:lnTo>
                <a:lnTo>
                  <a:pt x="112" y="128"/>
                </a:lnTo>
                <a:lnTo>
                  <a:pt x="112" y="131"/>
                </a:lnTo>
                <a:lnTo>
                  <a:pt x="108" y="149"/>
                </a:lnTo>
                <a:lnTo>
                  <a:pt x="110" y="166"/>
                </a:lnTo>
                <a:lnTo>
                  <a:pt x="121" y="121"/>
                </a:lnTo>
                <a:lnTo>
                  <a:pt x="121" y="120"/>
                </a:lnTo>
                <a:lnTo>
                  <a:pt x="123" y="119"/>
                </a:lnTo>
                <a:close/>
                <a:moveTo>
                  <a:pt x="154" y="118"/>
                </a:moveTo>
                <a:lnTo>
                  <a:pt x="148" y="119"/>
                </a:lnTo>
                <a:lnTo>
                  <a:pt x="142" y="123"/>
                </a:lnTo>
                <a:lnTo>
                  <a:pt x="138" y="127"/>
                </a:lnTo>
                <a:lnTo>
                  <a:pt x="142" y="136"/>
                </a:lnTo>
                <a:lnTo>
                  <a:pt x="144" y="133"/>
                </a:lnTo>
                <a:lnTo>
                  <a:pt x="148" y="125"/>
                </a:lnTo>
                <a:lnTo>
                  <a:pt x="153" y="120"/>
                </a:lnTo>
                <a:lnTo>
                  <a:pt x="154" y="118"/>
                </a:lnTo>
                <a:close/>
                <a:moveTo>
                  <a:pt x="93" y="116"/>
                </a:moveTo>
                <a:lnTo>
                  <a:pt x="81" y="123"/>
                </a:lnTo>
                <a:lnTo>
                  <a:pt x="69" y="129"/>
                </a:lnTo>
                <a:lnTo>
                  <a:pt x="68" y="137"/>
                </a:lnTo>
                <a:lnTo>
                  <a:pt x="68" y="146"/>
                </a:lnTo>
                <a:lnTo>
                  <a:pt x="81" y="132"/>
                </a:lnTo>
                <a:lnTo>
                  <a:pt x="93" y="116"/>
                </a:lnTo>
                <a:close/>
                <a:moveTo>
                  <a:pt x="218" y="115"/>
                </a:moveTo>
                <a:lnTo>
                  <a:pt x="226" y="119"/>
                </a:lnTo>
                <a:lnTo>
                  <a:pt x="234" y="123"/>
                </a:lnTo>
                <a:lnTo>
                  <a:pt x="234" y="121"/>
                </a:lnTo>
                <a:lnTo>
                  <a:pt x="226" y="118"/>
                </a:lnTo>
                <a:lnTo>
                  <a:pt x="218" y="115"/>
                </a:lnTo>
                <a:close/>
                <a:moveTo>
                  <a:pt x="319" y="114"/>
                </a:moveTo>
                <a:lnTo>
                  <a:pt x="327" y="140"/>
                </a:lnTo>
                <a:lnTo>
                  <a:pt x="340" y="167"/>
                </a:lnTo>
                <a:lnTo>
                  <a:pt x="345" y="178"/>
                </a:lnTo>
                <a:lnTo>
                  <a:pt x="344" y="167"/>
                </a:lnTo>
                <a:lnTo>
                  <a:pt x="343" y="159"/>
                </a:lnTo>
                <a:lnTo>
                  <a:pt x="340" y="138"/>
                </a:lnTo>
                <a:lnTo>
                  <a:pt x="336" y="128"/>
                </a:lnTo>
                <a:lnTo>
                  <a:pt x="328" y="120"/>
                </a:lnTo>
                <a:lnTo>
                  <a:pt x="319" y="114"/>
                </a:lnTo>
                <a:close/>
                <a:moveTo>
                  <a:pt x="132" y="112"/>
                </a:moveTo>
                <a:lnTo>
                  <a:pt x="125" y="116"/>
                </a:lnTo>
                <a:lnTo>
                  <a:pt x="128" y="116"/>
                </a:lnTo>
                <a:lnTo>
                  <a:pt x="129" y="116"/>
                </a:lnTo>
                <a:lnTo>
                  <a:pt x="133" y="112"/>
                </a:lnTo>
                <a:lnTo>
                  <a:pt x="132" y="112"/>
                </a:lnTo>
                <a:close/>
                <a:moveTo>
                  <a:pt x="255" y="107"/>
                </a:moveTo>
                <a:lnTo>
                  <a:pt x="259" y="120"/>
                </a:lnTo>
                <a:lnTo>
                  <a:pt x="261" y="123"/>
                </a:lnTo>
                <a:lnTo>
                  <a:pt x="271" y="121"/>
                </a:lnTo>
                <a:lnTo>
                  <a:pt x="263" y="114"/>
                </a:lnTo>
                <a:lnTo>
                  <a:pt x="255" y="107"/>
                </a:lnTo>
                <a:close/>
                <a:moveTo>
                  <a:pt x="78" y="104"/>
                </a:moveTo>
                <a:lnTo>
                  <a:pt x="76" y="107"/>
                </a:lnTo>
                <a:lnTo>
                  <a:pt x="74" y="108"/>
                </a:lnTo>
                <a:lnTo>
                  <a:pt x="82" y="104"/>
                </a:lnTo>
                <a:lnTo>
                  <a:pt x="78" y="104"/>
                </a:lnTo>
                <a:close/>
                <a:moveTo>
                  <a:pt x="235" y="102"/>
                </a:moveTo>
                <a:lnTo>
                  <a:pt x="231" y="103"/>
                </a:lnTo>
                <a:lnTo>
                  <a:pt x="235" y="104"/>
                </a:lnTo>
                <a:lnTo>
                  <a:pt x="235" y="102"/>
                </a:lnTo>
                <a:lnTo>
                  <a:pt x="235" y="102"/>
                </a:lnTo>
                <a:close/>
                <a:moveTo>
                  <a:pt x="161" y="101"/>
                </a:moveTo>
                <a:lnTo>
                  <a:pt x="159" y="101"/>
                </a:lnTo>
                <a:lnTo>
                  <a:pt x="161" y="101"/>
                </a:lnTo>
                <a:lnTo>
                  <a:pt x="161" y="101"/>
                </a:lnTo>
                <a:close/>
                <a:moveTo>
                  <a:pt x="268" y="98"/>
                </a:moveTo>
                <a:lnTo>
                  <a:pt x="273" y="103"/>
                </a:lnTo>
                <a:lnTo>
                  <a:pt x="271" y="99"/>
                </a:lnTo>
                <a:lnTo>
                  <a:pt x="268" y="98"/>
                </a:lnTo>
                <a:close/>
                <a:moveTo>
                  <a:pt x="208" y="90"/>
                </a:moveTo>
                <a:lnTo>
                  <a:pt x="193" y="91"/>
                </a:lnTo>
                <a:lnTo>
                  <a:pt x="192" y="93"/>
                </a:lnTo>
                <a:lnTo>
                  <a:pt x="187" y="97"/>
                </a:lnTo>
                <a:lnTo>
                  <a:pt x="180" y="102"/>
                </a:lnTo>
                <a:lnTo>
                  <a:pt x="196" y="99"/>
                </a:lnTo>
                <a:lnTo>
                  <a:pt x="210" y="98"/>
                </a:lnTo>
                <a:lnTo>
                  <a:pt x="221" y="91"/>
                </a:lnTo>
                <a:lnTo>
                  <a:pt x="208" y="90"/>
                </a:lnTo>
                <a:close/>
                <a:moveTo>
                  <a:pt x="333" y="86"/>
                </a:moveTo>
                <a:lnTo>
                  <a:pt x="341" y="102"/>
                </a:lnTo>
                <a:lnTo>
                  <a:pt x="347" y="110"/>
                </a:lnTo>
                <a:lnTo>
                  <a:pt x="352" y="118"/>
                </a:lnTo>
                <a:lnTo>
                  <a:pt x="354" y="124"/>
                </a:lnTo>
                <a:lnTo>
                  <a:pt x="360" y="129"/>
                </a:lnTo>
                <a:lnTo>
                  <a:pt x="348" y="107"/>
                </a:lnTo>
                <a:lnTo>
                  <a:pt x="333" y="86"/>
                </a:lnTo>
                <a:close/>
                <a:moveTo>
                  <a:pt x="193" y="73"/>
                </a:moveTo>
                <a:lnTo>
                  <a:pt x="176" y="77"/>
                </a:lnTo>
                <a:lnTo>
                  <a:pt x="159" y="83"/>
                </a:lnTo>
                <a:lnTo>
                  <a:pt x="188" y="76"/>
                </a:lnTo>
                <a:lnTo>
                  <a:pt x="193" y="73"/>
                </a:lnTo>
                <a:close/>
                <a:moveTo>
                  <a:pt x="144" y="70"/>
                </a:moveTo>
                <a:lnTo>
                  <a:pt x="127" y="74"/>
                </a:lnTo>
                <a:lnTo>
                  <a:pt x="110" y="81"/>
                </a:lnTo>
                <a:lnTo>
                  <a:pt x="94" y="90"/>
                </a:lnTo>
                <a:lnTo>
                  <a:pt x="116" y="94"/>
                </a:lnTo>
                <a:lnTo>
                  <a:pt x="144" y="70"/>
                </a:lnTo>
                <a:close/>
                <a:moveTo>
                  <a:pt x="226" y="43"/>
                </a:moveTo>
                <a:lnTo>
                  <a:pt x="214" y="47"/>
                </a:lnTo>
                <a:lnTo>
                  <a:pt x="201" y="53"/>
                </a:lnTo>
                <a:lnTo>
                  <a:pt x="217" y="55"/>
                </a:lnTo>
                <a:lnTo>
                  <a:pt x="242" y="56"/>
                </a:lnTo>
                <a:lnTo>
                  <a:pt x="231" y="44"/>
                </a:lnTo>
                <a:lnTo>
                  <a:pt x="226" y="43"/>
                </a:lnTo>
                <a:close/>
                <a:moveTo>
                  <a:pt x="193" y="39"/>
                </a:moveTo>
                <a:lnTo>
                  <a:pt x="186" y="40"/>
                </a:lnTo>
                <a:lnTo>
                  <a:pt x="179" y="42"/>
                </a:lnTo>
                <a:lnTo>
                  <a:pt x="154" y="48"/>
                </a:lnTo>
                <a:lnTo>
                  <a:pt x="128" y="59"/>
                </a:lnTo>
                <a:lnTo>
                  <a:pt x="148" y="55"/>
                </a:lnTo>
                <a:lnTo>
                  <a:pt x="168" y="53"/>
                </a:lnTo>
                <a:lnTo>
                  <a:pt x="193" y="39"/>
                </a:lnTo>
                <a:close/>
                <a:moveTo>
                  <a:pt x="258" y="32"/>
                </a:moveTo>
                <a:lnTo>
                  <a:pt x="251" y="34"/>
                </a:lnTo>
                <a:lnTo>
                  <a:pt x="269" y="48"/>
                </a:lnTo>
                <a:lnTo>
                  <a:pt x="284" y="65"/>
                </a:lnTo>
                <a:lnTo>
                  <a:pt x="293" y="69"/>
                </a:lnTo>
                <a:lnTo>
                  <a:pt x="302" y="73"/>
                </a:lnTo>
                <a:lnTo>
                  <a:pt x="303" y="66"/>
                </a:lnTo>
                <a:lnTo>
                  <a:pt x="282" y="46"/>
                </a:lnTo>
                <a:lnTo>
                  <a:pt x="258" y="32"/>
                </a:lnTo>
                <a:close/>
                <a:moveTo>
                  <a:pt x="116" y="30"/>
                </a:moveTo>
                <a:lnTo>
                  <a:pt x="98" y="36"/>
                </a:lnTo>
                <a:lnTo>
                  <a:pt x="81" y="46"/>
                </a:lnTo>
                <a:lnTo>
                  <a:pt x="65" y="57"/>
                </a:lnTo>
                <a:lnTo>
                  <a:pt x="49" y="76"/>
                </a:lnTo>
                <a:lnTo>
                  <a:pt x="35" y="98"/>
                </a:lnTo>
                <a:lnTo>
                  <a:pt x="55" y="73"/>
                </a:lnTo>
                <a:lnTo>
                  <a:pt x="79" y="52"/>
                </a:lnTo>
                <a:lnTo>
                  <a:pt x="106" y="35"/>
                </a:lnTo>
                <a:lnTo>
                  <a:pt x="116" y="30"/>
                </a:lnTo>
                <a:close/>
                <a:moveTo>
                  <a:pt x="225" y="0"/>
                </a:moveTo>
                <a:lnTo>
                  <a:pt x="244" y="1"/>
                </a:lnTo>
                <a:lnTo>
                  <a:pt x="265" y="9"/>
                </a:lnTo>
                <a:lnTo>
                  <a:pt x="286" y="18"/>
                </a:lnTo>
                <a:lnTo>
                  <a:pt x="301" y="23"/>
                </a:lnTo>
                <a:lnTo>
                  <a:pt x="311" y="30"/>
                </a:lnTo>
                <a:lnTo>
                  <a:pt x="319" y="40"/>
                </a:lnTo>
                <a:lnTo>
                  <a:pt x="348" y="66"/>
                </a:lnTo>
                <a:lnTo>
                  <a:pt x="371" y="95"/>
                </a:lnTo>
                <a:lnTo>
                  <a:pt x="383" y="111"/>
                </a:lnTo>
                <a:lnTo>
                  <a:pt x="394" y="129"/>
                </a:lnTo>
                <a:lnTo>
                  <a:pt x="404" y="148"/>
                </a:lnTo>
                <a:lnTo>
                  <a:pt x="412" y="169"/>
                </a:lnTo>
                <a:lnTo>
                  <a:pt x="417" y="188"/>
                </a:lnTo>
                <a:lnTo>
                  <a:pt x="417" y="209"/>
                </a:lnTo>
                <a:lnTo>
                  <a:pt x="412" y="227"/>
                </a:lnTo>
                <a:lnTo>
                  <a:pt x="407" y="235"/>
                </a:lnTo>
                <a:lnTo>
                  <a:pt x="403" y="242"/>
                </a:lnTo>
                <a:lnTo>
                  <a:pt x="396" y="248"/>
                </a:lnTo>
                <a:lnTo>
                  <a:pt x="392" y="263"/>
                </a:lnTo>
                <a:lnTo>
                  <a:pt x="387" y="277"/>
                </a:lnTo>
                <a:lnTo>
                  <a:pt x="379" y="289"/>
                </a:lnTo>
                <a:lnTo>
                  <a:pt x="369" y="299"/>
                </a:lnTo>
                <a:lnTo>
                  <a:pt x="357" y="307"/>
                </a:lnTo>
                <a:lnTo>
                  <a:pt x="353" y="317"/>
                </a:lnTo>
                <a:lnTo>
                  <a:pt x="348" y="324"/>
                </a:lnTo>
                <a:lnTo>
                  <a:pt x="333" y="340"/>
                </a:lnTo>
                <a:lnTo>
                  <a:pt x="315" y="352"/>
                </a:lnTo>
                <a:lnTo>
                  <a:pt x="314" y="354"/>
                </a:lnTo>
                <a:lnTo>
                  <a:pt x="312" y="356"/>
                </a:lnTo>
                <a:lnTo>
                  <a:pt x="310" y="357"/>
                </a:lnTo>
                <a:lnTo>
                  <a:pt x="276" y="366"/>
                </a:lnTo>
                <a:lnTo>
                  <a:pt x="240" y="373"/>
                </a:lnTo>
                <a:lnTo>
                  <a:pt x="239" y="373"/>
                </a:lnTo>
                <a:lnTo>
                  <a:pt x="223" y="379"/>
                </a:lnTo>
                <a:lnTo>
                  <a:pt x="208" y="382"/>
                </a:lnTo>
                <a:lnTo>
                  <a:pt x="191" y="381"/>
                </a:lnTo>
                <a:lnTo>
                  <a:pt x="188" y="382"/>
                </a:lnTo>
                <a:lnTo>
                  <a:pt x="171" y="387"/>
                </a:lnTo>
                <a:lnTo>
                  <a:pt x="153" y="387"/>
                </a:lnTo>
                <a:lnTo>
                  <a:pt x="129" y="381"/>
                </a:lnTo>
                <a:lnTo>
                  <a:pt x="108" y="369"/>
                </a:lnTo>
                <a:lnTo>
                  <a:pt x="90" y="353"/>
                </a:lnTo>
                <a:lnTo>
                  <a:pt x="74" y="334"/>
                </a:lnTo>
                <a:lnTo>
                  <a:pt x="57" y="318"/>
                </a:lnTo>
                <a:lnTo>
                  <a:pt x="43" y="298"/>
                </a:lnTo>
                <a:lnTo>
                  <a:pt x="26" y="268"/>
                </a:lnTo>
                <a:lnTo>
                  <a:pt x="14" y="237"/>
                </a:lnTo>
                <a:lnTo>
                  <a:pt x="7" y="204"/>
                </a:lnTo>
                <a:lnTo>
                  <a:pt x="2" y="191"/>
                </a:lnTo>
                <a:lnTo>
                  <a:pt x="0" y="175"/>
                </a:lnTo>
                <a:lnTo>
                  <a:pt x="1" y="148"/>
                </a:lnTo>
                <a:lnTo>
                  <a:pt x="9" y="121"/>
                </a:lnTo>
                <a:lnTo>
                  <a:pt x="21" y="97"/>
                </a:lnTo>
                <a:lnTo>
                  <a:pt x="34" y="73"/>
                </a:lnTo>
                <a:lnTo>
                  <a:pt x="52" y="49"/>
                </a:lnTo>
                <a:lnTo>
                  <a:pt x="74" y="32"/>
                </a:lnTo>
                <a:lnTo>
                  <a:pt x="98" y="21"/>
                </a:lnTo>
                <a:lnTo>
                  <a:pt x="127" y="11"/>
                </a:lnTo>
                <a:lnTo>
                  <a:pt x="166" y="4"/>
                </a:lnTo>
                <a:lnTo>
                  <a:pt x="206" y="0"/>
                </a:lnTo>
                <a:lnTo>
                  <a:pt x="225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66305" y="1984617"/>
            <a:ext cx="4722039" cy="1039884"/>
            <a:chOff x="866305" y="1984617"/>
            <a:chExt cx="4722039" cy="1039884"/>
          </a:xfrm>
        </p:grpSpPr>
        <p:sp>
          <p:nvSpPr>
            <p:cNvPr id="22" name="Freeform 62"/>
            <p:cNvSpPr>
              <a:spLocks noEditPoints="1"/>
            </p:cNvSpPr>
            <p:nvPr/>
          </p:nvSpPr>
          <p:spPr bwMode="auto">
            <a:xfrm>
              <a:off x="866305" y="1984617"/>
              <a:ext cx="811922" cy="828577"/>
            </a:xfrm>
            <a:custGeom>
              <a:avLst/>
              <a:gdLst>
                <a:gd name="T0" fmla="*/ 131 w 390"/>
                <a:gd name="T1" fmla="*/ 337 h 398"/>
                <a:gd name="T2" fmla="*/ 278 w 390"/>
                <a:gd name="T3" fmla="*/ 316 h 398"/>
                <a:gd name="T4" fmla="*/ 262 w 390"/>
                <a:gd name="T5" fmla="*/ 290 h 398"/>
                <a:gd name="T6" fmla="*/ 262 w 390"/>
                <a:gd name="T7" fmla="*/ 290 h 398"/>
                <a:gd name="T8" fmla="*/ 73 w 390"/>
                <a:gd name="T9" fmla="*/ 293 h 398"/>
                <a:gd name="T10" fmla="*/ 62 w 390"/>
                <a:gd name="T11" fmla="*/ 275 h 398"/>
                <a:gd name="T12" fmla="*/ 181 w 390"/>
                <a:gd name="T13" fmla="*/ 263 h 398"/>
                <a:gd name="T14" fmla="*/ 69 w 390"/>
                <a:gd name="T15" fmla="*/ 253 h 398"/>
                <a:gd name="T16" fmla="*/ 347 w 390"/>
                <a:gd name="T17" fmla="*/ 265 h 398"/>
                <a:gd name="T18" fmla="*/ 100 w 390"/>
                <a:gd name="T19" fmla="*/ 245 h 398"/>
                <a:gd name="T20" fmla="*/ 371 w 390"/>
                <a:gd name="T21" fmla="*/ 256 h 398"/>
                <a:gd name="T22" fmla="*/ 363 w 390"/>
                <a:gd name="T23" fmla="*/ 303 h 398"/>
                <a:gd name="T24" fmla="*/ 291 w 390"/>
                <a:gd name="T25" fmla="*/ 231 h 398"/>
                <a:gd name="T26" fmla="*/ 283 w 390"/>
                <a:gd name="T27" fmla="*/ 258 h 398"/>
                <a:gd name="T28" fmla="*/ 46 w 390"/>
                <a:gd name="T29" fmla="*/ 225 h 398"/>
                <a:gd name="T30" fmla="*/ 42 w 390"/>
                <a:gd name="T31" fmla="*/ 242 h 398"/>
                <a:gd name="T32" fmla="*/ 254 w 390"/>
                <a:gd name="T33" fmla="*/ 232 h 398"/>
                <a:gd name="T34" fmla="*/ 155 w 390"/>
                <a:gd name="T35" fmla="*/ 254 h 398"/>
                <a:gd name="T36" fmla="*/ 147 w 390"/>
                <a:gd name="T37" fmla="*/ 218 h 398"/>
                <a:gd name="T38" fmla="*/ 92 w 390"/>
                <a:gd name="T39" fmla="*/ 223 h 398"/>
                <a:gd name="T40" fmla="*/ 323 w 390"/>
                <a:gd name="T41" fmla="*/ 246 h 398"/>
                <a:gd name="T42" fmla="*/ 335 w 390"/>
                <a:gd name="T43" fmla="*/ 199 h 398"/>
                <a:gd name="T44" fmla="*/ 215 w 390"/>
                <a:gd name="T45" fmla="*/ 244 h 398"/>
                <a:gd name="T46" fmla="*/ 282 w 390"/>
                <a:gd name="T47" fmla="*/ 211 h 398"/>
                <a:gd name="T48" fmla="*/ 280 w 390"/>
                <a:gd name="T49" fmla="*/ 187 h 398"/>
                <a:gd name="T50" fmla="*/ 229 w 390"/>
                <a:gd name="T51" fmla="*/ 178 h 398"/>
                <a:gd name="T52" fmla="*/ 359 w 390"/>
                <a:gd name="T53" fmla="*/ 221 h 398"/>
                <a:gd name="T54" fmla="*/ 179 w 390"/>
                <a:gd name="T55" fmla="*/ 194 h 398"/>
                <a:gd name="T56" fmla="*/ 189 w 390"/>
                <a:gd name="T57" fmla="*/ 178 h 398"/>
                <a:gd name="T58" fmla="*/ 20 w 390"/>
                <a:gd name="T59" fmla="*/ 201 h 398"/>
                <a:gd name="T60" fmla="*/ 228 w 390"/>
                <a:gd name="T61" fmla="*/ 156 h 398"/>
                <a:gd name="T62" fmla="*/ 278 w 390"/>
                <a:gd name="T63" fmla="*/ 152 h 398"/>
                <a:gd name="T64" fmla="*/ 296 w 390"/>
                <a:gd name="T65" fmla="*/ 152 h 398"/>
                <a:gd name="T66" fmla="*/ 242 w 390"/>
                <a:gd name="T67" fmla="*/ 142 h 398"/>
                <a:gd name="T68" fmla="*/ 262 w 390"/>
                <a:gd name="T69" fmla="*/ 140 h 398"/>
                <a:gd name="T70" fmla="*/ 62 w 390"/>
                <a:gd name="T71" fmla="*/ 166 h 398"/>
                <a:gd name="T72" fmla="*/ 149 w 390"/>
                <a:gd name="T73" fmla="*/ 127 h 398"/>
                <a:gd name="T74" fmla="*/ 203 w 390"/>
                <a:gd name="T75" fmla="*/ 126 h 398"/>
                <a:gd name="T76" fmla="*/ 166 w 390"/>
                <a:gd name="T77" fmla="*/ 114 h 398"/>
                <a:gd name="T78" fmla="*/ 230 w 390"/>
                <a:gd name="T79" fmla="*/ 109 h 398"/>
                <a:gd name="T80" fmla="*/ 230 w 390"/>
                <a:gd name="T81" fmla="*/ 109 h 398"/>
                <a:gd name="T82" fmla="*/ 149 w 390"/>
                <a:gd name="T83" fmla="*/ 100 h 398"/>
                <a:gd name="T84" fmla="*/ 155 w 390"/>
                <a:gd name="T85" fmla="*/ 100 h 398"/>
                <a:gd name="T86" fmla="*/ 54 w 390"/>
                <a:gd name="T87" fmla="*/ 94 h 398"/>
                <a:gd name="T88" fmla="*/ 46 w 390"/>
                <a:gd name="T89" fmla="*/ 122 h 398"/>
                <a:gd name="T90" fmla="*/ 76 w 390"/>
                <a:gd name="T91" fmla="*/ 105 h 398"/>
                <a:gd name="T92" fmla="*/ 318 w 390"/>
                <a:gd name="T93" fmla="*/ 106 h 398"/>
                <a:gd name="T94" fmla="*/ 309 w 390"/>
                <a:gd name="T95" fmla="*/ 85 h 398"/>
                <a:gd name="T96" fmla="*/ 117 w 390"/>
                <a:gd name="T97" fmla="*/ 83 h 398"/>
                <a:gd name="T98" fmla="*/ 257 w 390"/>
                <a:gd name="T99" fmla="*/ 79 h 398"/>
                <a:gd name="T100" fmla="*/ 144 w 390"/>
                <a:gd name="T101" fmla="*/ 60 h 398"/>
                <a:gd name="T102" fmla="*/ 228 w 390"/>
                <a:gd name="T103" fmla="*/ 63 h 398"/>
                <a:gd name="T104" fmla="*/ 135 w 390"/>
                <a:gd name="T105" fmla="*/ 19 h 398"/>
                <a:gd name="T106" fmla="*/ 173 w 390"/>
                <a:gd name="T107" fmla="*/ 15 h 398"/>
                <a:gd name="T108" fmla="*/ 287 w 390"/>
                <a:gd name="T109" fmla="*/ 36 h 398"/>
                <a:gd name="T110" fmla="*/ 367 w 390"/>
                <a:gd name="T111" fmla="*/ 125 h 398"/>
                <a:gd name="T112" fmla="*/ 381 w 390"/>
                <a:gd name="T113" fmla="*/ 301 h 398"/>
                <a:gd name="T114" fmla="*/ 300 w 390"/>
                <a:gd name="T115" fmla="*/ 371 h 398"/>
                <a:gd name="T116" fmla="*/ 212 w 390"/>
                <a:gd name="T117" fmla="*/ 397 h 398"/>
                <a:gd name="T118" fmla="*/ 105 w 390"/>
                <a:gd name="T119" fmla="*/ 371 h 398"/>
                <a:gd name="T120" fmla="*/ 16 w 390"/>
                <a:gd name="T121" fmla="*/ 290 h 398"/>
                <a:gd name="T122" fmla="*/ 16 w 390"/>
                <a:gd name="T123" fmla="*/ 105 h 398"/>
                <a:gd name="T124" fmla="*/ 127 w 390"/>
                <a:gd name="T125" fmla="*/ 5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0" h="398">
                  <a:moveTo>
                    <a:pt x="198" y="377"/>
                  </a:moveTo>
                  <a:lnTo>
                    <a:pt x="213" y="380"/>
                  </a:lnTo>
                  <a:lnTo>
                    <a:pt x="230" y="379"/>
                  </a:lnTo>
                  <a:lnTo>
                    <a:pt x="198" y="377"/>
                  </a:lnTo>
                  <a:close/>
                  <a:moveTo>
                    <a:pt x="132" y="337"/>
                  </a:moveTo>
                  <a:lnTo>
                    <a:pt x="130" y="337"/>
                  </a:lnTo>
                  <a:lnTo>
                    <a:pt x="131" y="337"/>
                  </a:lnTo>
                  <a:lnTo>
                    <a:pt x="132" y="337"/>
                  </a:lnTo>
                  <a:close/>
                  <a:moveTo>
                    <a:pt x="302" y="296"/>
                  </a:moveTo>
                  <a:lnTo>
                    <a:pt x="302" y="296"/>
                  </a:lnTo>
                  <a:lnTo>
                    <a:pt x="296" y="300"/>
                  </a:lnTo>
                  <a:lnTo>
                    <a:pt x="289" y="304"/>
                  </a:lnTo>
                  <a:lnTo>
                    <a:pt x="283" y="307"/>
                  </a:lnTo>
                  <a:lnTo>
                    <a:pt x="278" y="316"/>
                  </a:lnTo>
                  <a:lnTo>
                    <a:pt x="271" y="325"/>
                  </a:lnTo>
                  <a:lnTo>
                    <a:pt x="279" y="325"/>
                  </a:lnTo>
                  <a:lnTo>
                    <a:pt x="287" y="324"/>
                  </a:lnTo>
                  <a:lnTo>
                    <a:pt x="292" y="318"/>
                  </a:lnTo>
                  <a:lnTo>
                    <a:pt x="297" y="313"/>
                  </a:lnTo>
                  <a:lnTo>
                    <a:pt x="302" y="296"/>
                  </a:lnTo>
                  <a:close/>
                  <a:moveTo>
                    <a:pt x="262" y="290"/>
                  </a:moveTo>
                  <a:lnTo>
                    <a:pt x="238" y="295"/>
                  </a:lnTo>
                  <a:lnTo>
                    <a:pt x="213" y="296"/>
                  </a:lnTo>
                  <a:lnTo>
                    <a:pt x="206" y="297"/>
                  </a:lnTo>
                  <a:lnTo>
                    <a:pt x="213" y="300"/>
                  </a:lnTo>
                  <a:lnTo>
                    <a:pt x="221" y="303"/>
                  </a:lnTo>
                  <a:lnTo>
                    <a:pt x="246" y="297"/>
                  </a:lnTo>
                  <a:lnTo>
                    <a:pt x="262" y="290"/>
                  </a:lnTo>
                  <a:close/>
                  <a:moveTo>
                    <a:pt x="223" y="278"/>
                  </a:moveTo>
                  <a:lnTo>
                    <a:pt x="215" y="279"/>
                  </a:lnTo>
                  <a:lnTo>
                    <a:pt x="206" y="280"/>
                  </a:lnTo>
                  <a:lnTo>
                    <a:pt x="213" y="280"/>
                  </a:lnTo>
                  <a:lnTo>
                    <a:pt x="223" y="278"/>
                  </a:lnTo>
                  <a:close/>
                  <a:moveTo>
                    <a:pt x="62" y="275"/>
                  </a:moveTo>
                  <a:lnTo>
                    <a:pt x="73" y="293"/>
                  </a:lnTo>
                  <a:lnTo>
                    <a:pt x="86" y="309"/>
                  </a:lnTo>
                  <a:lnTo>
                    <a:pt x="97" y="313"/>
                  </a:lnTo>
                  <a:lnTo>
                    <a:pt x="98" y="313"/>
                  </a:lnTo>
                  <a:lnTo>
                    <a:pt x="75" y="291"/>
                  </a:lnTo>
                  <a:lnTo>
                    <a:pt x="68" y="284"/>
                  </a:lnTo>
                  <a:lnTo>
                    <a:pt x="63" y="276"/>
                  </a:lnTo>
                  <a:lnTo>
                    <a:pt x="62" y="275"/>
                  </a:lnTo>
                  <a:close/>
                  <a:moveTo>
                    <a:pt x="131" y="265"/>
                  </a:moveTo>
                  <a:lnTo>
                    <a:pt x="131" y="266"/>
                  </a:lnTo>
                  <a:lnTo>
                    <a:pt x="132" y="266"/>
                  </a:lnTo>
                  <a:lnTo>
                    <a:pt x="131" y="265"/>
                  </a:lnTo>
                  <a:close/>
                  <a:moveTo>
                    <a:pt x="177" y="262"/>
                  </a:moveTo>
                  <a:lnTo>
                    <a:pt x="174" y="263"/>
                  </a:lnTo>
                  <a:lnTo>
                    <a:pt x="181" y="263"/>
                  </a:lnTo>
                  <a:lnTo>
                    <a:pt x="177" y="262"/>
                  </a:lnTo>
                  <a:close/>
                  <a:moveTo>
                    <a:pt x="69" y="253"/>
                  </a:moveTo>
                  <a:lnTo>
                    <a:pt x="71" y="257"/>
                  </a:lnTo>
                  <a:lnTo>
                    <a:pt x="73" y="261"/>
                  </a:lnTo>
                  <a:lnTo>
                    <a:pt x="75" y="265"/>
                  </a:lnTo>
                  <a:lnTo>
                    <a:pt x="79" y="266"/>
                  </a:lnTo>
                  <a:lnTo>
                    <a:pt x="69" y="253"/>
                  </a:lnTo>
                  <a:close/>
                  <a:moveTo>
                    <a:pt x="347" y="248"/>
                  </a:moveTo>
                  <a:lnTo>
                    <a:pt x="342" y="270"/>
                  </a:lnTo>
                  <a:lnTo>
                    <a:pt x="334" y="291"/>
                  </a:lnTo>
                  <a:lnTo>
                    <a:pt x="323" y="310"/>
                  </a:lnTo>
                  <a:lnTo>
                    <a:pt x="335" y="299"/>
                  </a:lnTo>
                  <a:lnTo>
                    <a:pt x="343" y="282"/>
                  </a:lnTo>
                  <a:lnTo>
                    <a:pt x="347" y="265"/>
                  </a:lnTo>
                  <a:lnTo>
                    <a:pt x="347" y="248"/>
                  </a:lnTo>
                  <a:close/>
                  <a:moveTo>
                    <a:pt x="100" y="236"/>
                  </a:moveTo>
                  <a:lnTo>
                    <a:pt x="94" y="238"/>
                  </a:lnTo>
                  <a:lnTo>
                    <a:pt x="98" y="246"/>
                  </a:lnTo>
                  <a:lnTo>
                    <a:pt x="101" y="253"/>
                  </a:lnTo>
                  <a:lnTo>
                    <a:pt x="102" y="254"/>
                  </a:lnTo>
                  <a:lnTo>
                    <a:pt x="100" y="245"/>
                  </a:lnTo>
                  <a:lnTo>
                    <a:pt x="100" y="236"/>
                  </a:lnTo>
                  <a:close/>
                  <a:moveTo>
                    <a:pt x="173" y="232"/>
                  </a:moveTo>
                  <a:lnTo>
                    <a:pt x="173" y="232"/>
                  </a:lnTo>
                  <a:lnTo>
                    <a:pt x="173" y="232"/>
                  </a:lnTo>
                  <a:lnTo>
                    <a:pt x="173" y="232"/>
                  </a:lnTo>
                  <a:close/>
                  <a:moveTo>
                    <a:pt x="373" y="229"/>
                  </a:moveTo>
                  <a:lnTo>
                    <a:pt x="371" y="256"/>
                  </a:lnTo>
                  <a:lnTo>
                    <a:pt x="361" y="291"/>
                  </a:lnTo>
                  <a:lnTo>
                    <a:pt x="363" y="293"/>
                  </a:lnTo>
                  <a:lnTo>
                    <a:pt x="361" y="296"/>
                  </a:lnTo>
                  <a:lnTo>
                    <a:pt x="357" y="305"/>
                  </a:lnTo>
                  <a:lnTo>
                    <a:pt x="356" y="309"/>
                  </a:lnTo>
                  <a:lnTo>
                    <a:pt x="360" y="308"/>
                  </a:lnTo>
                  <a:lnTo>
                    <a:pt x="363" y="303"/>
                  </a:lnTo>
                  <a:lnTo>
                    <a:pt x="365" y="297"/>
                  </a:lnTo>
                  <a:lnTo>
                    <a:pt x="368" y="291"/>
                  </a:lnTo>
                  <a:lnTo>
                    <a:pt x="372" y="271"/>
                  </a:lnTo>
                  <a:lnTo>
                    <a:pt x="373" y="250"/>
                  </a:lnTo>
                  <a:lnTo>
                    <a:pt x="373" y="229"/>
                  </a:lnTo>
                  <a:close/>
                  <a:moveTo>
                    <a:pt x="295" y="227"/>
                  </a:moveTo>
                  <a:lnTo>
                    <a:pt x="291" y="231"/>
                  </a:lnTo>
                  <a:lnTo>
                    <a:pt x="287" y="236"/>
                  </a:lnTo>
                  <a:lnTo>
                    <a:pt x="282" y="240"/>
                  </a:lnTo>
                  <a:lnTo>
                    <a:pt x="276" y="244"/>
                  </a:lnTo>
                  <a:lnTo>
                    <a:pt x="270" y="259"/>
                  </a:lnTo>
                  <a:lnTo>
                    <a:pt x="261" y="273"/>
                  </a:lnTo>
                  <a:lnTo>
                    <a:pt x="272" y="267"/>
                  </a:lnTo>
                  <a:lnTo>
                    <a:pt x="283" y="258"/>
                  </a:lnTo>
                  <a:lnTo>
                    <a:pt x="287" y="240"/>
                  </a:lnTo>
                  <a:lnTo>
                    <a:pt x="288" y="237"/>
                  </a:lnTo>
                  <a:lnTo>
                    <a:pt x="291" y="235"/>
                  </a:lnTo>
                  <a:lnTo>
                    <a:pt x="293" y="235"/>
                  </a:lnTo>
                  <a:lnTo>
                    <a:pt x="295" y="227"/>
                  </a:lnTo>
                  <a:close/>
                  <a:moveTo>
                    <a:pt x="46" y="224"/>
                  </a:moveTo>
                  <a:lnTo>
                    <a:pt x="46" y="225"/>
                  </a:lnTo>
                  <a:lnTo>
                    <a:pt x="45" y="228"/>
                  </a:lnTo>
                  <a:lnTo>
                    <a:pt x="43" y="231"/>
                  </a:lnTo>
                  <a:lnTo>
                    <a:pt x="41" y="232"/>
                  </a:lnTo>
                  <a:lnTo>
                    <a:pt x="38" y="233"/>
                  </a:lnTo>
                  <a:lnTo>
                    <a:pt x="37" y="233"/>
                  </a:lnTo>
                  <a:lnTo>
                    <a:pt x="37" y="236"/>
                  </a:lnTo>
                  <a:lnTo>
                    <a:pt x="42" y="242"/>
                  </a:lnTo>
                  <a:lnTo>
                    <a:pt x="43" y="233"/>
                  </a:lnTo>
                  <a:lnTo>
                    <a:pt x="46" y="225"/>
                  </a:lnTo>
                  <a:lnTo>
                    <a:pt x="46" y="224"/>
                  </a:lnTo>
                  <a:close/>
                  <a:moveTo>
                    <a:pt x="255" y="219"/>
                  </a:moveTo>
                  <a:lnTo>
                    <a:pt x="242" y="242"/>
                  </a:lnTo>
                  <a:lnTo>
                    <a:pt x="253" y="237"/>
                  </a:lnTo>
                  <a:lnTo>
                    <a:pt x="254" y="232"/>
                  </a:lnTo>
                  <a:lnTo>
                    <a:pt x="255" y="225"/>
                  </a:lnTo>
                  <a:lnTo>
                    <a:pt x="255" y="219"/>
                  </a:lnTo>
                  <a:close/>
                  <a:moveTo>
                    <a:pt x="147" y="218"/>
                  </a:moveTo>
                  <a:lnTo>
                    <a:pt x="140" y="235"/>
                  </a:lnTo>
                  <a:lnTo>
                    <a:pt x="151" y="253"/>
                  </a:lnTo>
                  <a:lnTo>
                    <a:pt x="153" y="256"/>
                  </a:lnTo>
                  <a:lnTo>
                    <a:pt x="155" y="254"/>
                  </a:lnTo>
                  <a:lnTo>
                    <a:pt x="156" y="252"/>
                  </a:lnTo>
                  <a:lnTo>
                    <a:pt x="161" y="245"/>
                  </a:lnTo>
                  <a:lnTo>
                    <a:pt x="158" y="238"/>
                  </a:lnTo>
                  <a:lnTo>
                    <a:pt x="156" y="232"/>
                  </a:lnTo>
                  <a:lnTo>
                    <a:pt x="155" y="225"/>
                  </a:lnTo>
                  <a:lnTo>
                    <a:pt x="151" y="221"/>
                  </a:lnTo>
                  <a:lnTo>
                    <a:pt x="147" y="218"/>
                  </a:lnTo>
                  <a:close/>
                  <a:moveTo>
                    <a:pt x="107" y="206"/>
                  </a:moveTo>
                  <a:lnTo>
                    <a:pt x="101" y="214"/>
                  </a:lnTo>
                  <a:lnTo>
                    <a:pt x="98" y="216"/>
                  </a:lnTo>
                  <a:lnTo>
                    <a:pt x="96" y="216"/>
                  </a:lnTo>
                  <a:lnTo>
                    <a:pt x="93" y="216"/>
                  </a:lnTo>
                  <a:lnTo>
                    <a:pt x="90" y="215"/>
                  </a:lnTo>
                  <a:lnTo>
                    <a:pt x="92" y="223"/>
                  </a:lnTo>
                  <a:lnTo>
                    <a:pt x="98" y="220"/>
                  </a:lnTo>
                  <a:lnTo>
                    <a:pt x="105" y="218"/>
                  </a:lnTo>
                  <a:lnTo>
                    <a:pt x="109" y="210"/>
                  </a:lnTo>
                  <a:lnTo>
                    <a:pt x="107" y="206"/>
                  </a:lnTo>
                  <a:close/>
                  <a:moveTo>
                    <a:pt x="331" y="189"/>
                  </a:moveTo>
                  <a:lnTo>
                    <a:pt x="326" y="215"/>
                  </a:lnTo>
                  <a:lnTo>
                    <a:pt x="323" y="246"/>
                  </a:lnTo>
                  <a:lnTo>
                    <a:pt x="323" y="257"/>
                  </a:lnTo>
                  <a:lnTo>
                    <a:pt x="327" y="248"/>
                  </a:lnTo>
                  <a:lnTo>
                    <a:pt x="330" y="240"/>
                  </a:lnTo>
                  <a:lnTo>
                    <a:pt x="335" y="229"/>
                  </a:lnTo>
                  <a:lnTo>
                    <a:pt x="338" y="220"/>
                  </a:lnTo>
                  <a:lnTo>
                    <a:pt x="339" y="208"/>
                  </a:lnTo>
                  <a:lnTo>
                    <a:pt x="335" y="199"/>
                  </a:lnTo>
                  <a:lnTo>
                    <a:pt x="331" y="189"/>
                  </a:lnTo>
                  <a:close/>
                  <a:moveTo>
                    <a:pt x="249" y="189"/>
                  </a:moveTo>
                  <a:lnTo>
                    <a:pt x="233" y="214"/>
                  </a:lnTo>
                  <a:lnTo>
                    <a:pt x="213" y="235"/>
                  </a:lnTo>
                  <a:lnTo>
                    <a:pt x="191" y="253"/>
                  </a:lnTo>
                  <a:lnTo>
                    <a:pt x="203" y="252"/>
                  </a:lnTo>
                  <a:lnTo>
                    <a:pt x="215" y="244"/>
                  </a:lnTo>
                  <a:lnTo>
                    <a:pt x="227" y="232"/>
                  </a:lnTo>
                  <a:lnTo>
                    <a:pt x="236" y="218"/>
                  </a:lnTo>
                  <a:lnTo>
                    <a:pt x="245" y="203"/>
                  </a:lnTo>
                  <a:lnTo>
                    <a:pt x="250" y="191"/>
                  </a:lnTo>
                  <a:lnTo>
                    <a:pt x="249" y="189"/>
                  </a:lnTo>
                  <a:close/>
                  <a:moveTo>
                    <a:pt x="280" y="187"/>
                  </a:moveTo>
                  <a:lnTo>
                    <a:pt x="282" y="211"/>
                  </a:lnTo>
                  <a:lnTo>
                    <a:pt x="280" y="219"/>
                  </a:lnTo>
                  <a:lnTo>
                    <a:pt x="285" y="214"/>
                  </a:lnTo>
                  <a:lnTo>
                    <a:pt x="288" y="207"/>
                  </a:lnTo>
                  <a:lnTo>
                    <a:pt x="292" y="201"/>
                  </a:lnTo>
                  <a:lnTo>
                    <a:pt x="291" y="195"/>
                  </a:lnTo>
                  <a:lnTo>
                    <a:pt x="285" y="191"/>
                  </a:lnTo>
                  <a:lnTo>
                    <a:pt x="280" y="187"/>
                  </a:lnTo>
                  <a:close/>
                  <a:moveTo>
                    <a:pt x="230" y="172"/>
                  </a:moveTo>
                  <a:lnTo>
                    <a:pt x="230" y="172"/>
                  </a:lnTo>
                  <a:lnTo>
                    <a:pt x="224" y="181"/>
                  </a:lnTo>
                  <a:lnTo>
                    <a:pt x="216" y="187"/>
                  </a:lnTo>
                  <a:lnTo>
                    <a:pt x="213" y="195"/>
                  </a:lnTo>
                  <a:lnTo>
                    <a:pt x="228" y="184"/>
                  </a:lnTo>
                  <a:lnTo>
                    <a:pt x="229" y="178"/>
                  </a:lnTo>
                  <a:lnTo>
                    <a:pt x="230" y="172"/>
                  </a:lnTo>
                  <a:close/>
                  <a:moveTo>
                    <a:pt x="357" y="172"/>
                  </a:moveTo>
                  <a:lnTo>
                    <a:pt x="356" y="189"/>
                  </a:lnTo>
                  <a:lnTo>
                    <a:pt x="357" y="198"/>
                  </a:lnTo>
                  <a:lnTo>
                    <a:pt x="357" y="207"/>
                  </a:lnTo>
                  <a:lnTo>
                    <a:pt x="357" y="215"/>
                  </a:lnTo>
                  <a:lnTo>
                    <a:pt x="359" y="221"/>
                  </a:lnTo>
                  <a:lnTo>
                    <a:pt x="359" y="197"/>
                  </a:lnTo>
                  <a:lnTo>
                    <a:pt x="357" y="172"/>
                  </a:lnTo>
                  <a:close/>
                  <a:moveTo>
                    <a:pt x="189" y="166"/>
                  </a:moveTo>
                  <a:lnTo>
                    <a:pt x="181" y="180"/>
                  </a:lnTo>
                  <a:lnTo>
                    <a:pt x="177" y="193"/>
                  </a:lnTo>
                  <a:lnTo>
                    <a:pt x="175" y="194"/>
                  </a:lnTo>
                  <a:lnTo>
                    <a:pt x="179" y="194"/>
                  </a:lnTo>
                  <a:lnTo>
                    <a:pt x="185" y="193"/>
                  </a:lnTo>
                  <a:lnTo>
                    <a:pt x="191" y="190"/>
                  </a:lnTo>
                  <a:lnTo>
                    <a:pt x="196" y="186"/>
                  </a:lnTo>
                  <a:lnTo>
                    <a:pt x="198" y="181"/>
                  </a:lnTo>
                  <a:lnTo>
                    <a:pt x="194" y="181"/>
                  </a:lnTo>
                  <a:lnTo>
                    <a:pt x="191" y="181"/>
                  </a:lnTo>
                  <a:lnTo>
                    <a:pt x="189" y="178"/>
                  </a:lnTo>
                  <a:lnTo>
                    <a:pt x="186" y="176"/>
                  </a:lnTo>
                  <a:lnTo>
                    <a:pt x="187" y="172"/>
                  </a:lnTo>
                  <a:lnTo>
                    <a:pt x="189" y="166"/>
                  </a:lnTo>
                  <a:close/>
                  <a:moveTo>
                    <a:pt x="21" y="165"/>
                  </a:moveTo>
                  <a:lnTo>
                    <a:pt x="20" y="181"/>
                  </a:lnTo>
                  <a:lnTo>
                    <a:pt x="20" y="194"/>
                  </a:lnTo>
                  <a:lnTo>
                    <a:pt x="20" y="201"/>
                  </a:lnTo>
                  <a:lnTo>
                    <a:pt x="21" y="207"/>
                  </a:lnTo>
                  <a:lnTo>
                    <a:pt x="24" y="191"/>
                  </a:lnTo>
                  <a:lnTo>
                    <a:pt x="26" y="177"/>
                  </a:lnTo>
                  <a:lnTo>
                    <a:pt x="21" y="165"/>
                  </a:lnTo>
                  <a:close/>
                  <a:moveTo>
                    <a:pt x="227" y="155"/>
                  </a:moveTo>
                  <a:lnTo>
                    <a:pt x="227" y="156"/>
                  </a:lnTo>
                  <a:lnTo>
                    <a:pt x="228" y="156"/>
                  </a:lnTo>
                  <a:lnTo>
                    <a:pt x="227" y="155"/>
                  </a:lnTo>
                  <a:close/>
                  <a:moveTo>
                    <a:pt x="126" y="155"/>
                  </a:moveTo>
                  <a:lnTo>
                    <a:pt x="118" y="164"/>
                  </a:lnTo>
                  <a:lnTo>
                    <a:pt x="118" y="168"/>
                  </a:lnTo>
                  <a:lnTo>
                    <a:pt x="124" y="157"/>
                  </a:lnTo>
                  <a:lnTo>
                    <a:pt x="126" y="155"/>
                  </a:lnTo>
                  <a:close/>
                  <a:moveTo>
                    <a:pt x="278" y="152"/>
                  </a:moveTo>
                  <a:lnTo>
                    <a:pt x="275" y="165"/>
                  </a:lnTo>
                  <a:lnTo>
                    <a:pt x="276" y="168"/>
                  </a:lnTo>
                  <a:lnTo>
                    <a:pt x="284" y="173"/>
                  </a:lnTo>
                  <a:lnTo>
                    <a:pt x="278" y="152"/>
                  </a:lnTo>
                  <a:close/>
                  <a:moveTo>
                    <a:pt x="293" y="149"/>
                  </a:moveTo>
                  <a:lnTo>
                    <a:pt x="296" y="157"/>
                  </a:lnTo>
                  <a:lnTo>
                    <a:pt x="296" y="152"/>
                  </a:lnTo>
                  <a:lnTo>
                    <a:pt x="293" y="149"/>
                  </a:lnTo>
                  <a:close/>
                  <a:moveTo>
                    <a:pt x="212" y="147"/>
                  </a:moveTo>
                  <a:lnTo>
                    <a:pt x="204" y="151"/>
                  </a:lnTo>
                  <a:lnTo>
                    <a:pt x="212" y="152"/>
                  </a:lnTo>
                  <a:lnTo>
                    <a:pt x="212" y="148"/>
                  </a:lnTo>
                  <a:lnTo>
                    <a:pt x="212" y="147"/>
                  </a:lnTo>
                  <a:close/>
                  <a:moveTo>
                    <a:pt x="242" y="142"/>
                  </a:moveTo>
                  <a:lnTo>
                    <a:pt x="247" y="149"/>
                  </a:lnTo>
                  <a:lnTo>
                    <a:pt x="251" y="156"/>
                  </a:lnTo>
                  <a:lnTo>
                    <a:pt x="253" y="155"/>
                  </a:lnTo>
                  <a:lnTo>
                    <a:pt x="247" y="148"/>
                  </a:lnTo>
                  <a:lnTo>
                    <a:pt x="242" y="142"/>
                  </a:lnTo>
                  <a:close/>
                  <a:moveTo>
                    <a:pt x="259" y="138"/>
                  </a:moveTo>
                  <a:lnTo>
                    <a:pt x="262" y="140"/>
                  </a:lnTo>
                  <a:lnTo>
                    <a:pt x="263" y="139"/>
                  </a:lnTo>
                  <a:lnTo>
                    <a:pt x="262" y="138"/>
                  </a:lnTo>
                  <a:lnTo>
                    <a:pt x="259" y="138"/>
                  </a:lnTo>
                  <a:close/>
                  <a:moveTo>
                    <a:pt x="69" y="130"/>
                  </a:moveTo>
                  <a:lnTo>
                    <a:pt x="62" y="136"/>
                  </a:lnTo>
                  <a:lnTo>
                    <a:pt x="62" y="140"/>
                  </a:lnTo>
                  <a:lnTo>
                    <a:pt x="62" y="166"/>
                  </a:lnTo>
                  <a:lnTo>
                    <a:pt x="63" y="177"/>
                  </a:lnTo>
                  <a:lnTo>
                    <a:pt x="66" y="166"/>
                  </a:lnTo>
                  <a:lnTo>
                    <a:pt x="69" y="130"/>
                  </a:lnTo>
                  <a:close/>
                  <a:moveTo>
                    <a:pt x="149" y="127"/>
                  </a:moveTo>
                  <a:lnTo>
                    <a:pt x="149" y="129"/>
                  </a:lnTo>
                  <a:lnTo>
                    <a:pt x="149" y="129"/>
                  </a:lnTo>
                  <a:lnTo>
                    <a:pt x="149" y="127"/>
                  </a:lnTo>
                  <a:close/>
                  <a:moveTo>
                    <a:pt x="203" y="126"/>
                  </a:moveTo>
                  <a:lnTo>
                    <a:pt x="200" y="126"/>
                  </a:lnTo>
                  <a:lnTo>
                    <a:pt x="194" y="127"/>
                  </a:lnTo>
                  <a:lnTo>
                    <a:pt x="194" y="131"/>
                  </a:lnTo>
                  <a:lnTo>
                    <a:pt x="199" y="130"/>
                  </a:lnTo>
                  <a:lnTo>
                    <a:pt x="204" y="129"/>
                  </a:lnTo>
                  <a:lnTo>
                    <a:pt x="203" y="126"/>
                  </a:lnTo>
                  <a:close/>
                  <a:moveTo>
                    <a:pt x="98" y="113"/>
                  </a:moveTo>
                  <a:lnTo>
                    <a:pt x="92" y="115"/>
                  </a:lnTo>
                  <a:lnTo>
                    <a:pt x="92" y="122"/>
                  </a:lnTo>
                  <a:lnTo>
                    <a:pt x="98" y="113"/>
                  </a:lnTo>
                  <a:close/>
                  <a:moveTo>
                    <a:pt x="178" y="112"/>
                  </a:moveTo>
                  <a:lnTo>
                    <a:pt x="172" y="113"/>
                  </a:lnTo>
                  <a:lnTo>
                    <a:pt x="166" y="114"/>
                  </a:lnTo>
                  <a:lnTo>
                    <a:pt x="165" y="123"/>
                  </a:lnTo>
                  <a:lnTo>
                    <a:pt x="168" y="122"/>
                  </a:lnTo>
                  <a:lnTo>
                    <a:pt x="174" y="118"/>
                  </a:lnTo>
                  <a:lnTo>
                    <a:pt x="182" y="114"/>
                  </a:lnTo>
                  <a:lnTo>
                    <a:pt x="183" y="113"/>
                  </a:lnTo>
                  <a:lnTo>
                    <a:pt x="178" y="112"/>
                  </a:lnTo>
                  <a:close/>
                  <a:moveTo>
                    <a:pt x="230" y="109"/>
                  </a:moveTo>
                  <a:lnTo>
                    <a:pt x="223" y="110"/>
                  </a:lnTo>
                  <a:lnTo>
                    <a:pt x="215" y="113"/>
                  </a:lnTo>
                  <a:lnTo>
                    <a:pt x="229" y="117"/>
                  </a:lnTo>
                  <a:lnTo>
                    <a:pt x="244" y="123"/>
                  </a:lnTo>
                  <a:lnTo>
                    <a:pt x="255" y="122"/>
                  </a:lnTo>
                  <a:lnTo>
                    <a:pt x="245" y="114"/>
                  </a:lnTo>
                  <a:lnTo>
                    <a:pt x="230" y="109"/>
                  </a:lnTo>
                  <a:lnTo>
                    <a:pt x="230" y="109"/>
                  </a:lnTo>
                  <a:close/>
                  <a:moveTo>
                    <a:pt x="198" y="101"/>
                  </a:moveTo>
                  <a:lnTo>
                    <a:pt x="198" y="101"/>
                  </a:lnTo>
                  <a:lnTo>
                    <a:pt x="199" y="101"/>
                  </a:lnTo>
                  <a:lnTo>
                    <a:pt x="198" y="101"/>
                  </a:lnTo>
                  <a:close/>
                  <a:moveTo>
                    <a:pt x="156" y="98"/>
                  </a:moveTo>
                  <a:lnTo>
                    <a:pt x="149" y="100"/>
                  </a:lnTo>
                  <a:lnTo>
                    <a:pt x="144" y="101"/>
                  </a:lnTo>
                  <a:lnTo>
                    <a:pt x="143" y="102"/>
                  </a:lnTo>
                  <a:lnTo>
                    <a:pt x="141" y="105"/>
                  </a:lnTo>
                  <a:lnTo>
                    <a:pt x="130" y="118"/>
                  </a:lnTo>
                  <a:lnTo>
                    <a:pt x="122" y="135"/>
                  </a:lnTo>
                  <a:lnTo>
                    <a:pt x="153" y="101"/>
                  </a:lnTo>
                  <a:lnTo>
                    <a:pt x="155" y="100"/>
                  </a:lnTo>
                  <a:lnTo>
                    <a:pt x="156" y="98"/>
                  </a:lnTo>
                  <a:close/>
                  <a:moveTo>
                    <a:pt x="166" y="98"/>
                  </a:moveTo>
                  <a:lnTo>
                    <a:pt x="160" y="98"/>
                  </a:lnTo>
                  <a:lnTo>
                    <a:pt x="164" y="100"/>
                  </a:lnTo>
                  <a:lnTo>
                    <a:pt x="168" y="98"/>
                  </a:lnTo>
                  <a:lnTo>
                    <a:pt x="166" y="98"/>
                  </a:lnTo>
                  <a:close/>
                  <a:moveTo>
                    <a:pt x="54" y="94"/>
                  </a:moveTo>
                  <a:lnTo>
                    <a:pt x="41" y="115"/>
                  </a:lnTo>
                  <a:lnTo>
                    <a:pt x="30" y="136"/>
                  </a:lnTo>
                  <a:lnTo>
                    <a:pt x="31" y="144"/>
                  </a:lnTo>
                  <a:lnTo>
                    <a:pt x="33" y="152"/>
                  </a:lnTo>
                  <a:lnTo>
                    <a:pt x="37" y="143"/>
                  </a:lnTo>
                  <a:lnTo>
                    <a:pt x="42" y="134"/>
                  </a:lnTo>
                  <a:lnTo>
                    <a:pt x="46" y="122"/>
                  </a:lnTo>
                  <a:lnTo>
                    <a:pt x="49" y="112"/>
                  </a:lnTo>
                  <a:lnTo>
                    <a:pt x="51" y="102"/>
                  </a:lnTo>
                  <a:lnTo>
                    <a:pt x="54" y="94"/>
                  </a:lnTo>
                  <a:close/>
                  <a:moveTo>
                    <a:pt x="80" y="93"/>
                  </a:moveTo>
                  <a:lnTo>
                    <a:pt x="75" y="100"/>
                  </a:lnTo>
                  <a:lnTo>
                    <a:pt x="71" y="108"/>
                  </a:lnTo>
                  <a:lnTo>
                    <a:pt x="76" y="105"/>
                  </a:lnTo>
                  <a:lnTo>
                    <a:pt x="80" y="93"/>
                  </a:lnTo>
                  <a:close/>
                  <a:moveTo>
                    <a:pt x="206" y="85"/>
                  </a:moveTo>
                  <a:lnTo>
                    <a:pt x="233" y="92"/>
                  </a:lnTo>
                  <a:lnTo>
                    <a:pt x="240" y="93"/>
                  </a:lnTo>
                  <a:lnTo>
                    <a:pt x="206" y="85"/>
                  </a:lnTo>
                  <a:close/>
                  <a:moveTo>
                    <a:pt x="309" y="85"/>
                  </a:moveTo>
                  <a:lnTo>
                    <a:pt x="318" y="106"/>
                  </a:lnTo>
                  <a:lnTo>
                    <a:pt x="322" y="129"/>
                  </a:lnTo>
                  <a:lnTo>
                    <a:pt x="329" y="136"/>
                  </a:lnTo>
                  <a:lnTo>
                    <a:pt x="335" y="144"/>
                  </a:lnTo>
                  <a:lnTo>
                    <a:pt x="340" y="139"/>
                  </a:lnTo>
                  <a:lnTo>
                    <a:pt x="331" y="112"/>
                  </a:lnTo>
                  <a:lnTo>
                    <a:pt x="316" y="88"/>
                  </a:lnTo>
                  <a:lnTo>
                    <a:pt x="309" y="85"/>
                  </a:lnTo>
                  <a:close/>
                  <a:moveTo>
                    <a:pt x="117" y="83"/>
                  </a:moveTo>
                  <a:lnTo>
                    <a:pt x="103" y="83"/>
                  </a:lnTo>
                  <a:lnTo>
                    <a:pt x="100" y="89"/>
                  </a:lnTo>
                  <a:lnTo>
                    <a:pt x="94" y="97"/>
                  </a:lnTo>
                  <a:lnTo>
                    <a:pt x="113" y="91"/>
                  </a:lnTo>
                  <a:lnTo>
                    <a:pt x="130" y="83"/>
                  </a:lnTo>
                  <a:lnTo>
                    <a:pt x="117" y="83"/>
                  </a:lnTo>
                  <a:close/>
                  <a:moveTo>
                    <a:pt x="257" y="79"/>
                  </a:moveTo>
                  <a:lnTo>
                    <a:pt x="270" y="88"/>
                  </a:lnTo>
                  <a:lnTo>
                    <a:pt x="291" y="101"/>
                  </a:lnTo>
                  <a:lnTo>
                    <a:pt x="287" y="85"/>
                  </a:lnTo>
                  <a:lnTo>
                    <a:pt x="284" y="81"/>
                  </a:lnTo>
                  <a:lnTo>
                    <a:pt x="271" y="80"/>
                  </a:lnTo>
                  <a:lnTo>
                    <a:pt x="257" y="79"/>
                  </a:lnTo>
                  <a:close/>
                  <a:moveTo>
                    <a:pt x="123" y="64"/>
                  </a:moveTo>
                  <a:lnTo>
                    <a:pt x="121" y="66"/>
                  </a:lnTo>
                  <a:lnTo>
                    <a:pt x="119" y="67"/>
                  </a:lnTo>
                  <a:lnTo>
                    <a:pt x="127" y="67"/>
                  </a:lnTo>
                  <a:lnTo>
                    <a:pt x="123" y="64"/>
                  </a:lnTo>
                  <a:close/>
                  <a:moveTo>
                    <a:pt x="162" y="59"/>
                  </a:moveTo>
                  <a:lnTo>
                    <a:pt x="144" y="60"/>
                  </a:lnTo>
                  <a:lnTo>
                    <a:pt x="162" y="74"/>
                  </a:lnTo>
                  <a:lnTo>
                    <a:pt x="198" y="66"/>
                  </a:lnTo>
                  <a:lnTo>
                    <a:pt x="189" y="63"/>
                  </a:lnTo>
                  <a:lnTo>
                    <a:pt x="181" y="62"/>
                  </a:lnTo>
                  <a:lnTo>
                    <a:pt x="162" y="59"/>
                  </a:lnTo>
                  <a:close/>
                  <a:moveTo>
                    <a:pt x="190" y="49"/>
                  </a:moveTo>
                  <a:lnTo>
                    <a:pt x="228" y="63"/>
                  </a:lnTo>
                  <a:lnTo>
                    <a:pt x="255" y="63"/>
                  </a:lnTo>
                  <a:lnTo>
                    <a:pt x="249" y="60"/>
                  </a:lnTo>
                  <a:lnTo>
                    <a:pt x="242" y="58"/>
                  </a:lnTo>
                  <a:lnTo>
                    <a:pt x="217" y="53"/>
                  </a:lnTo>
                  <a:lnTo>
                    <a:pt x="190" y="49"/>
                  </a:lnTo>
                  <a:close/>
                  <a:moveTo>
                    <a:pt x="153" y="15"/>
                  </a:moveTo>
                  <a:lnTo>
                    <a:pt x="135" y="19"/>
                  </a:lnTo>
                  <a:lnTo>
                    <a:pt x="111" y="26"/>
                  </a:lnTo>
                  <a:lnTo>
                    <a:pt x="89" y="38"/>
                  </a:lnTo>
                  <a:lnTo>
                    <a:pt x="118" y="26"/>
                  </a:lnTo>
                  <a:lnTo>
                    <a:pt x="149" y="20"/>
                  </a:lnTo>
                  <a:lnTo>
                    <a:pt x="181" y="17"/>
                  </a:lnTo>
                  <a:lnTo>
                    <a:pt x="193" y="19"/>
                  </a:lnTo>
                  <a:lnTo>
                    <a:pt x="173" y="15"/>
                  </a:lnTo>
                  <a:lnTo>
                    <a:pt x="153" y="15"/>
                  </a:lnTo>
                  <a:close/>
                  <a:moveTo>
                    <a:pt x="155" y="0"/>
                  </a:moveTo>
                  <a:lnTo>
                    <a:pt x="182" y="2"/>
                  </a:lnTo>
                  <a:lnTo>
                    <a:pt x="210" y="7"/>
                  </a:lnTo>
                  <a:lnTo>
                    <a:pt x="237" y="13"/>
                  </a:lnTo>
                  <a:lnTo>
                    <a:pt x="262" y="24"/>
                  </a:lnTo>
                  <a:lnTo>
                    <a:pt x="287" y="36"/>
                  </a:lnTo>
                  <a:lnTo>
                    <a:pt x="302" y="43"/>
                  </a:lnTo>
                  <a:lnTo>
                    <a:pt x="318" y="54"/>
                  </a:lnTo>
                  <a:lnTo>
                    <a:pt x="334" y="71"/>
                  </a:lnTo>
                  <a:lnTo>
                    <a:pt x="348" y="89"/>
                  </a:lnTo>
                  <a:lnTo>
                    <a:pt x="357" y="100"/>
                  </a:lnTo>
                  <a:lnTo>
                    <a:pt x="364" y="112"/>
                  </a:lnTo>
                  <a:lnTo>
                    <a:pt x="367" y="125"/>
                  </a:lnTo>
                  <a:lnTo>
                    <a:pt x="378" y="161"/>
                  </a:lnTo>
                  <a:lnTo>
                    <a:pt x="386" y="198"/>
                  </a:lnTo>
                  <a:lnTo>
                    <a:pt x="389" y="216"/>
                  </a:lnTo>
                  <a:lnTo>
                    <a:pt x="390" y="237"/>
                  </a:lnTo>
                  <a:lnTo>
                    <a:pt x="390" y="259"/>
                  </a:lnTo>
                  <a:lnTo>
                    <a:pt x="388" y="280"/>
                  </a:lnTo>
                  <a:lnTo>
                    <a:pt x="381" y="301"/>
                  </a:lnTo>
                  <a:lnTo>
                    <a:pt x="372" y="318"/>
                  </a:lnTo>
                  <a:lnTo>
                    <a:pt x="357" y="333"/>
                  </a:lnTo>
                  <a:lnTo>
                    <a:pt x="347" y="339"/>
                  </a:lnTo>
                  <a:lnTo>
                    <a:pt x="335" y="345"/>
                  </a:lnTo>
                  <a:lnTo>
                    <a:pt x="325" y="355"/>
                  </a:lnTo>
                  <a:lnTo>
                    <a:pt x="313" y="364"/>
                  </a:lnTo>
                  <a:lnTo>
                    <a:pt x="300" y="371"/>
                  </a:lnTo>
                  <a:lnTo>
                    <a:pt x="287" y="375"/>
                  </a:lnTo>
                  <a:lnTo>
                    <a:pt x="272" y="377"/>
                  </a:lnTo>
                  <a:lnTo>
                    <a:pt x="265" y="382"/>
                  </a:lnTo>
                  <a:lnTo>
                    <a:pt x="255" y="388"/>
                  </a:lnTo>
                  <a:lnTo>
                    <a:pt x="236" y="394"/>
                  </a:lnTo>
                  <a:lnTo>
                    <a:pt x="215" y="396"/>
                  </a:lnTo>
                  <a:lnTo>
                    <a:pt x="212" y="397"/>
                  </a:lnTo>
                  <a:lnTo>
                    <a:pt x="210" y="398"/>
                  </a:lnTo>
                  <a:lnTo>
                    <a:pt x="207" y="398"/>
                  </a:lnTo>
                  <a:lnTo>
                    <a:pt x="172" y="390"/>
                  </a:lnTo>
                  <a:lnTo>
                    <a:pt x="138" y="379"/>
                  </a:lnTo>
                  <a:lnTo>
                    <a:pt x="138" y="379"/>
                  </a:lnTo>
                  <a:lnTo>
                    <a:pt x="121" y="376"/>
                  </a:lnTo>
                  <a:lnTo>
                    <a:pt x="105" y="371"/>
                  </a:lnTo>
                  <a:lnTo>
                    <a:pt x="90" y="363"/>
                  </a:lnTo>
                  <a:lnTo>
                    <a:pt x="89" y="362"/>
                  </a:lnTo>
                  <a:lnTo>
                    <a:pt x="71" y="359"/>
                  </a:lnTo>
                  <a:lnTo>
                    <a:pt x="54" y="350"/>
                  </a:lnTo>
                  <a:lnTo>
                    <a:pt x="37" y="333"/>
                  </a:lnTo>
                  <a:lnTo>
                    <a:pt x="24" y="313"/>
                  </a:lnTo>
                  <a:lnTo>
                    <a:pt x="16" y="290"/>
                  </a:lnTo>
                  <a:lnTo>
                    <a:pt x="12" y="265"/>
                  </a:lnTo>
                  <a:lnTo>
                    <a:pt x="4" y="244"/>
                  </a:lnTo>
                  <a:lnTo>
                    <a:pt x="0" y="219"/>
                  </a:lnTo>
                  <a:lnTo>
                    <a:pt x="0" y="185"/>
                  </a:lnTo>
                  <a:lnTo>
                    <a:pt x="4" y="151"/>
                  </a:lnTo>
                  <a:lnTo>
                    <a:pt x="13" y="119"/>
                  </a:lnTo>
                  <a:lnTo>
                    <a:pt x="16" y="105"/>
                  </a:lnTo>
                  <a:lnTo>
                    <a:pt x="21" y="91"/>
                  </a:lnTo>
                  <a:lnTo>
                    <a:pt x="31" y="71"/>
                  </a:lnTo>
                  <a:lnTo>
                    <a:pt x="46" y="55"/>
                  </a:lnTo>
                  <a:lnTo>
                    <a:pt x="63" y="41"/>
                  </a:lnTo>
                  <a:lnTo>
                    <a:pt x="81" y="28"/>
                  </a:lnTo>
                  <a:lnTo>
                    <a:pt x="100" y="16"/>
                  </a:lnTo>
                  <a:lnTo>
                    <a:pt x="127" y="5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62563" y="2193504"/>
              <a:ext cx="37257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solidFill>
                    <a:srgbClr val="81C9AC"/>
                  </a:solidFill>
                  <a:latin typeface="Candara" panose="020E0502030303020204" pitchFamily="34" charset="0"/>
                </a:rPr>
                <a:t>Поиск информации в интернете</a:t>
              </a:r>
              <a:endParaRPr lang="en-US" sz="2400" dirty="0">
                <a:solidFill>
                  <a:srgbClr val="81C9AC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5" name="Freeform 196"/>
            <p:cNvSpPr>
              <a:spLocks noEditPoints="1"/>
            </p:cNvSpPr>
            <p:nvPr/>
          </p:nvSpPr>
          <p:spPr bwMode="auto">
            <a:xfrm>
              <a:off x="1027619" y="2164876"/>
              <a:ext cx="489294" cy="468058"/>
            </a:xfrm>
            <a:custGeom>
              <a:avLst/>
              <a:gdLst>
                <a:gd name="T0" fmla="*/ 84 w 353"/>
                <a:gd name="T1" fmla="*/ 263 h 337"/>
                <a:gd name="T2" fmla="*/ 159 w 353"/>
                <a:gd name="T3" fmla="*/ 327 h 337"/>
                <a:gd name="T4" fmla="*/ 233 w 353"/>
                <a:gd name="T5" fmla="*/ 311 h 337"/>
                <a:gd name="T6" fmla="*/ 304 w 353"/>
                <a:gd name="T7" fmla="*/ 227 h 337"/>
                <a:gd name="T8" fmla="*/ 346 w 353"/>
                <a:gd name="T9" fmla="*/ 123 h 337"/>
                <a:gd name="T10" fmla="*/ 327 w 353"/>
                <a:gd name="T11" fmla="*/ 31 h 337"/>
                <a:gd name="T12" fmla="*/ 239 w 353"/>
                <a:gd name="T13" fmla="*/ 12 h 337"/>
                <a:gd name="T14" fmla="*/ 182 w 353"/>
                <a:gd name="T15" fmla="*/ 84 h 337"/>
                <a:gd name="T16" fmla="*/ 137 w 353"/>
                <a:gd name="T17" fmla="*/ 19 h 337"/>
                <a:gd name="T18" fmla="*/ 61 w 353"/>
                <a:gd name="T19" fmla="*/ 14 h 337"/>
                <a:gd name="T20" fmla="*/ 30 w 353"/>
                <a:gd name="T21" fmla="*/ 171 h 337"/>
                <a:gd name="T22" fmla="*/ 84 w 353"/>
                <a:gd name="T23" fmla="*/ 263 h 337"/>
                <a:gd name="T24" fmla="*/ 182 w 353"/>
                <a:gd name="T25" fmla="*/ 118 h 337"/>
                <a:gd name="T26" fmla="*/ 199 w 353"/>
                <a:gd name="T27" fmla="*/ 179 h 337"/>
                <a:gd name="T28" fmla="*/ 172 w 353"/>
                <a:gd name="T29" fmla="*/ 203 h 337"/>
                <a:gd name="T30" fmla="*/ 167 w 353"/>
                <a:gd name="T31" fmla="*/ 158 h 337"/>
                <a:gd name="T32" fmla="*/ 182 w 353"/>
                <a:gd name="T33" fmla="*/ 118 h 337"/>
                <a:gd name="T34" fmla="*/ 41 w 353"/>
                <a:gd name="T35" fmla="*/ 46 h 337"/>
                <a:gd name="T36" fmla="*/ 116 w 353"/>
                <a:gd name="T37" fmla="*/ 23 h 337"/>
                <a:gd name="T38" fmla="*/ 174 w 353"/>
                <a:gd name="T39" fmla="*/ 103 h 337"/>
                <a:gd name="T40" fmla="*/ 154 w 353"/>
                <a:gd name="T41" fmla="*/ 197 h 337"/>
                <a:gd name="T42" fmla="*/ 186 w 353"/>
                <a:gd name="T43" fmla="*/ 222 h 337"/>
                <a:gd name="T44" fmla="*/ 212 w 353"/>
                <a:gd name="T45" fmla="*/ 179 h 337"/>
                <a:gd name="T46" fmla="*/ 189 w 353"/>
                <a:gd name="T47" fmla="*/ 103 h 337"/>
                <a:gd name="T48" fmla="*/ 242 w 353"/>
                <a:gd name="T49" fmla="*/ 25 h 337"/>
                <a:gd name="T50" fmla="*/ 318 w 353"/>
                <a:gd name="T51" fmla="*/ 40 h 337"/>
                <a:gd name="T52" fmla="*/ 310 w 353"/>
                <a:gd name="T53" fmla="*/ 191 h 337"/>
                <a:gd name="T54" fmla="*/ 250 w 353"/>
                <a:gd name="T55" fmla="*/ 277 h 337"/>
                <a:gd name="T56" fmla="*/ 184 w 353"/>
                <a:gd name="T57" fmla="*/ 319 h 337"/>
                <a:gd name="T58" fmla="*/ 116 w 353"/>
                <a:gd name="T59" fmla="*/ 280 h 337"/>
                <a:gd name="T60" fmla="*/ 58 w 353"/>
                <a:gd name="T61" fmla="*/ 199 h 337"/>
                <a:gd name="T62" fmla="*/ 30 w 353"/>
                <a:gd name="T63" fmla="*/ 122 h 337"/>
                <a:gd name="T64" fmla="*/ 41 w 353"/>
                <a:gd name="T65" fmla="*/ 4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3" h="337">
                  <a:moveTo>
                    <a:pt x="84" y="263"/>
                  </a:moveTo>
                  <a:cubicBezTo>
                    <a:pt x="104" y="288"/>
                    <a:pt x="128" y="316"/>
                    <a:pt x="159" y="327"/>
                  </a:cubicBezTo>
                  <a:cubicBezTo>
                    <a:pt x="186" y="337"/>
                    <a:pt x="211" y="327"/>
                    <a:pt x="233" y="311"/>
                  </a:cubicBezTo>
                  <a:cubicBezTo>
                    <a:pt x="262" y="288"/>
                    <a:pt x="285" y="258"/>
                    <a:pt x="304" y="227"/>
                  </a:cubicBezTo>
                  <a:cubicBezTo>
                    <a:pt x="324" y="195"/>
                    <a:pt x="340" y="161"/>
                    <a:pt x="346" y="123"/>
                  </a:cubicBezTo>
                  <a:cubicBezTo>
                    <a:pt x="351" y="92"/>
                    <a:pt x="350" y="56"/>
                    <a:pt x="327" y="31"/>
                  </a:cubicBezTo>
                  <a:cubicBezTo>
                    <a:pt x="304" y="8"/>
                    <a:pt x="269" y="0"/>
                    <a:pt x="239" y="12"/>
                  </a:cubicBezTo>
                  <a:cubicBezTo>
                    <a:pt x="208" y="25"/>
                    <a:pt x="192" y="54"/>
                    <a:pt x="182" y="84"/>
                  </a:cubicBezTo>
                  <a:cubicBezTo>
                    <a:pt x="172" y="58"/>
                    <a:pt x="160" y="33"/>
                    <a:pt x="137" y="19"/>
                  </a:cubicBezTo>
                  <a:cubicBezTo>
                    <a:pt x="114" y="5"/>
                    <a:pt x="85" y="3"/>
                    <a:pt x="61" y="14"/>
                  </a:cubicBezTo>
                  <a:cubicBezTo>
                    <a:pt x="0" y="41"/>
                    <a:pt x="10" y="120"/>
                    <a:pt x="30" y="171"/>
                  </a:cubicBezTo>
                  <a:cubicBezTo>
                    <a:pt x="43" y="204"/>
                    <a:pt x="63" y="235"/>
                    <a:pt x="84" y="263"/>
                  </a:cubicBezTo>
                  <a:close/>
                  <a:moveTo>
                    <a:pt x="182" y="118"/>
                  </a:moveTo>
                  <a:cubicBezTo>
                    <a:pt x="191" y="137"/>
                    <a:pt x="198" y="158"/>
                    <a:pt x="199" y="179"/>
                  </a:cubicBezTo>
                  <a:cubicBezTo>
                    <a:pt x="198" y="191"/>
                    <a:pt x="188" y="222"/>
                    <a:pt x="172" y="203"/>
                  </a:cubicBezTo>
                  <a:cubicBezTo>
                    <a:pt x="162" y="191"/>
                    <a:pt x="164" y="173"/>
                    <a:pt x="167" y="158"/>
                  </a:cubicBezTo>
                  <a:cubicBezTo>
                    <a:pt x="170" y="145"/>
                    <a:pt x="175" y="131"/>
                    <a:pt x="182" y="118"/>
                  </a:cubicBezTo>
                  <a:close/>
                  <a:moveTo>
                    <a:pt x="41" y="46"/>
                  </a:moveTo>
                  <a:cubicBezTo>
                    <a:pt x="57" y="22"/>
                    <a:pt x="90" y="14"/>
                    <a:pt x="116" y="23"/>
                  </a:cubicBezTo>
                  <a:cubicBezTo>
                    <a:pt x="151" y="35"/>
                    <a:pt x="164" y="71"/>
                    <a:pt x="174" y="103"/>
                  </a:cubicBezTo>
                  <a:cubicBezTo>
                    <a:pt x="160" y="130"/>
                    <a:pt x="144" y="167"/>
                    <a:pt x="154" y="197"/>
                  </a:cubicBezTo>
                  <a:cubicBezTo>
                    <a:pt x="158" y="210"/>
                    <a:pt x="170" y="225"/>
                    <a:pt x="186" y="222"/>
                  </a:cubicBezTo>
                  <a:cubicBezTo>
                    <a:pt x="205" y="218"/>
                    <a:pt x="211" y="195"/>
                    <a:pt x="212" y="179"/>
                  </a:cubicBezTo>
                  <a:cubicBezTo>
                    <a:pt x="211" y="152"/>
                    <a:pt x="201" y="126"/>
                    <a:pt x="189" y="103"/>
                  </a:cubicBezTo>
                  <a:cubicBezTo>
                    <a:pt x="198" y="73"/>
                    <a:pt x="210" y="39"/>
                    <a:pt x="242" y="25"/>
                  </a:cubicBezTo>
                  <a:cubicBezTo>
                    <a:pt x="268" y="14"/>
                    <a:pt x="298" y="20"/>
                    <a:pt x="318" y="40"/>
                  </a:cubicBezTo>
                  <a:cubicBezTo>
                    <a:pt x="353" y="79"/>
                    <a:pt x="331" y="150"/>
                    <a:pt x="310" y="191"/>
                  </a:cubicBezTo>
                  <a:cubicBezTo>
                    <a:pt x="293" y="222"/>
                    <a:pt x="274" y="251"/>
                    <a:pt x="250" y="277"/>
                  </a:cubicBezTo>
                  <a:cubicBezTo>
                    <a:pt x="233" y="295"/>
                    <a:pt x="210" y="317"/>
                    <a:pt x="184" y="319"/>
                  </a:cubicBezTo>
                  <a:cubicBezTo>
                    <a:pt x="157" y="320"/>
                    <a:pt x="133" y="298"/>
                    <a:pt x="116" y="280"/>
                  </a:cubicBezTo>
                  <a:cubicBezTo>
                    <a:pt x="93" y="256"/>
                    <a:pt x="74" y="228"/>
                    <a:pt x="58" y="199"/>
                  </a:cubicBezTo>
                  <a:cubicBezTo>
                    <a:pt x="44" y="175"/>
                    <a:pt x="34" y="149"/>
                    <a:pt x="30" y="122"/>
                  </a:cubicBezTo>
                  <a:cubicBezTo>
                    <a:pt x="26" y="97"/>
                    <a:pt x="25" y="67"/>
                    <a:pt x="41" y="46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47568" y="4890221"/>
            <a:ext cx="849396" cy="826496"/>
            <a:chOff x="847568" y="4890221"/>
            <a:chExt cx="849396" cy="826496"/>
          </a:xfrm>
        </p:grpSpPr>
        <p:sp>
          <p:nvSpPr>
            <p:cNvPr id="24" name="Freeform 91"/>
            <p:cNvSpPr>
              <a:spLocks noEditPoints="1"/>
            </p:cNvSpPr>
            <p:nvPr/>
          </p:nvSpPr>
          <p:spPr bwMode="auto">
            <a:xfrm>
              <a:off x="847568" y="4890221"/>
              <a:ext cx="849396" cy="826496"/>
            </a:xfrm>
            <a:custGeom>
              <a:avLst/>
              <a:gdLst>
                <a:gd name="T0" fmla="*/ 247 w 408"/>
                <a:gd name="T1" fmla="*/ 335 h 397"/>
                <a:gd name="T2" fmla="*/ 149 w 408"/>
                <a:gd name="T3" fmla="*/ 344 h 397"/>
                <a:gd name="T4" fmla="*/ 190 w 408"/>
                <a:gd name="T5" fmla="*/ 327 h 397"/>
                <a:gd name="T6" fmla="*/ 94 w 408"/>
                <a:gd name="T7" fmla="*/ 329 h 397"/>
                <a:gd name="T8" fmla="*/ 183 w 408"/>
                <a:gd name="T9" fmla="*/ 296 h 397"/>
                <a:gd name="T10" fmla="*/ 228 w 408"/>
                <a:gd name="T11" fmla="*/ 280 h 397"/>
                <a:gd name="T12" fmla="*/ 169 w 408"/>
                <a:gd name="T13" fmla="*/ 292 h 397"/>
                <a:gd name="T14" fmla="*/ 376 w 408"/>
                <a:gd name="T15" fmla="*/ 259 h 397"/>
                <a:gd name="T16" fmla="*/ 41 w 408"/>
                <a:gd name="T17" fmla="*/ 253 h 397"/>
                <a:gd name="T18" fmla="*/ 54 w 408"/>
                <a:gd name="T19" fmla="*/ 268 h 397"/>
                <a:gd name="T20" fmla="*/ 227 w 408"/>
                <a:gd name="T21" fmla="*/ 258 h 397"/>
                <a:gd name="T22" fmla="*/ 249 w 408"/>
                <a:gd name="T23" fmla="*/ 241 h 397"/>
                <a:gd name="T24" fmla="*/ 221 w 408"/>
                <a:gd name="T25" fmla="*/ 227 h 397"/>
                <a:gd name="T26" fmla="*/ 131 w 408"/>
                <a:gd name="T27" fmla="*/ 225 h 397"/>
                <a:gd name="T28" fmla="*/ 284 w 408"/>
                <a:gd name="T29" fmla="*/ 220 h 397"/>
                <a:gd name="T30" fmla="*/ 297 w 408"/>
                <a:gd name="T31" fmla="*/ 228 h 397"/>
                <a:gd name="T32" fmla="*/ 59 w 408"/>
                <a:gd name="T33" fmla="*/ 204 h 397"/>
                <a:gd name="T34" fmla="*/ 186 w 408"/>
                <a:gd name="T35" fmla="*/ 185 h 397"/>
                <a:gd name="T36" fmla="*/ 192 w 408"/>
                <a:gd name="T37" fmla="*/ 202 h 397"/>
                <a:gd name="T38" fmla="*/ 54 w 408"/>
                <a:gd name="T39" fmla="*/ 183 h 397"/>
                <a:gd name="T40" fmla="*/ 102 w 408"/>
                <a:gd name="T41" fmla="*/ 203 h 397"/>
                <a:gd name="T42" fmla="*/ 103 w 408"/>
                <a:gd name="T43" fmla="*/ 165 h 397"/>
                <a:gd name="T44" fmla="*/ 352 w 408"/>
                <a:gd name="T45" fmla="*/ 195 h 397"/>
                <a:gd name="T46" fmla="*/ 123 w 408"/>
                <a:gd name="T47" fmla="*/ 157 h 397"/>
                <a:gd name="T48" fmla="*/ 254 w 408"/>
                <a:gd name="T49" fmla="*/ 152 h 397"/>
                <a:gd name="T50" fmla="*/ 177 w 408"/>
                <a:gd name="T51" fmla="*/ 151 h 397"/>
                <a:gd name="T52" fmla="*/ 211 w 408"/>
                <a:gd name="T53" fmla="*/ 155 h 397"/>
                <a:gd name="T54" fmla="*/ 149 w 408"/>
                <a:gd name="T55" fmla="*/ 149 h 397"/>
                <a:gd name="T56" fmla="*/ 246 w 408"/>
                <a:gd name="T57" fmla="*/ 195 h 397"/>
                <a:gd name="T58" fmla="*/ 229 w 408"/>
                <a:gd name="T59" fmla="*/ 140 h 397"/>
                <a:gd name="T60" fmla="*/ 287 w 408"/>
                <a:gd name="T61" fmla="*/ 134 h 397"/>
                <a:gd name="T62" fmla="*/ 288 w 408"/>
                <a:gd name="T63" fmla="*/ 134 h 397"/>
                <a:gd name="T64" fmla="*/ 200 w 408"/>
                <a:gd name="T65" fmla="*/ 121 h 397"/>
                <a:gd name="T66" fmla="*/ 96 w 408"/>
                <a:gd name="T67" fmla="*/ 117 h 397"/>
                <a:gd name="T68" fmla="*/ 263 w 408"/>
                <a:gd name="T69" fmla="*/ 117 h 397"/>
                <a:gd name="T70" fmla="*/ 174 w 408"/>
                <a:gd name="T71" fmla="*/ 98 h 397"/>
                <a:gd name="T72" fmla="*/ 174 w 408"/>
                <a:gd name="T73" fmla="*/ 98 h 397"/>
                <a:gd name="T74" fmla="*/ 117 w 408"/>
                <a:gd name="T75" fmla="*/ 121 h 397"/>
                <a:gd name="T76" fmla="*/ 16 w 408"/>
                <a:gd name="T77" fmla="*/ 168 h 397"/>
                <a:gd name="T78" fmla="*/ 357 w 408"/>
                <a:gd name="T79" fmla="*/ 124 h 397"/>
                <a:gd name="T80" fmla="*/ 225 w 408"/>
                <a:gd name="T81" fmla="*/ 84 h 397"/>
                <a:gd name="T82" fmla="*/ 313 w 408"/>
                <a:gd name="T83" fmla="*/ 100 h 397"/>
                <a:gd name="T84" fmla="*/ 94 w 408"/>
                <a:gd name="T85" fmla="*/ 93 h 397"/>
                <a:gd name="T86" fmla="*/ 361 w 408"/>
                <a:gd name="T87" fmla="*/ 88 h 397"/>
                <a:gd name="T88" fmla="*/ 382 w 408"/>
                <a:gd name="T89" fmla="*/ 104 h 397"/>
                <a:gd name="T90" fmla="*/ 139 w 408"/>
                <a:gd name="T91" fmla="*/ 75 h 397"/>
                <a:gd name="T92" fmla="*/ 306 w 408"/>
                <a:gd name="T93" fmla="*/ 64 h 397"/>
                <a:gd name="T94" fmla="*/ 227 w 408"/>
                <a:gd name="T95" fmla="*/ 45 h 397"/>
                <a:gd name="T96" fmla="*/ 274 w 408"/>
                <a:gd name="T97" fmla="*/ 16 h 397"/>
                <a:gd name="T98" fmla="*/ 406 w 408"/>
                <a:gd name="T99" fmla="*/ 127 h 397"/>
                <a:gd name="T100" fmla="*/ 391 w 408"/>
                <a:gd name="T101" fmla="*/ 263 h 397"/>
                <a:gd name="T102" fmla="*/ 313 w 408"/>
                <a:gd name="T103" fmla="*/ 350 h 397"/>
                <a:gd name="T104" fmla="*/ 183 w 408"/>
                <a:gd name="T105" fmla="*/ 392 h 397"/>
                <a:gd name="T106" fmla="*/ 18 w 408"/>
                <a:gd name="T107" fmla="*/ 278 h 397"/>
                <a:gd name="T108" fmla="*/ 22 w 408"/>
                <a:gd name="T109" fmla="*/ 107 h 397"/>
                <a:gd name="T110" fmla="*/ 174 w 408"/>
                <a:gd name="T111" fmla="*/ 4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8" h="397">
                  <a:moveTo>
                    <a:pt x="247" y="334"/>
                  </a:moveTo>
                  <a:lnTo>
                    <a:pt x="217" y="342"/>
                  </a:lnTo>
                  <a:lnTo>
                    <a:pt x="207" y="343"/>
                  </a:lnTo>
                  <a:lnTo>
                    <a:pt x="198" y="343"/>
                  </a:lnTo>
                  <a:lnTo>
                    <a:pt x="196" y="344"/>
                  </a:lnTo>
                  <a:lnTo>
                    <a:pt x="217" y="344"/>
                  </a:lnTo>
                  <a:lnTo>
                    <a:pt x="240" y="342"/>
                  </a:lnTo>
                  <a:lnTo>
                    <a:pt x="247" y="335"/>
                  </a:lnTo>
                  <a:lnTo>
                    <a:pt x="247" y="334"/>
                  </a:lnTo>
                  <a:close/>
                  <a:moveTo>
                    <a:pt x="145" y="330"/>
                  </a:moveTo>
                  <a:lnTo>
                    <a:pt x="145" y="331"/>
                  </a:lnTo>
                  <a:lnTo>
                    <a:pt x="148" y="334"/>
                  </a:lnTo>
                  <a:lnTo>
                    <a:pt x="149" y="337"/>
                  </a:lnTo>
                  <a:lnTo>
                    <a:pt x="149" y="340"/>
                  </a:lnTo>
                  <a:lnTo>
                    <a:pt x="147" y="343"/>
                  </a:lnTo>
                  <a:lnTo>
                    <a:pt x="149" y="344"/>
                  </a:lnTo>
                  <a:lnTo>
                    <a:pt x="158" y="343"/>
                  </a:lnTo>
                  <a:lnTo>
                    <a:pt x="152" y="338"/>
                  </a:lnTo>
                  <a:lnTo>
                    <a:pt x="147" y="331"/>
                  </a:lnTo>
                  <a:lnTo>
                    <a:pt x="145" y="330"/>
                  </a:lnTo>
                  <a:close/>
                  <a:moveTo>
                    <a:pt x="198" y="325"/>
                  </a:moveTo>
                  <a:lnTo>
                    <a:pt x="182" y="325"/>
                  </a:lnTo>
                  <a:lnTo>
                    <a:pt x="186" y="326"/>
                  </a:lnTo>
                  <a:lnTo>
                    <a:pt x="190" y="327"/>
                  </a:lnTo>
                  <a:lnTo>
                    <a:pt x="195" y="327"/>
                  </a:lnTo>
                  <a:lnTo>
                    <a:pt x="198" y="325"/>
                  </a:lnTo>
                  <a:close/>
                  <a:moveTo>
                    <a:pt x="287" y="320"/>
                  </a:moveTo>
                  <a:lnTo>
                    <a:pt x="285" y="321"/>
                  </a:lnTo>
                  <a:lnTo>
                    <a:pt x="287" y="320"/>
                  </a:lnTo>
                  <a:lnTo>
                    <a:pt x="287" y="320"/>
                  </a:lnTo>
                  <a:close/>
                  <a:moveTo>
                    <a:pt x="83" y="318"/>
                  </a:moveTo>
                  <a:lnTo>
                    <a:pt x="94" y="329"/>
                  </a:lnTo>
                  <a:lnTo>
                    <a:pt x="106" y="335"/>
                  </a:lnTo>
                  <a:lnTo>
                    <a:pt x="111" y="339"/>
                  </a:lnTo>
                  <a:lnTo>
                    <a:pt x="118" y="340"/>
                  </a:lnTo>
                  <a:lnTo>
                    <a:pt x="105" y="331"/>
                  </a:lnTo>
                  <a:lnTo>
                    <a:pt x="94" y="321"/>
                  </a:lnTo>
                  <a:lnTo>
                    <a:pt x="83" y="318"/>
                  </a:lnTo>
                  <a:close/>
                  <a:moveTo>
                    <a:pt x="185" y="291"/>
                  </a:moveTo>
                  <a:lnTo>
                    <a:pt x="183" y="296"/>
                  </a:lnTo>
                  <a:lnTo>
                    <a:pt x="191" y="299"/>
                  </a:lnTo>
                  <a:lnTo>
                    <a:pt x="199" y="299"/>
                  </a:lnTo>
                  <a:lnTo>
                    <a:pt x="200" y="299"/>
                  </a:lnTo>
                  <a:lnTo>
                    <a:pt x="192" y="296"/>
                  </a:lnTo>
                  <a:lnTo>
                    <a:pt x="185" y="291"/>
                  </a:lnTo>
                  <a:close/>
                  <a:moveTo>
                    <a:pt x="225" y="280"/>
                  </a:moveTo>
                  <a:lnTo>
                    <a:pt x="227" y="282"/>
                  </a:lnTo>
                  <a:lnTo>
                    <a:pt x="228" y="280"/>
                  </a:lnTo>
                  <a:lnTo>
                    <a:pt x="225" y="280"/>
                  </a:lnTo>
                  <a:close/>
                  <a:moveTo>
                    <a:pt x="164" y="267"/>
                  </a:moveTo>
                  <a:lnTo>
                    <a:pt x="166" y="279"/>
                  </a:lnTo>
                  <a:lnTo>
                    <a:pt x="166" y="282"/>
                  </a:lnTo>
                  <a:lnTo>
                    <a:pt x="166" y="284"/>
                  </a:lnTo>
                  <a:lnTo>
                    <a:pt x="164" y="285"/>
                  </a:lnTo>
                  <a:lnTo>
                    <a:pt x="161" y="288"/>
                  </a:lnTo>
                  <a:lnTo>
                    <a:pt x="169" y="292"/>
                  </a:lnTo>
                  <a:lnTo>
                    <a:pt x="172" y="284"/>
                  </a:lnTo>
                  <a:lnTo>
                    <a:pt x="172" y="276"/>
                  </a:lnTo>
                  <a:lnTo>
                    <a:pt x="168" y="270"/>
                  </a:lnTo>
                  <a:lnTo>
                    <a:pt x="164" y="267"/>
                  </a:lnTo>
                  <a:close/>
                  <a:moveTo>
                    <a:pt x="376" y="259"/>
                  </a:moveTo>
                  <a:lnTo>
                    <a:pt x="356" y="285"/>
                  </a:lnTo>
                  <a:lnTo>
                    <a:pt x="367" y="274"/>
                  </a:lnTo>
                  <a:lnTo>
                    <a:pt x="376" y="259"/>
                  </a:lnTo>
                  <a:close/>
                  <a:moveTo>
                    <a:pt x="79" y="258"/>
                  </a:moveTo>
                  <a:lnTo>
                    <a:pt x="80" y="268"/>
                  </a:lnTo>
                  <a:lnTo>
                    <a:pt x="84" y="271"/>
                  </a:lnTo>
                  <a:lnTo>
                    <a:pt x="106" y="285"/>
                  </a:lnTo>
                  <a:lnTo>
                    <a:pt x="114" y="289"/>
                  </a:lnTo>
                  <a:lnTo>
                    <a:pt x="109" y="282"/>
                  </a:lnTo>
                  <a:lnTo>
                    <a:pt x="79" y="258"/>
                  </a:lnTo>
                  <a:close/>
                  <a:moveTo>
                    <a:pt x="41" y="253"/>
                  </a:moveTo>
                  <a:lnTo>
                    <a:pt x="51" y="275"/>
                  </a:lnTo>
                  <a:lnTo>
                    <a:pt x="63" y="296"/>
                  </a:lnTo>
                  <a:lnTo>
                    <a:pt x="71" y="299"/>
                  </a:lnTo>
                  <a:lnTo>
                    <a:pt x="77" y="301"/>
                  </a:lnTo>
                  <a:lnTo>
                    <a:pt x="72" y="292"/>
                  </a:lnTo>
                  <a:lnTo>
                    <a:pt x="67" y="283"/>
                  </a:lnTo>
                  <a:lnTo>
                    <a:pt x="59" y="274"/>
                  </a:lnTo>
                  <a:lnTo>
                    <a:pt x="54" y="268"/>
                  </a:lnTo>
                  <a:lnTo>
                    <a:pt x="50" y="263"/>
                  </a:lnTo>
                  <a:lnTo>
                    <a:pt x="46" y="258"/>
                  </a:lnTo>
                  <a:lnTo>
                    <a:pt x="41" y="253"/>
                  </a:lnTo>
                  <a:close/>
                  <a:moveTo>
                    <a:pt x="206" y="238"/>
                  </a:moveTo>
                  <a:lnTo>
                    <a:pt x="200" y="241"/>
                  </a:lnTo>
                  <a:lnTo>
                    <a:pt x="194" y="242"/>
                  </a:lnTo>
                  <a:lnTo>
                    <a:pt x="206" y="257"/>
                  </a:lnTo>
                  <a:lnTo>
                    <a:pt x="227" y="258"/>
                  </a:lnTo>
                  <a:lnTo>
                    <a:pt x="230" y="257"/>
                  </a:lnTo>
                  <a:lnTo>
                    <a:pt x="229" y="255"/>
                  </a:lnTo>
                  <a:lnTo>
                    <a:pt x="228" y="253"/>
                  </a:lnTo>
                  <a:lnTo>
                    <a:pt x="225" y="245"/>
                  </a:lnTo>
                  <a:lnTo>
                    <a:pt x="216" y="242"/>
                  </a:lnTo>
                  <a:lnTo>
                    <a:pt x="206" y="238"/>
                  </a:lnTo>
                  <a:close/>
                  <a:moveTo>
                    <a:pt x="251" y="238"/>
                  </a:moveTo>
                  <a:lnTo>
                    <a:pt x="249" y="241"/>
                  </a:lnTo>
                  <a:lnTo>
                    <a:pt x="247" y="244"/>
                  </a:lnTo>
                  <a:lnTo>
                    <a:pt x="251" y="238"/>
                  </a:lnTo>
                  <a:close/>
                  <a:moveTo>
                    <a:pt x="55" y="229"/>
                  </a:moveTo>
                  <a:lnTo>
                    <a:pt x="58" y="237"/>
                  </a:lnTo>
                  <a:lnTo>
                    <a:pt x="60" y="245"/>
                  </a:lnTo>
                  <a:lnTo>
                    <a:pt x="62" y="240"/>
                  </a:lnTo>
                  <a:lnTo>
                    <a:pt x="55" y="229"/>
                  </a:lnTo>
                  <a:close/>
                  <a:moveTo>
                    <a:pt x="221" y="227"/>
                  </a:moveTo>
                  <a:lnTo>
                    <a:pt x="221" y="228"/>
                  </a:lnTo>
                  <a:lnTo>
                    <a:pt x="221" y="228"/>
                  </a:lnTo>
                  <a:lnTo>
                    <a:pt x="221" y="227"/>
                  </a:lnTo>
                  <a:close/>
                  <a:moveTo>
                    <a:pt x="131" y="225"/>
                  </a:moveTo>
                  <a:lnTo>
                    <a:pt x="134" y="237"/>
                  </a:lnTo>
                  <a:lnTo>
                    <a:pt x="137" y="238"/>
                  </a:lnTo>
                  <a:lnTo>
                    <a:pt x="132" y="228"/>
                  </a:lnTo>
                  <a:lnTo>
                    <a:pt x="131" y="225"/>
                  </a:lnTo>
                  <a:close/>
                  <a:moveTo>
                    <a:pt x="81" y="225"/>
                  </a:moveTo>
                  <a:lnTo>
                    <a:pt x="80" y="232"/>
                  </a:lnTo>
                  <a:lnTo>
                    <a:pt x="84" y="236"/>
                  </a:lnTo>
                  <a:lnTo>
                    <a:pt x="81" y="225"/>
                  </a:lnTo>
                  <a:close/>
                  <a:moveTo>
                    <a:pt x="287" y="210"/>
                  </a:moveTo>
                  <a:lnTo>
                    <a:pt x="283" y="219"/>
                  </a:lnTo>
                  <a:lnTo>
                    <a:pt x="279" y="227"/>
                  </a:lnTo>
                  <a:lnTo>
                    <a:pt x="284" y="220"/>
                  </a:lnTo>
                  <a:lnTo>
                    <a:pt x="287" y="210"/>
                  </a:lnTo>
                  <a:close/>
                  <a:moveTo>
                    <a:pt x="120" y="190"/>
                  </a:moveTo>
                  <a:lnTo>
                    <a:pt x="120" y="191"/>
                  </a:lnTo>
                  <a:lnTo>
                    <a:pt x="122" y="191"/>
                  </a:lnTo>
                  <a:lnTo>
                    <a:pt x="120" y="190"/>
                  </a:lnTo>
                  <a:close/>
                  <a:moveTo>
                    <a:pt x="318" y="185"/>
                  </a:moveTo>
                  <a:lnTo>
                    <a:pt x="309" y="207"/>
                  </a:lnTo>
                  <a:lnTo>
                    <a:pt x="297" y="228"/>
                  </a:lnTo>
                  <a:lnTo>
                    <a:pt x="293" y="236"/>
                  </a:lnTo>
                  <a:lnTo>
                    <a:pt x="300" y="230"/>
                  </a:lnTo>
                  <a:lnTo>
                    <a:pt x="306" y="225"/>
                  </a:lnTo>
                  <a:lnTo>
                    <a:pt x="316" y="202"/>
                  </a:lnTo>
                  <a:lnTo>
                    <a:pt x="318" y="185"/>
                  </a:lnTo>
                  <a:close/>
                  <a:moveTo>
                    <a:pt x="73" y="182"/>
                  </a:moveTo>
                  <a:lnTo>
                    <a:pt x="65" y="193"/>
                  </a:lnTo>
                  <a:lnTo>
                    <a:pt x="59" y="204"/>
                  </a:lnTo>
                  <a:lnTo>
                    <a:pt x="62" y="212"/>
                  </a:lnTo>
                  <a:lnTo>
                    <a:pt x="65" y="219"/>
                  </a:lnTo>
                  <a:lnTo>
                    <a:pt x="69" y="200"/>
                  </a:lnTo>
                  <a:lnTo>
                    <a:pt x="73" y="182"/>
                  </a:lnTo>
                  <a:close/>
                  <a:moveTo>
                    <a:pt x="191" y="179"/>
                  </a:moveTo>
                  <a:lnTo>
                    <a:pt x="190" y="182"/>
                  </a:lnTo>
                  <a:lnTo>
                    <a:pt x="189" y="183"/>
                  </a:lnTo>
                  <a:lnTo>
                    <a:pt x="186" y="185"/>
                  </a:lnTo>
                  <a:lnTo>
                    <a:pt x="183" y="186"/>
                  </a:lnTo>
                  <a:lnTo>
                    <a:pt x="181" y="185"/>
                  </a:lnTo>
                  <a:lnTo>
                    <a:pt x="178" y="183"/>
                  </a:lnTo>
                  <a:lnTo>
                    <a:pt x="174" y="179"/>
                  </a:lnTo>
                  <a:lnTo>
                    <a:pt x="182" y="191"/>
                  </a:lnTo>
                  <a:lnTo>
                    <a:pt x="190" y="203"/>
                  </a:lnTo>
                  <a:lnTo>
                    <a:pt x="191" y="204"/>
                  </a:lnTo>
                  <a:lnTo>
                    <a:pt x="192" y="202"/>
                  </a:lnTo>
                  <a:lnTo>
                    <a:pt x="194" y="195"/>
                  </a:lnTo>
                  <a:lnTo>
                    <a:pt x="195" y="190"/>
                  </a:lnTo>
                  <a:lnTo>
                    <a:pt x="195" y="183"/>
                  </a:lnTo>
                  <a:lnTo>
                    <a:pt x="191" y="179"/>
                  </a:lnTo>
                  <a:close/>
                  <a:moveTo>
                    <a:pt x="59" y="177"/>
                  </a:moveTo>
                  <a:lnTo>
                    <a:pt x="54" y="178"/>
                  </a:lnTo>
                  <a:lnTo>
                    <a:pt x="54" y="181"/>
                  </a:lnTo>
                  <a:lnTo>
                    <a:pt x="54" y="183"/>
                  </a:lnTo>
                  <a:lnTo>
                    <a:pt x="59" y="177"/>
                  </a:lnTo>
                  <a:close/>
                  <a:moveTo>
                    <a:pt x="101" y="169"/>
                  </a:moveTo>
                  <a:lnTo>
                    <a:pt x="98" y="174"/>
                  </a:lnTo>
                  <a:lnTo>
                    <a:pt x="96" y="181"/>
                  </a:lnTo>
                  <a:lnTo>
                    <a:pt x="96" y="182"/>
                  </a:lnTo>
                  <a:lnTo>
                    <a:pt x="97" y="183"/>
                  </a:lnTo>
                  <a:lnTo>
                    <a:pt x="97" y="185"/>
                  </a:lnTo>
                  <a:lnTo>
                    <a:pt x="102" y="203"/>
                  </a:lnTo>
                  <a:lnTo>
                    <a:pt x="111" y="217"/>
                  </a:lnTo>
                  <a:lnTo>
                    <a:pt x="100" y="172"/>
                  </a:lnTo>
                  <a:lnTo>
                    <a:pt x="100" y="170"/>
                  </a:lnTo>
                  <a:lnTo>
                    <a:pt x="101" y="169"/>
                  </a:lnTo>
                  <a:close/>
                  <a:moveTo>
                    <a:pt x="106" y="158"/>
                  </a:moveTo>
                  <a:lnTo>
                    <a:pt x="106" y="160"/>
                  </a:lnTo>
                  <a:lnTo>
                    <a:pt x="102" y="166"/>
                  </a:lnTo>
                  <a:lnTo>
                    <a:pt x="103" y="165"/>
                  </a:lnTo>
                  <a:lnTo>
                    <a:pt x="105" y="164"/>
                  </a:lnTo>
                  <a:lnTo>
                    <a:pt x="106" y="158"/>
                  </a:lnTo>
                  <a:close/>
                  <a:moveTo>
                    <a:pt x="346" y="155"/>
                  </a:moveTo>
                  <a:lnTo>
                    <a:pt x="346" y="155"/>
                  </a:lnTo>
                  <a:lnTo>
                    <a:pt x="346" y="165"/>
                  </a:lnTo>
                  <a:lnTo>
                    <a:pt x="343" y="177"/>
                  </a:lnTo>
                  <a:lnTo>
                    <a:pt x="348" y="186"/>
                  </a:lnTo>
                  <a:lnTo>
                    <a:pt x="352" y="195"/>
                  </a:lnTo>
                  <a:lnTo>
                    <a:pt x="356" y="189"/>
                  </a:lnTo>
                  <a:lnTo>
                    <a:pt x="360" y="182"/>
                  </a:lnTo>
                  <a:lnTo>
                    <a:pt x="359" y="174"/>
                  </a:lnTo>
                  <a:lnTo>
                    <a:pt x="356" y="168"/>
                  </a:lnTo>
                  <a:lnTo>
                    <a:pt x="351" y="161"/>
                  </a:lnTo>
                  <a:lnTo>
                    <a:pt x="346" y="155"/>
                  </a:lnTo>
                  <a:close/>
                  <a:moveTo>
                    <a:pt x="127" y="153"/>
                  </a:moveTo>
                  <a:lnTo>
                    <a:pt x="123" y="157"/>
                  </a:lnTo>
                  <a:lnTo>
                    <a:pt x="120" y="162"/>
                  </a:lnTo>
                  <a:lnTo>
                    <a:pt x="118" y="169"/>
                  </a:lnTo>
                  <a:lnTo>
                    <a:pt x="126" y="176"/>
                  </a:lnTo>
                  <a:lnTo>
                    <a:pt x="126" y="172"/>
                  </a:lnTo>
                  <a:lnTo>
                    <a:pt x="126" y="164"/>
                  </a:lnTo>
                  <a:lnTo>
                    <a:pt x="127" y="156"/>
                  </a:lnTo>
                  <a:lnTo>
                    <a:pt x="127" y="153"/>
                  </a:lnTo>
                  <a:close/>
                  <a:moveTo>
                    <a:pt x="254" y="152"/>
                  </a:moveTo>
                  <a:lnTo>
                    <a:pt x="267" y="176"/>
                  </a:lnTo>
                  <a:lnTo>
                    <a:pt x="268" y="164"/>
                  </a:lnTo>
                  <a:lnTo>
                    <a:pt x="264" y="158"/>
                  </a:lnTo>
                  <a:lnTo>
                    <a:pt x="261" y="155"/>
                  </a:lnTo>
                  <a:lnTo>
                    <a:pt x="254" y="152"/>
                  </a:lnTo>
                  <a:close/>
                  <a:moveTo>
                    <a:pt x="172" y="148"/>
                  </a:moveTo>
                  <a:lnTo>
                    <a:pt x="170" y="157"/>
                  </a:lnTo>
                  <a:lnTo>
                    <a:pt x="177" y="151"/>
                  </a:lnTo>
                  <a:lnTo>
                    <a:pt x="173" y="148"/>
                  </a:lnTo>
                  <a:lnTo>
                    <a:pt x="172" y="148"/>
                  </a:lnTo>
                  <a:close/>
                  <a:moveTo>
                    <a:pt x="202" y="147"/>
                  </a:moveTo>
                  <a:lnTo>
                    <a:pt x="202" y="147"/>
                  </a:lnTo>
                  <a:lnTo>
                    <a:pt x="206" y="157"/>
                  </a:lnTo>
                  <a:lnTo>
                    <a:pt x="208" y="166"/>
                  </a:lnTo>
                  <a:lnTo>
                    <a:pt x="212" y="173"/>
                  </a:lnTo>
                  <a:lnTo>
                    <a:pt x="211" y="155"/>
                  </a:lnTo>
                  <a:lnTo>
                    <a:pt x="207" y="151"/>
                  </a:lnTo>
                  <a:lnTo>
                    <a:pt x="202" y="147"/>
                  </a:lnTo>
                  <a:close/>
                  <a:moveTo>
                    <a:pt x="152" y="144"/>
                  </a:moveTo>
                  <a:lnTo>
                    <a:pt x="149" y="145"/>
                  </a:lnTo>
                  <a:lnTo>
                    <a:pt x="148" y="147"/>
                  </a:lnTo>
                  <a:lnTo>
                    <a:pt x="145" y="152"/>
                  </a:lnTo>
                  <a:lnTo>
                    <a:pt x="148" y="156"/>
                  </a:lnTo>
                  <a:lnTo>
                    <a:pt x="149" y="149"/>
                  </a:lnTo>
                  <a:lnTo>
                    <a:pt x="152" y="144"/>
                  </a:lnTo>
                  <a:close/>
                  <a:moveTo>
                    <a:pt x="186" y="140"/>
                  </a:moveTo>
                  <a:lnTo>
                    <a:pt x="186" y="140"/>
                  </a:lnTo>
                  <a:lnTo>
                    <a:pt x="187" y="140"/>
                  </a:lnTo>
                  <a:lnTo>
                    <a:pt x="186" y="140"/>
                  </a:lnTo>
                  <a:close/>
                  <a:moveTo>
                    <a:pt x="227" y="140"/>
                  </a:moveTo>
                  <a:lnTo>
                    <a:pt x="238" y="166"/>
                  </a:lnTo>
                  <a:lnTo>
                    <a:pt x="246" y="195"/>
                  </a:lnTo>
                  <a:lnTo>
                    <a:pt x="249" y="224"/>
                  </a:lnTo>
                  <a:lnTo>
                    <a:pt x="253" y="215"/>
                  </a:lnTo>
                  <a:lnTo>
                    <a:pt x="254" y="203"/>
                  </a:lnTo>
                  <a:lnTo>
                    <a:pt x="251" y="190"/>
                  </a:lnTo>
                  <a:lnTo>
                    <a:pt x="247" y="176"/>
                  </a:lnTo>
                  <a:lnTo>
                    <a:pt x="241" y="162"/>
                  </a:lnTo>
                  <a:lnTo>
                    <a:pt x="236" y="151"/>
                  </a:lnTo>
                  <a:lnTo>
                    <a:pt x="229" y="140"/>
                  </a:lnTo>
                  <a:lnTo>
                    <a:pt x="227" y="140"/>
                  </a:lnTo>
                  <a:close/>
                  <a:moveTo>
                    <a:pt x="126" y="135"/>
                  </a:moveTo>
                  <a:lnTo>
                    <a:pt x="124" y="136"/>
                  </a:lnTo>
                  <a:lnTo>
                    <a:pt x="126" y="135"/>
                  </a:lnTo>
                  <a:lnTo>
                    <a:pt x="126" y="135"/>
                  </a:lnTo>
                  <a:close/>
                  <a:moveTo>
                    <a:pt x="283" y="122"/>
                  </a:moveTo>
                  <a:lnTo>
                    <a:pt x="285" y="128"/>
                  </a:lnTo>
                  <a:lnTo>
                    <a:pt x="287" y="134"/>
                  </a:lnTo>
                  <a:lnTo>
                    <a:pt x="287" y="140"/>
                  </a:lnTo>
                  <a:lnTo>
                    <a:pt x="287" y="147"/>
                  </a:lnTo>
                  <a:lnTo>
                    <a:pt x="296" y="161"/>
                  </a:lnTo>
                  <a:lnTo>
                    <a:pt x="302" y="177"/>
                  </a:lnTo>
                  <a:lnTo>
                    <a:pt x="305" y="162"/>
                  </a:lnTo>
                  <a:lnTo>
                    <a:pt x="302" y="149"/>
                  </a:lnTo>
                  <a:lnTo>
                    <a:pt x="289" y="136"/>
                  </a:lnTo>
                  <a:lnTo>
                    <a:pt x="288" y="134"/>
                  </a:lnTo>
                  <a:lnTo>
                    <a:pt x="288" y="131"/>
                  </a:lnTo>
                  <a:lnTo>
                    <a:pt x="288" y="128"/>
                  </a:lnTo>
                  <a:lnTo>
                    <a:pt x="283" y="122"/>
                  </a:lnTo>
                  <a:close/>
                  <a:moveTo>
                    <a:pt x="200" y="119"/>
                  </a:moveTo>
                  <a:lnTo>
                    <a:pt x="191" y="119"/>
                  </a:lnTo>
                  <a:lnTo>
                    <a:pt x="183" y="121"/>
                  </a:lnTo>
                  <a:lnTo>
                    <a:pt x="192" y="119"/>
                  </a:lnTo>
                  <a:lnTo>
                    <a:pt x="200" y="121"/>
                  </a:lnTo>
                  <a:lnTo>
                    <a:pt x="200" y="119"/>
                  </a:lnTo>
                  <a:close/>
                  <a:moveTo>
                    <a:pt x="96" y="117"/>
                  </a:moveTo>
                  <a:lnTo>
                    <a:pt x="89" y="122"/>
                  </a:lnTo>
                  <a:lnTo>
                    <a:pt x="83" y="128"/>
                  </a:lnTo>
                  <a:lnTo>
                    <a:pt x="71" y="143"/>
                  </a:lnTo>
                  <a:lnTo>
                    <a:pt x="62" y="158"/>
                  </a:lnTo>
                  <a:lnTo>
                    <a:pt x="83" y="151"/>
                  </a:lnTo>
                  <a:lnTo>
                    <a:pt x="96" y="117"/>
                  </a:lnTo>
                  <a:close/>
                  <a:moveTo>
                    <a:pt x="254" y="109"/>
                  </a:moveTo>
                  <a:lnTo>
                    <a:pt x="249" y="111"/>
                  </a:lnTo>
                  <a:lnTo>
                    <a:pt x="242" y="113"/>
                  </a:lnTo>
                  <a:lnTo>
                    <a:pt x="253" y="119"/>
                  </a:lnTo>
                  <a:lnTo>
                    <a:pt x="262" y="126"/>
                  </a:lnTo>
                  <a:lnTo>
                    <a:pt x="268" y="130"/>
                  </a:lnTo>
                  <a:lnTo>
                    <a:pt x="267" y="123"/>
                  </a:lnTo>
                  <a:lnTo>
                    <a:pt x="263" y="117"/>
                  </a:lnTo>
                  <a:lnTo>
                    <a:pt x="259" y="111"/>
                  </a:lnTo>
                  <a:lnTo>
                    <a:pt x="254" y="109"/>
                  </a:lnTo>
                  <a:close/>
                  <a:moveTo>
                    <a:pt x="191" y="101"/>
                  </a:moveTo>
                  <a:lnTo>
                    <a:pt x="189" y="104"/>
                  </a:lnTo>
                  <a:lnTo>
                    <a:pt x="192" y="104"/>
                  </a:lnTo>
                  <a:lnTo>
                    <a:pt x="191" y="101"/>
                  </a:lnTo>
                  <a:lnTo>
                    <a:pt x="191" y="101"/>
                  </a:lnTo>
                  <a:close/>
                  <a:moveTo>
                    <a:pt x="174" y="98"/>
                  </a:moveTo>
                  <a:lnTo>
                    <a:pt x="161" y="104"/>
                  </a:lnTo>
                  <a:lnTo>
                    <a:pt x="149" y="113"/>
                  </a:lnTo>
                  <a:lnTo>
                    <a:pt x="149" y="113"/>
                  </a:lnTo>
                  <a:lnTo>
                    <a:pt x="147" y="119"/>
                  </a:lnTo>
                  <a:lnTo>
                    <a:pt x="144" y="127"/>
                  </a:lnTo>
                  <a:lnTo>
                    <a:pt x="156" y="117"/>
                  </a:lnTo>
                  <a:lnTo>
                    <a:pt x="168" y="109"/>
                  </a:lnTo>
                  <a:lnTo>
                    <a:pt x="174" y="98"/>
                  </a:lnTo>
                  <a:close/>
                  <a:moveTo>
                    <a:pt x="211" y="96"/>
                  </a:moveTo>
                  <a:lnTo>
                    <a:pt x="220" y="105"/>
                  </a:lnTo>
                  <a:lnTo>
                    <a:pt x="224" y="106"/>
                  </a:lnTo>
                  <a:lnTo>
                    <a:pt x="232" y="101"/>
                  </a:lnTo>
                  <a:lnTo>
                    <a:pt x="211" y="96"/>
                  </a:lnTo>
                  <a:close/>
                  <a:moveTo>
                    <a:pt x="141" y="96"/>
                  </a:moveTo>
                  <a:lnTo>
                    <a:pt x="128" y="107"/>
                  </a:lnTo>
                  <a:lnTo>
                    <a:pt x="117" y="121"/>
                  </a:lnTo>
                  <a:lnTo>
                    <a:pt x="127" y="110"/>
                  </a:lnTo>
                  <a:lnTo>
                    <a:pt x="137" y="101"/>
                  </a:lnTo>
                  <a:lnTo>
                    <a:pt x="141" y="96"/>
                  </a:lnTo>
                  <a:close/>
                  <a:moveTo>
                    <a:pt x="52" y="94"/>
                  </a:moveTo>
                  <a:lnTo>
                    <a:pt x="39" y="110"/>
                  </a:lnTo>
                  <a:lnTo>
                    <a:pt x="29" y="126"/>
                  </a:lnTo>
                  <a:lnTo>
                    <a:pt x="21" y="143"/>
                  </a:lnTo>
                  <a:lnTo>
                    <a:pt x="16" y="168"/>
                  </a:lnTo>
                  <a:lnTo>
                    <a:pt x="13" y="193"/>
                  </a:lnTo>
                  <a:lnTo>
                    <a:pt x="20" y="161"/>
                  </a:lnTo>
                  <a:lnTo>
                    <a:pt x="30" y="131"/>
                  </a:lnTo>
                  <a:lnTo>
                    <a:pt x="46" y="104"/>
                  </a:lnTo>
                  <a:lnTo>
                    <a:pt x="52" y="94"/>
                  </a:lnTo>
                  <a:close/>
                  <a:moveTo>
                    <a:pt x="330" y="89"/>
                  </a:moveTo>
                  <a:lnTo>
                    <a:pt x="344" y="106"/>
                  </a:lnTo>
                  <a:lnTo>
                    <a:pt x="357" y="124"/>
                  </a:lnTo>
                  <a:lnTo>
                    <a:pt x="369" y="144"/>
                  </a:lnTo>
                  <a:lnTo>
                    <a:pt x="365" y="127"/>
                  </a:lnTo>
                  <a:lnTo>
                    <a:pt x="355" y="111"/>
                  </a:lnTo>
                  <a:lnTo>
                    <a:pt x="343" y="100"/>
                  </a:lnTo>
                  <a:lnTo>
                    <a:pt x="330" y="89"/>
                  </a:lnTo>
                  <a:close/>
                  <a:moveTo>
                    <a:pt x="221" y="81"/>
                  </a:moveTo>
                  <a:lnTo>
                    <a:pt x="217" y="81"/>
                  </a:lnTo>
                  <a:lnTo>
                    <a:pt x="225" y="84"/>
                  </a:lnTo>
                  <a:lnTo>
                    <a:pt x="221" y="81"/>
                  </a:lnTo>
                  <a:close/>
                  <a:moveTo>
                    <a:pt x="271" y="71"/>
                  </a:moveTo>
                  <a:lnTo>
                    <a:pt x="281" y="80"/>
                  </a:lnTo>
                  <a:lnTo>
                    <a:pt x="291" y="90"/>
                  </a:lnTo>
                  <a:lnTo>
                    <a:pt x="316" y="109"/>
                  </a:lnTo>
                  <a:lnTo>
                    <a:pt x="325" y="114"/>
                  </a:lnTo>
                  <a:lnTo>
                    <a:pt x="318" y="107"/>
                  </a:lnTo>
                  <a:lnTo>
                    <a:pt x="313" y="100"/>
                  </a:lnTo>
                  <a:lnTo>
                    <a:pt x="308" y="90"/>
                  </a:lnTo>
                  <a:lnTo>
                    <a:pt x="301" y="83"/>
                  </a:lnTo>
                  <a:lnTo>
                    <a:pt x="293" y="75"/>
                  </a:lnTo>
                  <a:lnTo>
                    <a:pt x="271" y="71"/>
                  </a:lnTo>
                  <a:close/>
                  <a:moveTo>
                    <a:pt x="124" y="66"/>
                  </a:moveTo>
                  <a:lnTo>
                    <a:pt x="119" y="69"/>
                  </a:lnTo>
                  <a:lnTo>
                    <a:pt x="113" y="75"/>
                  </a:lnTo>
                  <a:lnTo>
                    <a:pt x="94" y="93"/>
                  </a:lnTo>
                  <a:lnTo>
                    <a:pt x="77" y="114"/>
                  </a:lnTo>
                  <a:lnTo>
                    <a:pt x="92" y="101"/>
                  </a:lnTo>
                  <a:lnTo>
                    <a:pt x="109" y="89"/>
                  </a:lnTo>
                  <a:lnTo>
                    <a:pt x="124" y="66"/>
                  </a:lnTo>
                  <a:close/>
                  <a:moveTo>
                    <a:pt x="329" y="58"/>
                  </a:moveTo>
                  <a:lnTo>
                    <a:pt x="339" y="66"/>
                  </a:lnTo>
                  <a:lnTo>
                    <a:pt x="348" y="75"/>
                  </a:lnTo>
                  <a:lnTo>
                    <a:pt x="361" y="88"/>
                  </a:lnTo>
                  <a:lnTo>
                    <a:pt x="373" y="101"/>
                  </a:lnTo>
                  <a:lnTo>
                    <a:pt x="376" y="102"/>
                  </a:lnTo>
                  <a:lnTo>
                    <a:pt x="377" y="105"/>
                  </a:lnTo>
                  <a:lnTo>
                    <a:pt x="384" y="113"/>
                  </a:lnTo>
                  <a:lnTo>
                    <a:pt x="385" y="115"/>
                  </a:lnTo>
                  <a:lnTo>
                    <a:pt x="385" y="114"/>
                  </a:lnTo>
                  <a:lnTo>
                    <a:pt x="386" y="113"/>
                  </a:lnTo>
                  <a:lnTo>
                    <a:pt x="382" y="104"/>
                  </a:lnTo>
                  <a:lnTo>
                    <a:pt x="377" y="96"/>
                  </a:lnTo>
                  <a:lnTo>
                    <a:pt x="363" y="81"/>
                  </a:lnTo>
                  <a:lnTo>
                    <a:pt x="346" y="69"/>
                  </a:lnTo>
                  <a:lnTo>
                    <a:pt x="329" y="58"/>
                  </a:lnTo>
                  <a:close/>
                  <a:moveTo>
                    <a:pt x="160" y="51"/>
                  </a:moveTo>
                  <a:lnTo>
                    <a:pt x="156" y="52"/>
                  </a:lnTo>
                  <a:lnTo>
                    <a:pt x="148" y="63"/>
                  </a:lnTo>
                  <a:lnTo>
                    <a:pt x="139" y="75"/>
                  </a:lnTo>
                  <a:lnTo>
                    <a:pt x="153" y="68"/>
                  </a:lnTo>
                  <a:lnTo>
                    <a:pt x="175" y="58"/>
                  </a:lnTo>
                  <a:lnTo>
                    <a:pt x="160" y="51"/>
                  </a:lnTo>
                  <a:close/>
                  <a:moveTo>
                    <a:pt x="271" y="39"/>
                  </a:moveTo>
                  <a:lnTo>
                    <a:pt x="284" y="50"/>
                  </a:lnTo>
                  <a:lnTo>
                    <a:pt x="293" y="54"/>
                  </a:lnTo>
                  <a:lnTo>
                    <a:pt x="301" y="59"/>
                  </a:lnTo>
                  <a:lnTo>
                    <a:pt x="306" y="64"/>
                  </a:lnTo>
                  <a:lnTo>
                    <a:pt x="314" y="66"/>
                  </a:lnTo>
                  <a:lnTo>
                    <a:pt x="293" y="51"/>
                  </a:lnTo>
                  <a:lnTo>
                    <a:pt x="271" y="39"/>
                  </a:lnTo>
                  <a:close/>
                  <a:moveTo>
                    <a:pt x="178" y="29"/>
                  </a:moveTo>
                  <a:lnTo>
                    <a:pt x="173" y="34"/>
                  </a:lnTo>
                  <a:lnTo>
                    <a:pt x="195" y="37"/>
                  </a:lnTo>
                  <a:lnTo>
                    <a:pt x="216" y="46"/>
                  </a:lnTo>
                  <a:lnTo>
                    <a:pt x="227" y="45"/>
                  </a:lnTo>
                  <a:lnTo>
                    <a:pt x="236" y="45"/>
                  </a:lnTo>
                  <a:lnTo>
                    <a:pt x="234" y="37"/>
                  </a:lnTo>
                  <a:lnTo>
                    <a:pt x="207" y="29"/>
                  </a:lnTo>
                  <a:lnTo>
                    <a:pt x="178" y="29"/>
                  </a:lnTo>
                  <a:close/>
                  <a:moveTo>
                    <a:pt x="211" y="0"/>
                  </a:moveTo>
                  <a:lnTo>
                    <a:pt x="224" y="1"/>
                  </a:lnTo>
                  <a:lnTo>
                    <a:pt x="236" y="7"/>
                  </a:lnTo>
                  <a:lnTo>
                    <a:pt x="274" y="16"/>
                  </a:lnTo>
                  <a:lnTo>
                    <a:pt x="309" y="30"/>
                  </a:lnTo>
                  <a:lnTo>
                    <a:pt x="326" y="38"/>
                  </a:lnTo>
                  <a:lnTo>
                    <a:pt x="344" y="49"/>
                  </a:lnTo>
                  <a:lnTo>
                    <a:pt x="363" y="60"/>
                  </a:lnTo>
                  <a:lnTo>
                    <a:pt x="378" y="75"/>
                  </a:lnTo>
                  <a:lnTo>
                    <a:pt x="393" y="90"/>
                  </a:lnTo>
                  <a:lnTo>
                    <a:pt x="402" y="107"/>
                  </a:lnTo>
                  <a:lnTo>
                    <a:pt x="406" y="127"/>
                  </a:lnTo>
                  <a:lnTo>
                    <a:pt x="406" y="140"/>
                  </a:lnTo>
                  <a:lnTo>
                    <a:pt x="403" y="153"/>
                  </a:lnTo>
                  <a:lnTo>
                    <a:pt x="408" y="174"/>
                  </a:lnTo>
                  <a:lnTo>
                    <a:pt x="407" y="196"/>
                  </a:lnTo>
                  <a:lnTo>
                    <a:pt x="397" y="224"/>
                  </a:lnTo>
                  <a:lnTo>
                    <a:pt x="398" y="233"/>
                  </a:lnTo>
                  <a:lnTo>
                    <a:pt x="397" y="242"/>
                  </a:lnTo>
                  <a:lnTo>
                    <a:pt x="391" y="263"/>
                  </a:lnTo>
                  <a:lnTo>
                    <a:pt x="381" y="282"/>
                  </a:lnTo>
                  <a:lnTo>
                    <a:pt x="381" y="284"/>
                  </a:lnTo>
                  <a:lnTo>
                    <a:pt x="381" y="287"/>
                  </a:lnTo>
                  <a:lnTo>
                    <a:pt x="378" y="289"/>
                  </a:lnTo>
                  <a:lnTo>
                    <a:pt x="353" y="314"/>
                  </a:lnTo>
                  <a:lnTo>
                    <a:pt x="325" y="337"/>
                  </a:lnTo>
                  <a:lnTo>
                    <a:pt x="325" y="337"/>
                  </a:lnTo>
                  <a:lnTo>
                    <a:pt x="313" y="350"/>
                  </a:lnTo>
                  <a:lnTo>
                    <a:pt x="301" y="360"/>
                  </a:lnTo>
                  <a:lnTo>
                    <a:pt x="285" y="368"/>
                  </a:lnTo>
                  <a:lnTo>
                    <a:pt x="284" y="369"/>
                  </a:lnTo>
                  <a:lnTo>
                    <a:pt x="271" y="382"/>
                  </a:lnTo>
                  <a:lnTo>
                    <a:pt x="255" y="392"/>
                  </a:lnTo>
                  <a:lnTo>
                    <a:pt x="232" y="397"/>
                  </a:lnTo>
                  <a:lnTo>
                    <a:pt x="207" y="397"/>
                  </a:lnTo>
                  <a:lnTo>
                    <a:pt x="183" y="392"/>
                  </a:lnTo>
                  <a:lnTo>
                    <a:pt x="161" y="381"/>
                  </a:lnTo>
                  <a:lnTo>
                    <a:pt x="139" y="376"/>
                  </a:lnTo>
                  <a:lnTo>
                    <a:pt x="115" y="365"/>
                  </a:lnTo>
                  <a:lnTo>
                    <a:pt x="88" y="347"/>
                  </a:lnTo>
                  <a:lnTo>
                    <a:pt x="62" y="325"/>
                  </a:lnTo>
                  <a:lnTo>
                    <a:pt x="39" y="300"/>
                  </a:lnTo>
                  <a:lnTo>
                    <a:pt x="29" y="289"/>
                  </a:lnTo>
                  <a:lnTo>
                    <a:pt x="18" y="278"/>
                  </a:lnTo>
                  <a:lnTo>
                    <a:pt x="9" y="258"/>
                  </a:lnTo>
                  <a:lnTo>
                    <a:pt x="4" y="237"/>
                  </a:lnTo>
                  <a:lnTo>
                    <a:pt x="0" y="215"/>
                  </a:lnTo>
                  <a:lnTo>
                    <a:pt x="0" y="193"/>
                  </a:lnTo>
                  <a:lnTo>
                    <a:pt x="1" y="172"/>
                  </a:lnTo>
                  <a:lnTo>
                    <a:pt x="4" y="148"/>
                  </a:lnTo>
                  <a:lnTo>
                    <a:pt x="12" y="127"/>
                  </a:lnTo>
                  <a:lnTo>
                    <a:pt x="22" y="107"/>
                  </a:lnTo>
                  <a:lnTo>
                    <a:pt x="37" y="90"/>
                  </a:lnTo>
                  <a:lnTo>
                    <a:pt x="52" y="73"/>
                  </a:lnTo>
                  <a:lnTo>
                    <a:pt x="73" y="55"/>
                  </a:lnTo>
                  <a:lnTo>
                    <a:pt x="94" y="39"/>
                  </a:lnTo>
                  <a:lnTo>
                    <a:pt x="118" y="25"/>
                  </a:lnTo>
                  <a:lnTo>
                    <a:pt x="134" y="16"/>
                  </a:lnTo>
                  <a:lnTo>
                    <a:pt x="152" y="8"/>
                  </a:lnTo>
                  <a:lnTo>
                    <a:pt x="174" y="4"/>
                  </a:lnTo>
                  <a:lnTo>
                    <a:pt x="196" y="3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998323" y="5048907"/>
              <a:ext cx="547888" cy="509124"/>
              <a:chOff x="6218990" y="4935915"/>
              <a:chExt cx="731928" cy="680145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37" name="Freeform 222"/>
              <p:cNvSpPr>
                <a:spLocks noEditPoints="1"/>
              </p:cNvSpPr>
              <p:nvPr/>
            </p:nvSpPr>
            <p:spPr bwMode="auto">
              <a:xfrm>
                <a:off x="6774658" y="5015580"/>
                <a:ext cx="176260" cy="177256"/>
              </a:xfrm>
              <a:custGeom>
                <a:avLst/>
                <a:gdLst>
                  <a:gd name="T0" fmla="*/ 76 w 108"/>
                  <a:gd name="T1" fmla="*/ 32 h 109"/>
                  <a:gd name="T2" fmla="*/ 54 w 108"/>
                  <a:gd name="T3" fmla="*/ 0 h 109"/>
                  <a:gd name="T4" fmla="*/ 32 w 108"/>
                  <a:gd name="T5" fmla="*/ 32 h 109"/>
                  <a:gd name="T6" fmla="*/ 0 w 108"/>
                  <a:gd name="T7" fmla="*/ 54 h 109"/>
                  <a:gd name="T8" fmla="*/ 32 w 108"/>
                  <a:gd name="T9" fmla="*/ 76 h 109"/>
                  <a:gd name="T10" fmla="*/ 54 w 108"/>
                  <a:gd name="T11" fmla="*/ 109 h 109"/>
                  <a:gd name="T12" fmla="*/ 76 w 108"/>
                  <a:gd name="T13" fmla="*/ 76 h 109"/>
                  <a:gd name="T14" fmla="*/ 108 w 108"/>
                  <a:gd name="T15" fmla="*/ 56 h 109"/>
                  <a:gd name="T16" fmla="*/ 108 w 108"/>
                  <a:gd name="T17" fmla="*/ 54 h 109"/>
                  <a:gd name="T18" fmla="*/ 108 w 108"/>
                  <a:gd name="T19" fmla="*/ 52 h 109"/>
                  <a:gd name="T20" fmla="*/ 76 w 108"/>
                  <a:gd name="T21" fmla="*/ 32 h 109"/>
                  <a:gd name="T22" fmla="*/ 69 w 108"/>
                  <a:gd name="T23" fmla="*/ 65 h 109"/>
                  <a:gd name="T24" fmla="*/ 65 w 108"/>
                  <a:gd name="T25" fmla="*/ 69 h 109"/>
                  <a:gd name="T26" fmla="*/ 54 w 108"/>
                  <a:gd name="T27" fmla="*/ 95 h 109"/>
                  <a:gd name="T28" fmla="*/ 43 w 108"/>
                  <a:gd name="T29" fmla="*/ 69 h 109"/>
                  <a:gd name="T30" fmla="*/ 39 w 108"/>
                  <a:gd name="T31" fmla="*/ 65 h 109"/>
                  <a:gd name="T32" fmla="*/ 13 w 108"/>
                  <a:gd name="T33" fmla="*/ 54 h 109"/>
                  <a:gd name="T34" fmla="*/ 39 w 108"/>
                  <a:gd name="T35" fmla="*/ 43 h 109"/>
                  <a:gd name="T36" fmla="*/ 43 w 108"/>
                  <a:gd name="T37" fmla="*/ 39 h 109"/>
                  <a:gd name="T38" fmla="*/ 54 w 108"/>
                  <a:gd name="T39" fmla="*/ 13 h 109"/>
                  <a:gd name="T40" fmla="*/ 65 w 108"/>
                  <a:gd name="T41" fmla="*/ 39 h 109"/>
                  <a:gd name="T42" fmla="*/ 69 w 108"/>
                  <a:gd name="T43" fmla="*/ 43 h 109"/>
                  <a:gd name="T44" fmla="*/ 95 w 108"/>
                  <a:gd name="T45" fmla="*/ 54 h 109"/>
                  <a:gd name="T46" fmla="*/ 69 w 108"/>
                  <a:gd name="T47" fmla="*/ 6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8" h="109">
                    <a:moveTo>
                      <a:pt x="76" y="32"/>
                    </a:moveTo>
                    <a:cubicBezTo>
                      <a:pt x="73" y="20"/>
                      <a:pt x="67" y="0"/>
                      <a:pt x="54" y="0"/>
                    </a:cubicBezTo>
                    <a:cubicBezTo>
                      <a:pt x="41" y="0"/>
                      <a:pt x="35" y="20"/>
                      <a:pt x="32" y="32"/>
                    </a:cubicBezTo>
                    <a:cubicBezTo>
                      <a:pt x="20" y="35"/>
                      <a:pt x="0" y="41"/>
                      <a:pt x="0" y="54"/>
                    </a:cubicBezTo>
                    <a:cubicBezTo>
                      <a:pt x="0" y="67"/>
                      <a:pt x="20" y="73"/>
                      <a:pt x="32" y="76"/>
                    </a:cubicBezTo>
                    <a:cubicBezTo>
                      <a:pt x="35" y="88"/>
                      <a:pt x="41" y="109"/>
                      <a:pt x="54" y="109"/>
                    </a:cubicBezTo>
                    <a:cubicBezTo>
                      <a:pt x="67" y="109"/>
                      <a:pt x="73" y="88"/>
                      <a:pt x="76" y="76"/>
                    </a:cubicBezTo>
                    <a:cubicBezTo>
                      <a:pt x="88" y="73"/>
                      <a:pt x="106" y="68"/>
                      <a:pt x="108" y="56"/>
                    </a:cubicBezTo>
                    <a:cubicBezTo>
                      <a:pt x="108" y="55"/>
                      <a:pt x="108" y="55"/>
                      <a:pt x="108" y="54"/>
                    </a:cubicBezTo>
                    <a:cubicBezTo>
                      <a:pt x="108" y="54"/>
                      <a:pt x="108" y="53"/>
                      <a:pt x="108" y="52"/>
                    </a:cubicBezTo>
                    <a:cubicBezTo>
                      <a:pt x="106" y="40"/>
                      <a:pt x="88" y="35"/>
                      <a:pt x="76" y="32"/>
                    </a:cubicBezTo>
                    <a:close/>
                    <a:moveTo>
                      <a:pt x="69" y="65"/>
                    </a:moveTo>
                    <a:cubicBezTo>
                      <a:pt x="67" y="65"/>
                      <a:pt x="65" y="67"/>
                      <a:pt x="65" y="69"/>
                    </a:cubicBezTo>
                    <a:cubicBezTo>
                      <a:pt x="63" y="74"/>
                      <a:pt x="58" y="95"/>
                      <a:pt x="54" y="95"/>
                    </a:cubicBezTo>
                    <a:cubicBezTo>
                      <a:pt x="51" y="95"/>
                      <a:pt x="45" y="74"/>
                      <a:pt x="43" y="69"/>
                    </a:cubicBezTo>
                    <a:cubicBezTo>
                      <a:pt x="43" y="67"/>
                      <a:pt x="41" y="65"/>
                      <a:pt x="39" y="65"/>
                    </a:cubicBezTo>
                    <a:cubicBezTo>
                      <a:pt x="34" y="64"/>
                      <a:pt x="13" y="58"/>
                      <a:pt x="13" y="54"/>
                    </a:cubicBezTo>
                    <a:cubicBezTo>
                      <a:pt x="13" y="51"/>
                      <a:pt x="34" y="45"/>
                      <a:pt x="39" y="43"/>
                    </a:cubicBezTo>
                    <a:cubicBezTo>
                      <a:pt x="41" y="43"/>
                      <a:pt x="43" y="41"/>
                      <a:pt x="43" y="39"/>
                    </a:cubicBezTo>
                    <a:cubicBezTo>
                      <a:pt x="45" y="34"/>
                      <a:pt x="51" y="13"/>
                      <a:pt x="54" y="13"/>
                    </a:cubicBezTo>
                    <a:cubicBezTo>
                      <a:pt x="57" y="13"/>
                      <a:pt x="63" y="34"/>
                      <a:pt x="65" y="39"/>
                    </a:cubicBezTo>
                    <a:cubicBezTo>
                      <a:pt x="65" y="41"/>
                      <a:pt x="67" y="43"/>
                      <a:pt x="69" y="43"/>
                    </a:cubicBezTo>
                    <a:cubicBezTo>
                      <a:pt x="75" y="45"/>
                      <a:pt x="91" y="48"/>
                      <a:pt x="95" y="54"/>
                    </a:cubicBezTo>
                    <a:cubicBezTo>
                      <a:pt x="91" y="60"/>
                      <a:pt x="75" y="63"/>
                      <a:pt x="69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23"/>
              <p:cNvSpPr>
                <a:spLocks noEditPoints="1"/>
              </p:cNvSpPr>
              <p:nvPr/>
            </p:nvSpPr>
            <p:spPr bwMode="auto">
              <a:xfrm>
                <a:off x="6218990" y="4935915"/>
                <a:ext cx="500898" cy="583551"/>
              </a:xfrm>
              <a:custGeom>
                <a:avLst/>
                <a:gdLst>
                  <a:gd name="T0" fmla="*/ 284 w 308"/>
                  <a:gd name="T1" fmla="*/ 248 h 359"/>
                  <a:gd name="T2" fmla="*/ 300 w 308"/>
                  <a:gd name="T3" fmla="*/ 143 h 359"/>
                  <a:gd name="T4" fmla="*/ 302 w 308"/>
                  <a:gd name="T5" fmla="*/ 52 h 359"/>
                  <a:gd name="T6" fmla="*/ 263 w 308"/>
                  <a:gd name="T7" fmla="*/ 6 h 359"/>
                  <a:gd name="T8" fmla="*/ 205 w 308"/>
                  <a:gd name="T9" fmla="*/ 6 h 359"/>
                  <a:gd name="T10" fmla="*/ 129 w 308"/>
                  <a:gd name="T11" fmla="*/ 32 h 359"/>
                  <a:gd name="T12" fmla="*/ 74 w 308"/>
                  <a:gd name="T13" fmla="*/ 71 h 359"/>
                  <a:gd name="T14" fmla="*/ 73 w 308"/>
                  <a:gd name="T15" fmla="*/ 72 h 359"/>
                  <a:gd name="T16" fmla="*/ 73 w 308"/>
                  <a:gd name="T17" fmla="*/ 73 h 359"/>
                  <a:gd name="T18" fmla="*/ 62 w 308"/>
                  <a:gd name="T19" fmla="*/ 168 h 359"/>
                  <a:gd name="T20" fmla="*/ 70 w 308"/>
                  <a:gd name="T21" fmla="*/ 232 h 359"/>
                  <a:gd name="T22" fmla="*/ 12 w 308"/>
                  <a:gd name="T23" fmla="*/ 263 h 359"/>
                  <a:gd name="T24" fmla="*/ 19 w 308"/>
                  <a:gd name="T25" fmla="*/ 332 h 359"/>
                  <a:gd name="T26" fmla="*/ 89 w 308"/>
                  <a:gd name="T27" fmla="*/ 349 h 359"/>
                  <a:gd name="T28" fmla="*/ 127 w 308"/>
                  <a:gd name="T29" fmla="*/ 279 h 359"/>
                  <a:gd name="T30" fmla="*/ 116 w 308"/>
                  <a:gd name="T31" fmla="*/ 210 h 359"/>
                  <a:gd name="T32" fmla="*/ 113 w 308"/>
                  <a:gd name="T33" fmla="*/ 139 h 359"/>
                  <a:gd name="T34" fmla="*/ 118 w 308"/>
                  <a:gd name="T35" fmla="*/ 117 h 359"/>
                  <a:gd name="T36" fmla="*/ 143 w 308"/>
                  <a:gd name="T37" fmla="*/ 100 h 359"/>
                  <a:gd name="T38" fmla="*/ 215 w 308"/>
                  <a:gd name="T39" fmla="*/ 83 h 359"/>
                  <a:gd name="T40" fmla="*/ 237 w 308"/>
                  <a:gd name="T41" fmla="*/ 98 h 359"/>
                  <a:gd name="T42" fmla="*/ 238 w 308"/>
                  <a:gd name="T43" fmla="*/ 131 h 359"/>
                  <a:gd name="T44" fmla="*/ 231 w 308"/>
                  <a:gd name="T45" fmla="*/ 177 h 359"/>
                  <a:gd name="T46" fmla="*/ 171 w 308"/>
                  <a:gd name="T47" fmla="*/ 205 h 359"/>
                  <a:gd name="T48" fmla="*/ 173 w 308"/>
                  <a:gd name="T49" fmla="*/ 273 h 359"/>
                  <a:gd name="T50" fmla="*/ 237 w 308"/>
                  <a:gd name="T51" fmla="*/ 297 h 359"/>
                  <a:gd name="T52" fmla="*/ 284 w 308"/>
                  <a:gd name="T53" fmla="*/ 248 h 359"/>
                  <a:gd name="T54" fmla="*/ 225 w 308"/>
                  <a:gd name="T55" fmla="*/ 286 h 359"/>
                  <a:gd name="T56" fmla="*/ 175 w 308"/>
                  <a:gd name="T57" fmla="*/ 236 h 359"/>
                  <a:gd name="T58" fmla="*/ 234 w 308"/>
                  <a:gd name="T59" fmla="*/ 191 h 359"/>
                  <a:gd name="T60" fmla="*/ 242 w 308"/>
                  <a:gd name="T61" fmla="*/ 186 h 359"/>
                  <a:gd name="T62" fmla="*/ 249 w 308"/>
                  <a:gd name="T63" fmla="*/ 92 h 359"/>
                  <a:gd name="T64" fmla="*/ 149 w 308"/>
                  <a:gd name="T65" fmla="*/ 84 h 359"/>
                  <a:gd name="T66" fmla="*/ 105 w 308"/>
                  <a:gd name="T67" fmla="*/ 113 h 359"/>
                  <a:gd name="T68" fmla="*/ 100 w 308"/>
                  <a:gd name="T69" fmla="*/ 164 h 359"/>
                  <a:gd name="T70" fmla="*/ 106 w 308"/>
                  <a:gd name="T71" fmla="*/ 231 h 359"/>
                  <a:gd name="T72" fmla="*/ 108 w 308"/>
                  <a:gd name="T73" fmla="*/ 315 h 359"/>
                  <a:gd name="T74" fmla="*/ 22 w 308"/>
                  <a:gd name="T75" fmla="*/ 313 h 359"/>
                  <a:gd name="T76" fmla="*/ 76 w 308"/>
                  <a:gd name="T77" fmla="*/ 246 h 359"/>
                  <a:gd name="T78" fmla="*/ 84 w 308"/>
                  <a:gd name="T79" fmla="*/ 238 h 359"/>
                  <a:gd name="T80" fmla="*/ 76 w 308"/>
                  <a:gd name="T81" fmla="*/ 171 h 359"/>
                  <a:gd name="T82" fmla="*/ 74 w 308"/>
                  <a:gd name="T83" fmla="*/ 120 h 359"/>
                  <a:gd name="T84" fmla="*/ 84 w 308"/>
                  <a:gd name="T85" fmla="*/ 80 h 359"/>
                  <a:gd name="T86" fmla="*/ 169 w 308"/>
                  <a:gd name="T87" fmla="*/ 29 h 359"/>
                  <a:gd name="T88" fmla="*/ 268 w 308"/>
                  <a:gd name="T89" fmla="*/ 22 h 359"/>
                  <a:gd name="T90" fmla="*/ 291 w 308"/>
                  <a:gd name="T91" fmla="*/ 81 h 359"/>
                  <a:gd name="T92" fmla="*/ 285 w 308"/>
                  <a:gd name="T93" fmla="*/ 155 h 359"/>
                  <a:gd name="T94" fmla="*/ 272 w 308"/>
                  <a:gd name="T95" fmla="*/ 243 h 359"/>
                  <a:gd name="T96" fmla="*/ 225 w 308"/>
                  <a:gd name="T97" fmla="*/ 286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8" h="359">
                    <a:moveTo>
                      <a:pt x="284" y="248"/>
                    </a:moveTo>
                    <a:cubicBezTo>
                      <a:pt x="295" y="215"/>
                      <a:pt x="296" y="177"/>
                      <a:pt x="300" y="143"/>
                    </a:cubicBezTo>
                    <a:cubicBezTo>
                      <a:pt x="303" y="113"/>
                      <a:pt x="308" y="81"/>
                      <a:pt x="302" y="52"/>
                    </a:cubicBezTo>
                    <a:cubicBezTo>
                      <a:pt x="297" y="31"/>
                      <a:pt x="284" y="13"/>
                      <a:pt x="263" y="6"/>
                    </a:cubicBezTo>
                    <a:cubicBezTo>
                      <a:pt x="245" y="0"/>
                      <a:pt x="224" y="2"/>
                      <a:pt x="205" y="6"/>
                    </a:cubicBezTo>
                    <a:cubicBezTo>
                      <a:pt x="179" y="11"/>
                      <a:pt x="153" y="20"/>
                      <a:pt x="129" y="32"/>
                    </a:cubicBezTo>
                    <a:cubicBezTo>
                      <a:pt x="109" y="41"/>
                      <a:pt x="88" y="54"/>
                      <a:pt x="74" y="71"/>
                    </a:cubicBezTo>
                    <a:cubicBezTo>
                      <a:pt x="73" y="72"/>
                      <a:pt x="73" y="72"/>
                      <a:pt x="73" y="72"/>
                    </a:cubicBezTo>
                    <a:cubicBezTo>
                      <a:pt x="73" y="72"/>
                      <a:pt x="73" y="72"/>
                      <a:pt x="73" y="73"/>
                    </a:cubicBezTo>
                    <a:cubicBezTo>
                      <a:pt x="55" y="98"/>
                      <a:pt x="60" y="140"/>
                      <a:pt x="62" y="168"/>
                    </a:cubicBezTo>
                    <a:cubicBezTo>
                      <a:pt x="64" y="190"/>
                      <a:pt x="67" y="211"/>
                      <a:pt x="70" y="232"/>
                    </a:cubicBezTo>
                    <a:cubicBezTo>
                      <a:pt x="47" y="230"/>
                      <a:pt x="24" y="241"/>
                      <a:pt x="12" y="263"/>
                    </a:cubicBezTo>
                    <a:cubicBezTo>
                      <a:pt x="0" y="285"/>
                      <a:pt x="2" y="313"/>
                      <a:pt x="19" y="332"/>
                    </a:cubicBezTo>
                    <a:cubicBezTo>
                      <a:pt x="36" y="352"/>
                      <a:pt x="64" y="359"/>
                      <a:pt x="89" y="349"/>
                    </a:cubicBezTo>
                    <a:cubicBezTo>
                      <a:pt x="117" y="337"/>
                      <a:pt x="129" y="308"/>
                      <a:pt x="127" y="279"/>
                    </a:cubicBezTo>
                    <a:cubicBezTo>
                      <a:pt x="126" y="256"/>
                      <a:pt x="119" y="233"/>
                      <a:pt x="116" y="210"/>
                    </a:cubicBezTo>
                    <a:cubicBezTo>
                      <a:pt x="114" y="187"/>
                      <a:pt x="112" y="163"/>
                      <a:pt x="113" y="139"/>
                    </a:cubicBezTo>
                    <a:cubicBezTo>
                      <a:pt x="114" y="132"/>
                      <a:pt x="114" y="123"/>
                      <a:pt x="118" y="117"/>
                    </a:cubicBezTo>
                    <a:cubicBezTo>
                      <a:pt x="123" y="110"/>
                      <a:pt x="135" y="104"/>
                      <a:pt x="143" y="100"/>
                    </a:cubicBezTo>
                    <a:cubicBezTo>
                      <a:pt x="165" y="90"/>
                      <a:pt x="191" y="81"/>
                      <a:pt x="215" y="83"/>
                    </a:cubicBezTo>
                    <a:cubicBezTo>
                      <a:pt x="226" y="84"/>
                      <a:pt x="234" y="87"/>
                      <a:pt x="237" y="98"/>
                    </a:cubicBezTo>
                    <a:cubicBezTo>
                      <a:pt x="239" y="109"/>
                      <a:pt x="238" y="120"/>
                      <a:pt x="238" y="131"/>
                    </a:cubicBezTo>
                    <a:cubicBezTo>
                      <a:pt x="236" y="147"/>
                      <a:pt x="234" y="162"/>
                      <a:pt x="231" y="177"/>
                    </a:cubicBezTo>
                    <a:cubicBezTo>
                      <a:pt x="207" y="175"/>
                      <a:pt x="184" y="184"/>
                      <a:pt x="171" y="205"/>
                    </a:cubicBezTo>
                    <a:cubicBezTo>
                      <a:pt x="158" y="226"/>
                      <a:pt x="159" y="253"/>
                      <a:pt x="173" y="273"/>
                    </a:cubicBezTo>
                    <a:cubicBezTo>
                      <a:pt x="187" y="293"/>
                      <a:pt x="213" y="303"/>
                      <a:pt x="237" y="297"/>
                    </a:cubicBezTo>
                    <a:cubicBezTo>
                      <a:pt x="261" y="291"/>
                      <a:pt x="276" y="270"/>
                      <a:pt x="284" y="248"/>
                    </a:cubicBezTo>
                    <a:close/>
                    <a:moveTo>
                      <a:pt x="225" y="286"/>
                    </a:moveTo>
                    <a:cubicBezTo>
                      <a:pt x="197" y="287"/>
                      <a:pt x="174" y="264"/>
                      <a:pt x="175" y="236"/>
                    </a:cubicBezTo>
                    <a:cubicBezTo>
                      <a:pt x="176" y="205"/>
                      <a:pt x="205" y="185"/>
                      <a:pt x="234" y="191"/>
                    </a:cubicBezTo>
                    <a:cubicBezTo>
                      <a:pt x="237" y="192"/>
                      <a:pt x="241" y="190"/>
                      <a:pt x="242" y="186"/>
                    </a:cubicBezTo>
                    <a:cubicBezTo>
                      <a:pt x="249" y="158"/>
                      <a:pt x="257" y="121"/>
                      <a:pt x="249" y="92"/>
                    </a:cubicBezTo>
                    <a:cubicBezTo>
                      <a:pt x="237" y="53"/>
                      <a:pt x="175" y="73"/>
                      <a:pt x="149" y="84"/>
                    </a:cubicBezTo>
                    <a:cubicBezTo>
                      <a:pt x="134" y="90"/>
                      <a:pt x="114" y="98"/>
                      <a:pt x="105" y="113"/>
                    </a:cubicBezTo>
                    <a:cubicBezTo>
                      <a:pt x="98" y="127"/>
                      <a:pt x="100" y="149"/>
                      <a:pt x="100" y="164"/>
                    </a:cubicBezTo>
                    <a:cubicBezTo>
                      <a:pt x="101" y="186"/>
                      <a:pt x="103" y="209"/>
                      <a:pt x="106" y="231"/>
                    </a:cubicBezTo>
                    <a:cubicBezTo>
                      <a:pt x="110" y="258"/>
                      <a:pt x="122" y="288"/>
                      <a:pt x="108" y="315"/>
                    </a:cubicBezTo>
                    <a:cubicBezTo>
                      <a:pt x="90" y="349"/>
                      <a:pt x="38" y="348"/>
                      <a:pt x="22" y="313"/>
                    </a:cubicBezTo>
                    <a:cubicBezTo>
                      <a:pt x="4" y="276"/>
                      <a:pt x="38" y="238"/>
                      <a:pt x="76" y="246"/>
                    </a:cubicBezTo>
                    <a:cubicBezTo>
                      <a:pt x="82" y="247"/>
                      <a:pt x="85" y="243"/>
                      <a:pt x="84" y="238"/>
                    </a:cubicBezTo>
                    <a:cubicBezTo>
                      <a:pt x="80" y="216"/>
                      <a:pt x="77" y="193"/>
                      <a:pt x="76" y="171"/>
                    </a:cubicBezTo>
                    <a:cubicBezTo>
                      <a:pt x="74" y="154"/>
                      <a:pt x="73" y="137"/>
                      <a:pt x="74" y="120"/>
                    </a:cubicBezTo>
                    <a:cubicBezTo>
                      <a:pt x="75" y="107"/>
                      <a:pt x="76" y="91"/>
                      <a:pt x="84" y="80"/>
                    </a:cubicBezTo>
                    <a:cubicBezTo>
                      <a:pt x="104" y="54"/>
                      <a:pt x="139" y="39"/>
                      <a:pt x="169" y="29"/>
                    </a:cubicBezTo>
                    <a:cubicBezTo>
                      <a:pt x="197" y="19"/>
                      <a:pt x="240" y="6"/>
                      <a:pt x="268" y="22"/>
                    </a:cubicBezTo>
                    <a:cubicBezTo>
                      <a:pt x="288" y="34"/>
                      <a:pt x="291" y="60"/>
                      <a:pt x="291" y="81"/>
                    </a:cubicBezTo>
                    <a:cubicBezTo>
                      <a:pt x="291" y="106"/>
                      <a:pt x="288" y="131"/>
                      <a:pt x="285" y="155"/>
                    </a:cubicBezTo>
                    <a:cubicBezTo>
                      <a:pt x="282" y="184"/>
                      <a:pt x="280" y="215"/>
                      <a:pt x="272" y="243"/>
                    </a:cubicBezTo>
                    <a:cubicBezTo>
                      <a:pt x="265" y="265"/>
                      <a:pt x="249" y="285"/>
                      <a:pt x="225" y="2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24"/>
              <p:cNvSpPr>
                <a:spLocks noEditPoints="1"/>
              </p:cNvSpPr>
              <p:nvPr/>
            </p:nvSpPr>
            <p:spPr bwMode="auto">
              <a:xfrm>
                <a:off x="6633252" y="5252585"/>
                <a:ext cx="252938" cy="363475"/>
              </a:xfrm>
              <a:custGeom>
                <a:avLst/>
                <a:gdLst>
                  <a:gd name="T0" fmla="*/ 91 w 155"/>
                  <a:gd name="T1" fmla="*/ 16 h 223"/>
                  <a:gd name="T2" fmla="*/ 45 w 155"/>
                  <a:gd name="T3" fmla="*/ 68 h 223"/>
                  <a:gd name="T4" fmla="*/ 49 w 155"/>
                  <a:gd name="T5" fmla="*/ 124 h 223"/>
                  <a:gd name="T6" fmla="*/ 10 w 155"/>
                  <a:gd name="T7" fmla="*/ 146 h 223"/>
                  <a:gd name="T8" fmla="*/ 19 w 155"/>
                  <a:gd name="T9" fmla="*/ 199 h 223"/>
                  <a:gd name="T10" fmla="*/ 96 w 155"/>
                  <a:gd name="T11" fmla="*/ 169 h 223"/>
                  <a:gd name="T12" fmla="*/ 96 w 155"/>
                  <a:gd name="T13" fmla="*/ 168 h 223"/>
                  <a:gd name="T14" fmla="*/ 96 w 155"/>
                  <a:gd name="T15" fmla="*/ 167 h 223"/>
                  <a:gd name="T16" fmla="*/ 89 w 155"/>
                  <a:gd name="T17" fmla="*/ 113 h 223"/>
                  <a:gd name="T18" fmla="*/ 87 w 155"/>
                  <a:gd name="T19" fmla="*/ 83 h 223"/>
                  <a:gd name="T20" fmla="*/ 111 w 155"/>
                  <a:gd name="T21" fmla="*/ 69 h 223"/>
                  <a:gd name="T22" fmla="*/ 146 w 155"/>
                  <a:gd name="T23" fmla="*/ 55 h 223"/>
                  <a:gd name="T24" fmla="*/ 150 w 155"/>
                  <a:gd name="T25" fmla="*/ 22 h 223"/>
                  <a:gd name="T26" fmla="*/ 91 w 155"/>
                  <a:gd name="T27" fmla="*/ 16 h 223"/>
                  <a:gd name="T28" fmla="*/ 128 w 155"/>
                  <a:gd name="T29" fmla="*/ 53 h 223"/>
                  <a:gd name="T30" fmla="*/ 84 w 155"/>
                  <a:gd name="T31" fmla="*/ 67 h 223"/>
                  <a:gd name="T32" fmla="*/ 74 w 155"/>
                  <a:gd name="T33" fmla="*/ 108 h 223"/>
                  <a:gd name="T34" fmla="*/ 83 w 155"/>
                  <a:gd name="T35" fmla="*/ 166 h 223"/>
                  <a:gd name="T36" fmla="*/ 35 w 155"/>
                  <a:gd name="T37" fmla="*/ 194 h 223"/>
                  <a:gd name="T38" fmla="*/ 55 w 155"/>
                  <a:gd name="T39" fmla="*/ 137 h 223"/>
                  <a:gd name="T40" fmla="*/ 63 w 155"/>
                  <a:gd name="T41" fmla="*/ 129 h 223"/>
                  <a:gd name="T42" fmla="*/ 58 w 155"/>
                  <a:gd name="T43" fmla="*/ 69 h 223"/>
                  <a:gd name="T44" fmla="*/ 125 w 155"/>
                  <a:gd name="T45" fmla="*/ 21 h 223"/>
                  <a:gd name="T46" fmla="*/ 128 w 155"/>
                  <a:gd name="T47" fmla="*/ 5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5" h="223">
                    <a:moveTo>
                      <a:pt x="91" y="16"/>
                    </a:moveTo>
                    <a:cubicBezTo>
                      <a:pt x="69" y="26"/>
                      <a:pt x="47" y="42"/>
                      <a:pt x="45" y="68"/>
                    </a:cubicBezTo>
                    <a:cubicBezTo>
                      <a:pt x="43" y="86"/>
                      <a:pt x="45" y="105"/>
                      <a:pt x="49" y="124"/>
                    </a:cubicBezTo>
                    <a:cubicBezTo>
                      <a:pt x="33" y="124"/>
                      <a:pt x="18" y="131"/>
                      <a:pt x="10" y="146"/>
                    </a:cubicBezTo>
                    <a:cubicBezTo>
                      <a:pt x="0" y="163"/>
                      <a:pt x="4" y="186"/>
                      <a:pt x="19" y="199"/>
                    </a:cubicBezTo>
                    <a:cubicBezTo>
                      <a:pt x="46" y="223"/>
                      <a:pt x="90" y="203"/>
                      <a:pt x="96" y="169"/>
                    </a:cubicBezTo>
                    <a:cubicBezTo>
                      <a:pt x="96" y="169"/>
                      <a:pt x="96" y="168"/>
                      <a:pt x="96" y="168"/>
                    </a:cubicBezTo>
                    <a:cubicBezTo>
                      <a:pt x="96" y="168"/>
                      <a:pt x="96" y="168"/>
                      <a:pt x="96" y="167"/>
                    </a:cubicBezTo>
                    <a:cubicBezTo>
                      <a:pt x="98" y="148"/>
                      <a:pt x="95" y="131"/>
                      <a:pt x="89" y="113"/>
                    </a:cubicBezTo>
                    <a:cubicBezTo>
                      <a:pt x="86" y="104"/>
                      <a:pt x="82" y="93"/>
                      <a:pt x="87" y="83"/>
                    </a:cubicBezTo>
                    <a:cubicBezTo>
                      <a:pt x="92" y="74"/>
                      <a:pt x="102" y="71"/>
                      <a:pt x="111" y="69"/>
                    </a:cubicBezTo>
                    <a:cubicBezTo>
                      <a:pt x="124" y="66"/>
                      <a:pt x="137" y="66"/>
                      <a:pt x="146" y="55"/>
                    </a:cubicBezTo>
                    <a:cubicBezTo>
                      <a:pt x="152" y="46"/>
                      <a:pt x="155" y="32"/>
                      <a:pt x="150" y="22"/>
                    </a:cubicBezTo>
                    <a:cubicBezTo>
                      <a:pt x="139" y="0"/>
                      <a:pt x="108" y="8"/>
                      <a:pt x="91" y="16"/>
                    </a:cubicBezTo>
                    <a:close/>
                    <a:moveTo>
                      <a:pt x="128" y="53"/>
                    </a:moveTo>
                    <a:cubicBezTo>
                      <a:pt x="113" y="58"/>
                      <a:pt x="97" y="56"/>
                      <a:pt x="84" y="67"/>
                    </a:cubicBezTo>
                    <a:cubicBezTo>
                      <a:pt x="72" y="77"/>
                      <a:pt x="70" y="93"/>
                      <a:pt x="74" y="108"/>
                    </a:cubicBezTo>
                    <a:cubicBezTo>
                      <a:pt x="79" y="128"/>
                      <a:pt x="85" y="145"/>
                      <a:pt x="83" y="166"/>
                    </a:cubicBezTo>
                    <a:cubicBezTo>
                      <a:pt x="79" y="187"/>
                      <a:pt x="55" y="204"/>
                      <a:pt x="35" y="194"/>
                    </a:cubicBezTo>
                    <a:cubicBezTo>
                      <a:pt x="2" y="178"/>
                      <a:pt x="21" y="131"/>
                      <a:pt x="55" y="137"/>
                    </a:cubicBezTo>
                    <a:cubicBezTo>
                      <a:pt x="60" y="138"/>
                      <a:pt x="64" y="134"/>
                      <a:pt x="63" y="129"/>
                    </a:cubicBezTo>
                    <a:cubicBezTo>
                      <a:pt x="59" y="110"/>
                      <a:pt x="56" y="89"/>
                      <a:pt x="58" y="69"/>
                    </a:cubicBezTo>
                    <a:cubicBezTo>
                      <a:pt x="60" y="42"/>
                      <a:pt x="100" y="19"/>
                      <a:pt x="125" y="21"/>
                    </a:cubicBezTo>
                    <a:cubicBezTo>
                      <a:pt x="144" y="22"/>
                      <a:pt x="144" y="46"/>
                      <a:pt x="12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838200" y="3448348"/>
            <a:ext cx="4703216" cy="805678"/>
            <a:chOff x="838200" y="3448348"/>
            <a:chExt cx="4703216" cy="805678"/>
          </a:xfrm>
        </p:grpSpPr>
        <p:sp>
          <p:nvSpPr>
            <p:cNvPr id="23" name="Freeform 77"/>
            <p:cNvSpPr>
              <a:spLocks noEditPoints="1"/>
            </p:cNvSpPr>
            <p:nvPr/>
          </p:nvSpPr>
          <p:spPr bwMode="auto">
            <a:xfrm>
              <a:off x="838200" y="3448348"/>
              <a:ext cx="868133" cy="805678"/>
            </a:xfrm>
            <a:custGeom>
              <a:avLst/>
              <a:gdLst>
                <a:gd name="T0" fmla="*/ 307 w 417"/>
                <a:gd name="T1" fmla="*/ 337 h 387"/>
                <a:gd name="T2" fmla="*/ 174 w 417"/>
                <a:gd name="T3" fmla="*/ 335 h 387"/>
                <a:gd name="T4" fmla="*/ 131 w 417"/>
                <a:gd name="T5" fmla="*/ 302 h 387"/>
                <a:gd name="T6" fmla="*/ 83 w 417"/>
                <a:gd name="T7" fmla="*/ 292 h 387"/>
                <a:gd name="T8" fmla="*/ 180 w 417"/>
                <a:gd name="T9" fmla="*/ 276 h 387"/>
                <a:gd name="T10" fmla="*/ 148 w 417"/>
                <a:gd name="T11" fmla="*/ 280 h 387"/>
                <a:gd name="T12" fmla="*/ 222 w 417"/>
                <a:gd name="T13" fmla="*/ 252 h 387"/>
                <a:gd name="T14" fmla="*/ 36 w 417"/>
                <a:gd name="T15" fmla="*/ 242 h 387"/>
                <a:gd name="T16" fmla="*/ 36 w 417"/>
                <a:gd name="T17" fmla="*/ 242 h 387"/>
                <a:gd name="T18" fmla="*/ 286 w 417"/>
                <a:gd name="T19" fmla="*/ 258 h 387"/>
                <a:gd name="T20" fmla="*/ 123 w 417"/>
                <a:gd name="T21" fmla="*/ 251 h 387"/>
                <a:gd name="T22" fmla="*/ 171 w 417"/>
                <a:gd name="T23" fmla="*/ 227 h 387"/>
                <a:gd name="T24" fmla="*/ 191 w 417"/>
                <a:gd name="T25" fmla="*/ 241 h 387"/>
                <a:gd name="T26" fmla="*/ 201 w 417"/>
                <a:gd name="T27" fmla="*/ 227 h 387"/>
                <a:gd name="T28" fmla="*/ 331 w 417"/>
                <a:gd name="T29" fmla="*/ 262 h 387"/>
                <a:gd name="T30" fmla="*/ 57 w 417"/>
                <a:gd name="T31" fmla="*/ 196 h 387"/>
                <a:gd name="T32" fmla="*/ 120 w 417"/>
                <a:gd name="T33" fmla="*/ 195 h 387"/>
                <a:gd name="T34" fmla="*/ 272 w 417"/>
                <a:gd name="T35" fmla="*/ 188 h 387"/>
                <a:gd name="T36" fmla="*/ 297 w 417"/>
                <a:gd name="T37" fmla="*/ 188 h 387"/>
                <a:gd name="T38" fmla="*/ 306 w 417"/>
                <a:gd name="T39" fmla="*/ 174 h 387"/>
                <a:gd name="T40" fmla="*/ 39 w 417"/>
                <a:gd name="T41" fmla="*/ 224 h 387"/>
                <a:gd name="T42" fmla="*/ 183 w 417"/>
                <a:gd name="T43" fmla="*/ 163 h 387"/>
                <a:gd name="T44" fmla="*/ 197 w 417"/>
                <a:gd name="T45" fmla="*/ 171 h 387"/>
                <a:gd name="T46" fmla="*/ 183 w 417"/>
                <a:gd name="T47" fmla="*/ 163 h 387"/>
                <a:gd name="T48" fmla="*/ 370 w 417"/>
                <a:gd name="T49" fmla="*/ 225 h 387"/>
                <a:gd name="T50" fmla="*/ 238 w 417"/>
                <a:gd name="T51" fmla="*/ 210 h 387"/>
                <a:gd name="T52" fmla="*/ 250 w 417"/>
                <a:gd name="T53" fmla="*/ 166 h 387"/>
                <a:gd name="T54" fmla="*/ 53 w 417"/>
                <a:gd name="T55" fmla="*/ 150 h 387"/>
                <a:gd name="T56" fmla="*/ 225 w 417"/>
                <a:gd name="T57" fmla="*/ 153 h 387"/>
                <a:gd name="T58" fmla="*/ 280 w 417"/>
                <a:gd name="T59" fmla="*/ 146 h 387"/>
                <a:gd name="T60" fmla="*/ 273 w 417"/>
                <a:gd name="T61" fmla="*/ 137 h 387"/>
                <a:gd name="T62" fmla="*/ 212 w 417"/>
                <a:gd name="T63" fmla="*/ 135 h 387"/>
                <a:gd name="T64" fmla="*/ 396 w 417"/>
                <a:gd name="T65" fmla="*/ 193 h 387"/>
                <a:gd name="T66" fmla="*/ 400 w 417"/>
                <a:gd name="T67" fmla="*/ 187 h 387"/>
                <a:gd name="T68" fmla="*/ 175 w 417"/>
                <a:gd name="T69" fmla="*/ 125 h 387"/>
                <a:gd name="T70" fmla="*/ 112 w 417"/>
                <a:gd name="T71" fmla="*/ 131 h 387"/>
                <a:gd name="T72" fmla="*/ 148 w 417"/>
                <a:gd name="T73" fmla="*/ 119 h 387"/>
                <a:gd name="T74" fmla="*/ 154 w 417"/>
                <a:gd name="T75" fmla="*/ 118 h 387"/>
                <a:gd name="T76" fmla="*/ 93 w 417"/>
                <a:gd name="T77" fmla="*/ 116 h 387"/>
                <a:gd name="T78" fmla="*/ 319 w 417"/>
                <a:gd name="T79" fmla="*/ 114 h 387"/>
                <a:gd name="T80" fmla="*/ 336 w 417"/>
                <a:gd name="T81" fmla="*/ 128 h 387"/>
                <a:gd name="T82" fmla="*/ 133 w 417"/>
                <a:gd name="T83" fmla="*/ 112 h 387"/>
                <a:gd name="T84" fmla="*/ 255 w 417"/>
                <a:gd name="T85" fmla="*/ 107 h 387"/>
                <a:gd name="T86" fmla="*/ 231 w 417"/>
                <a:gd name="T87" fmla="*/ 103 h 387"/>
                <a:gd name="T88" fmla="*/ 161 w 417"/>
                <a:gd name="T89" fmla="*/ 101 h 387"/>
                <a:gd name="T90" fmla="*/ 192 w 417"/>
                <a:gd name="T91" fmla="*/ 93 h 387"/>
                <a:gd name="T92" fmla="*/ 333 w 417"/>
                <a:gd name="T93" fmla="*/ 86 h 387"/>
                <a:gd name="T94" fmla="*/ 333 w 417"/>
                <a:gd name="T95" fmla="*/ 86 h 387"/>
                <a:gd name="T96" fmla="*/ 127 w 417"/>
                <a:gd name="T97" fmla="*/ 74 h 387"/>
                <a:gd name="T98" fmla="*/ 201 w 417"/>
                <a:gd name="T99" fmla="*/ 53 h 387"/>
                <a:gd name="T100" fmla="*/ 179 w 417"/>
                <a:gd name="T101" fmla="*/ 42 h 387"/>
                <a:gd name="T102" fmla="*/ 251 w 417"/>
                <a:gd name="T103" fmla="*/ 34 h 387"/>
                <a:gd name="T104" fmla="*/ 258 w 417"/>
                <a:gd name="T105" fmla="*/ 32 h 387"/>
                <a:gd name="T106" fmla="*/ 55 w 417"/>
                <a:gd name="T107" fmla="*/ 73 h 387"/>
                <a:gd name="T108" fmla="*/ 286 w 417"/>
                <a:gd name="T109" fmla="*/ 18 h 387"/>
                <a:gd name="T110" fmla="*/ 394 w 417"/>
                <a:gd name="T111" fmla="*/ 129 h 387"/>
                <a:gd name="T112" fmla="*/ 403 w 417"/>
                <a:gd name="T113" fmla="*/ 242 h 387"/>
                <a:gd name="T114" fmla="*/ 353 w 417"/>
                <a:gd name="T115" fmla="*/ 317 h 387"/>
                <a:gd name="T116" fmla="*/ 276 w 417"/>
                <a:gd name="T117" fmla="*/ 366 h 387"/>
                <a:gd name="T118" fmla="*/ 171 w 417"/>
                <a:gd name="T119" fmla="*/ 387 h 387"/>
                <a:gd name="T120" fmla="*/ 43 w 417"/>
                <a:gd name="T121" fmla="*/ 298 h 387"/>
                <a:gd name="T122" fmla="*/ 9 w 417"/>
                <a:gd name="T123" fmla="*/ 121 h 387"/>
                <a:gd name="T124" fmla="*/ 166 w 417"/>
                <a:gd name="T125" fmla="*/ 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7" h="387">
                  <a:moveTo>
                    <a:pt x="214" y="339"/>
                  </a:moveTo>
                  <a:lnTo>
                    <a:pt x="213" y="340"/>
                  </a:lnTo>
                  <a:lnTo>
                    <a:pt x="214" y="340"/>
                  </a:lnTo>
                  <a:lnTo>
                    <a:pt x="214" y="339"/>
                  </a:lnTo>
                  <a:close/>
                  <a:moveTo>
                    <a:pt x="320" y="330"/>
                  </a:moveTo>
                  <a:lnTo>
                    <a:pt x="292" y="344"/>
                  </a:lnTo>
                  <a:lnTo>
                    <a:pt x="307" y="337"/>
                  </a:lnTo>
                  <a:lnTo>
                    <a:pt x="320" y="330"/>
                  </a:lnTo>
                  <a:close/>
                  <a:moveTo>
                    <a:pt x="125" y="318"/>
                  </a:moveTo>
                  <a:lnTo>
                    <a:pt x="124" y="319"/>
                  </a:lnTo>
                  <a:lnTo>
                    <a:pt x="142" y="330"/>
                  </a:lnTo>
                  <a:lnTo>
                    <a:pt x="162" y="336"/>
                  </a:lnTo>
                  <a:lnTo>
                    <a:pt x="172" y="335"/>
                  </a:lnTo>
                  <a:lnTo>
                    <a:pt x="174" y="335"/>
                  </a:lnTo>
                  <a:lnTo>
                    <a:pt x="142" y="326"/>
                  </a:lnTo>
                  <a:lnTo>
                    <a:pt x="133" y="323"/>
                  </a:lnTo>
                  <a:lnTo>
                    <a:pt x="125" y="318"/>
                  </a:lnTo>
                  <a:close/>
                  <a:moveTo>
                    <a:pt x="120" y="294"/>
                  </a:moveTo>
                  <a:lnTo>
                    <a:pt x="123" y="298"/>
                  </a:lnTo>
                  <a:lnTo>
                    <a:pt x="127" y="299"/>
                  </a:lnTo>
                  <a:lnTo>
                    <a:pt x="131" y="302"/>
                  </a:lnTo>
                  <a:lnTo>
                    <a:pt x="134" y="302"/>
                  </a:lnTo>
                  <a:lnTo>
                    <a:pt x="120" y="294"/>
                  </a:lnTo>
                  <a:close/>
                  <a:moveTo>
                    <a:pt x="85" y="282"/>
                  </a:moveTo>
                  <a:lnTo>
                    <a:pt x="86" y="282"/>
                  </a:lnTo>
                  <a:lnTo>
                    <a:pt x="86" y="286"/>
                  </a:lnTo>
                  <a:lnTo>
                    <a:pt x="86" y="289"/>
                  </a:lnTo>
                  <a:lnTo>
                    <a:pt x="83" y="292"/>
                  </a:lnTo>
                  <a:lnTo>
                    <a:pt x="81" y="293"/>
                  </a:lnTo>
                  <a:lnTo>
                    <a:pt x="82" y="296"/>
                  </a:lnTo>
                  <a:lnTo>
                    <a:pt x="90" y="298"/>
                  </a:lnTo>
                  <a:lnTo>
                    <a:pt x="87" y="290"/>
                  </a:lnTo>
                  <a:lnTo>
                    <a:pt x="86" y="282"/>
                  </a:lnTo>
                  <a:lnTo>
                    <a:pt x="85" y="282"/>
                  </a:lnTo>
                  <a:close/>
                  <a:moveTo>
                    <a:pt x="180" y="276"/>
                  </a:moveTo>
                  <a:lnTo>
                    <a:pt x="180" y="277"/>
                  </a:lnTo>
                  <a:lnTo>
                    <a:pt x="182" y="277"/>
                  </a:lnTo>
                  <a:lnTo>
                    <a:pt x="180" y="276"/>
                  </a:lnTo>
                  <a:close/>
                  <a:moveTo>
                    <a:pt x="138" y="265"/>
                  </a:moveTo>
                  <a:lnTo>
                    <a:pt x="136" y="271"/>
                  </a:lnTo>
                  <a:lnTo>
                    <a:pt x="141" y="276"/>
                  </a:lnTo>
                  <a:lnTo>
                    <a:pt x="148" y="280"/>
                  </a:lnTo>
                  <a:lnTo>
                    <a:pt x="149" y="280"/>
                  </a:lnTo>
                  <a:lnTo>
                    <a:pt x="145" y="276"/>
                  </a:lnTo>
                  <a:lnTo>
                    <a:pt x="141" y="272"/>
                  </a:lnTo>
                  <a:lnTo>
                    <a:pt x="138" y="265"/>
                  </a:lnTo>
                  <a:close/>
                  <a:moveTo>
                    <a:pt x="218" y="252"/>
                  </a:moveTo>
                  <a:lnTo>
                    <a:pt x="217" y="254"/>
                  </a:lnTo>
                  <a:lnTo>
                    <a:pt x="222" y="252"/>
                  </a:lnTo>
                  <a:lnTo>
                    <a:pt x="218" y="252"/>
                  </a:lnTo>
                  <a:close/>
                  <a:moveTo>
                    <a:pt x="267" y="243"/>
                  </a:moveTo>
                  <a:lnTo>
                    <a:pt x="260" y="248"/>
                  </a:lnTo>
                  <a:lnTo>
                    <a:pt x="252" y="255"/>
                  </a:lnTo>
                  <a:lnTo>
                    <a:pt x="260" y="250"/>
                  </a:lnTo>
                  <a:lnTo>
                    <a:pt x="267" y="243"/>
                  </a:lnTo>
                  <a:close/>
                  <a:moveTo>
                    <a:pt x="36" y="242"/>
                  </a:moveTo>
                  <a:lnTo>
                    <a:pt x="42" y="255"/>
                  </a:lnTo>
                  <a:lnTo>
                    <a:pt x="48" y="268"/>
                  </a:lnTo>
                  <a:lnTo>
                    <a:pt x="52" y="273"/>
                  </a:lnTo>
                  <a:lnTo>
                    <a:pt x="56" y="279"/>
                  </a:lnTo>
                  <a:lnTo>
                    <a:pt x="49" y="263"/>
                  </a:lnTo>
                  <a:lnTo>
                    <a:pt x="45" y="248"/>
                  </a:lnTo>
                  <a:lnTo>
                    <a:pt x="36" y="242"/>
                  </a:lnTo>
                  <a:close/>
                  <a:moveTo>
                    <a:pt x="306" y="235"/>
                  </a:moveTo>
                  <a:lnTo>
                    <a:pt x="289" y="251"/>
                  </a:lnTo>
                  <a:lnTo>
                    <a:pt x="268" y="264"/>
                  </a:lnTo>
                  <a:lnTo>
                    <a:pt x="260" y="269"/>
                  </a:lnTo>
                  <a:lnTo>
                    <a:pt x="268" y="268"/>
                  </a:lnTo>
                  <a:lnTo>
                    <a:pt x="276" y="267"/>
                  </a:lnTo>
                  <a:lnTo>
                    <a:pt x="286" y="258"/>
                  </a:lnTo>
                  <a:lnTo>
                    <a:pt x="295" y="251"/>
                  </a:lnTo>
                  <a:lnTo>
                    <a:pt x="306" y="235"/>
                  </a:lnTo>
                  <a:close/>
                  <a:moveTo>
                    <a:pt x="131" y="235"/>
                  </a:moveTo>
                  <a:lnTo>
                    <a:pt x="128" y="246"/>
                  </a:lnTo>
                  <a:lnTo>
                    <a:pt x="128" y="248"/>
                  </a:lnTo>
                  <a:lnTo>
                    <a:pt x="125" y="251"/>
                  </a:lnTo>
                  <a:lnTo>
                    <a:pt x="123" y="251"/>
                  </a:lnTo>
                  <a:lnTo>
                    <a:pt x="120" y="251"/>
                  </a:lnTo>
                  <a:lnTo>
                    <a:pt x="125" y="259"/>
                  </a:lnTo>
                  <a:lnTo>
                    <a:pt x="129" y="254"/>
                  </a:lnTo>
                  <a:lnTo>
                    <a:pt x="134" y="247"/>
                  </a:lnTo>
                  <a:lnTo>
                    <a:pt x="134" y="239"/>
                  </a:lnTo>
                  <a:lnTo>
                    <a:pt x="131" y="235"/>
                  </a:lnTo>
                  <a:close/>
                  <a:moveTo>
                    <a:pt x="171" y="227"/>
                  </a:moveTo>
                  <a:lnTo>
                    <a:pt x="174" y="246"/>
                  </a:lnTo>
                  <a:lnTo>
                    <a:pt x="191" y="258"/>
                  </a:lnTo>
                  <a:lnTo>
                    <a:pt x="195" y="258"/>
                  </a:lnTo>
                  <a:lnTo>
                    <a:pt x="195" y="255"/>
                  </a:lnTo>
                  <a:lnTo>
                    <a:pt x="195" y="254"/>
                  </a:lnTo>
                  <a:lnTo>
                    <a:pt x="197" y="245"/>
                  </a:lnTo>
                  <a:lnTo>
                    <a:pt x="191" y="241"/>
                  </a:lnTo>
                  <a:lnTo>
                    <a:pt x="187" y="235"/>
                  </a:lnTo>
                  <a:lnTo>
                    <a:pt x="182" y="230"/>
                  </a:lnTo>
                  <a:lnTo>
                    <a:pt x="176" y="229"/>
                  </a:lnTo>
                  <a:lnTo>
                    <a:pt x="171" y="227"/>
                  </a:lnTo>
                  <a:close/>
                  <a:moveTo>
                    <a:pt x="201" y="227"/>
                  </a:moveTo>
                  <a:lnTo>
                    <a:pt x="201" y="227"/>
                  </a:lnTo>
                  <a:lnTo>
                    <a:pt x="201" y="227"/>
                  </a:lnTo>
                  <a:lnTo>
                    <a:pt x="201" y="227"/>
                  </a:lnTo>
                  <a:close/>
                  <a:moveTo>
                    <a:pt x="345" y="222"/>
                  </a:moveTo>
                  <a:lnTo>
                    <a:pt x="345" y="222"/>
                  </a:lnTo>
                  <a:lnTo>
                    <a:pt x="341" y="229"/>
                  </a:lnTo>
                  <a:lnTo>
                    <a:pt x="337" y="235"/>
                  </a:lnTo>
                  <a:lnTo>
                    <a:pt x="332" y="241"/>
                  </a:lnTo>
                  <a:lnTo>
                    <a:pt x="331" y="262"/>
                  </a:lnTo>
                  <a:lnTo>
                    <a:pt x="339" y="258"/>
                  </a:lnTo>
                  <a:lnTo>
                    <a:pt x="345" y="254"/>
                  </a:lnTo>
                  <a:lnTo>
                    <a:pt x="348" y="247"/>
                  </a:lnTo>
                  <a:lnTo>
                    <a:pt x="349" y="239"/>
                  </a:lnTo>
                  <a:lnTo>
                    <a:pt x="345" y="222"/>
                  </a:lnTo>
                  <a:close/>
                  <a:moveTo>
                    <a:pt x="61" y="187"/>
                  </a:moveTo>
                  <a:lnTo>
                    <a:pt x="57" y="196"/>
                  </a:lnTo>
                  <a:lnTo>
                    <a:pt x="59" y="200"/>
                  </a:lnTo>
                  <a:lnTo>
                    <a:pt x="72" y="224"/>
                  </a:lnTo>
                  <a:lnTo>
                    <a:pt x="77" y="231"/>
                  </a:lnTo>
                  <a:lnTo>
                    <a:pt x="76" y="221"/>
                  </a:lnTo>
                  <a:lnTo>
                    <a:pt x="61" y="187"/>
                  </a:lnTo>
                  <a:close/>
                  <a:moveTo>
                    <a:pt x="123" y="182"/>
                  </a:moveTo>
                  <a:lnTo>
                    <a:pt x="120" y="195"/>
                  </a:lnTo>
                  <a:lnTo>
                    <a:pt x="121" y="197"/>
                  </a:lnTo>
                  <a:lnTo>
                    <a:pt x="123" y="186"/>
                  </a:lnTo>
                  <a:lnTo>
                    <a:pt x="123" y="182"/>
                  </a:lnTo>
                  <a:close/>
                  <a:moveTo>
                    <a:pt x="267" y="176"/>
                  </a:moveTo>
                  <a:lnTo>
                    <a:pt x="267" y="203"/>
                  </a:lnTo>
                  <a:lnTo>
                    <a:pt x="273" y="193"/>
                  </a:lnTo>
                  <a:lnTo>
                    <a:pt x="272" y="188"/>
                  </a:lnTo>
                  <a:lnTo>
                    <a:pt x="269" y="183"/>
                  </a:lnTo>
                  <a:lnTo>
                    <a:pt x="267" y="176"/>
                  </a:lnTo>
                  <a:close/>
                  <a:moveTo>
                    <a:pt x="306" y="165"/>
                  </a:moveTo>
                  <a:lnTo>
                    <a:pt x="305" y="170"/>
                  </a:lnTo>
                  <a:lnTo>
                    <a:pt x="302" y="176"/>
                  </a:lnTo>
                  <a:lnTo>
                    <a:pt x="299" y="182"/>
                  </a:lnTo>
                  <a:lnTo>
                    <a:pt x="297" y="188"/>
                  </a:lnTo>
                  <a:lnTo>
                    <a:pt x="298" y="205"/>
                  </a:lnTo>
                  <a:lnTo>
                    <a:pt x="297" y="222"/>
                  </a:lnTo>
                  <a:lnTo>
                    <a:pt x="305" y="210"/>
                  </a:lnTo>
                  <a:lnTo>
                    <a:pt x="310" y="197"/>
                  </a:lnTo>
                  <a:lnTo>
                    <a:pt x="305" y="180"/>
                  </a:lnTo>
                  <a:lnTo>
                    <a:pt x="305" y="176"/>
                  </a:lnTo>
                  <a:lnTo>
                    <a:pt x="306" y="174"/>
                  </a:lnTo>
                  <a:lnTo>
                    <a:pt x="307" y="173"/>
                  </a:lnTo>
                  <a:lnTo>
                    <a:pt x="306" y="165"/>
                  </a:lnTo>
                  <a:close/>
                  <a:moveTo>
                    <a:pt x="31" y="163"/>
                  </a:moveTo>
                  <a:lnTo>
                    <a:pt x="28" y="188"/>
                  </a:lnTo>
                  <a:lnTo>
                    <a:pt x="30" y="212"/>
                  </a:lnTo>
                  <a:lnTo>
                    <a:pt x="34" y="218"/>
                  </a:lnTo>
                  <a:lnTo>
                    <a:pt x="39" y="224"/>
                  </a:lnTo>
                  <a:lnTo>
                    <a:pt x="39" y="213"/>
                  </a:lnTo>
                  <a:lnTo>
                    <a:pt x="39" y="203"/>
                  </a:lnTo>
                  <a:lnTo>
                    <a:pt x="38" y="191"/>
                  </a:lnTo>
                  <a:lnTo>
                    <a:pt x="34" y="180"/>
                  </a:lnTo>
                  <a:lnTo>
                    <a:pt x="32" y="171"/>
                  </a:lnTo>
                  <a:lnTo>
                    <a:pt x="31" y="163"/>
                  </a:lnTo>
                  <a:close/>
                  <a:moveTo>
                    <a:pt x="183" y="163"/>
                  </a:moveTo>
                  <a:lnTo>
                    <a:pt x="186" y="192"/>
                  </a:lnTo>
                  <a:lnTo>
                    <a:pt x="186" y="193"/>
                  </a:lnTo>
                  <a:lnTo>
                    <a:pt x="188" y="191"/>
                  </a:lnTo>
                  <a:lnTo>
                    <a:pt x="192" y="187"/>
                  </a:lnTo>
                  <a:lnTo>
                    <a:pt x="196" y="182"/>
                  </a:lnTo>
                  <a:lnTo>
                    <a:pt x="199" y="176"/>
                  </a:lnTo>
                  <a:lnTo>
                    <a:pt x="197" y="171"/>
                  </a:lnTo>
                  <a:lnTo>
                    <a:pt x="196" y="173"/>
                  </a:lnTo>
                  <a:lnTo>
                    <a:pt x="193" y="174"/>
                  </a:lnTo>
                  <a:lnTo>
                    <a:pt x="189" y="174"/>
                  </a:lnTo>
                  <a:lnTo>
                    <a:pt x="187" y="173"/>
                  </a:lnTo>
                  <a:lnTo>
                    <a:pt x="186" y="171"/>
                  </a:lnTo>
                  <a:lnTo>
                    <a:pt x="184" y="167"/>
                  </a:lnTo>
                  <a:lnTo>
                    <a:pt x="183" y="163"/>
                  </a:lnTo>
                  <a:close/>
                  <a:moveTo>
                    <a:pt x="78" y="158"/>
                  </a:moveTo>
                  <a:lnTo>
                    <a:pt x="74" y="165"/>
                  </a:lnTo>
                  <a:lnTo>
                    <a:pt x="77" y="170"/>
                  </a:lnTo>
                  <a:lnTo>
                    <a:pt x="78" y="158"/>
                  </a:lnTo>
                  <a:close/>
                  <a:moveTo>
                    <a:pt x="362" y="158"/>
                  </a:moveTo>
                  <a:lnTo>
                    <a:pt x="369" y="191"/>
                  </a:lnTo>
                  <a:lnTo>
                    <a:pt x="370" y="225"/>
                  </a:lnTo>
                  <a:lnTo>
                    <a:pt x="375" y="208"/>
                  </a:lnTo>
                  <a:lnTo>
                    <a:pt x="374" y="190"/>
                  </a:lnTo>
                  <a:lnTo>
                    <a:pt x="370" y="174"/>
                  </a:lnTo>
                  <a:lnTo>
                    <a:pt x="362" y="158"/>
                  </a:lnTo>
                  <a:close/>
                  <a:moveTo>
                    <a:pt x="247" y="153"/>
                  </a:moveTo>
                  <a:lnTo>
                    <a:pt x="244" y="182"/>
                  </a:lnTo>
                  <a:lnTo>
                    <a:pt x="238" y="210"/>
                  </a:lnTo>
                  <a:lnTo>
                    <a:pt x="227" y="237"/>
                  </a:lnTo>
                  <a:lnTo>
                    <a:pt x="235" y="231"/>
                  </a:lnTo>
                  <a:lnTo>
                    <a:pt x="242" y="222"/>
                  </a:lnTo>
                  <a:lnTo>
                    <a:pt x="246" y="209"/>
                  </a:lnTo>
                  <a:lnTo>
                    <a:pt x="248" y="195"/>
                  </a:lnTo>
                  <a:lnTo>
                    <a:pt x="250" y="180"/>
                  </a:lnTo>
                  <a:lnTo>
                    <a:pt x="250" y="166"/>
                  </a:lnTo>
                  <a:lnTo>
                    <a:pt x="250" y="155"/>
                  </a:lnTo>
                  <a:lnTo>
                    <a:pt x="247" y="153"/>
                  </a:lnTo>
                  <a:close/>
                  <a:moveTo>
                    <a:pt x="53" y="150"/>
                  </a:moveTo>
                  <a:lnTo>
                    <a:pt x="52" y="158"/>
                  </a:lnTo>
                  <a:lnTo>
                    <a:pt x="52" y="167"/>
                  </a:lnTo>
                  <a:lnTo>
                    <a:pt x="55" y="162"/>
                  </a:lnTo>
                  <a:lnTo>
                    <a:pt x="53" y="150"/>
                  </a:lnTo>
                  <a:close/>
                  <a:moveTo>
                    <a:pt x="222" y="148"/>
                  </a:moveTo>
                  <a:lnTo>
                    <a:pt x="222" y="148"/>
                  </a:lnTo>
                  <a:lnTo>
                    <a:pt x="221" y="158"/>
                  </a:lnTo>
                  <a:lnTo>
                    <a:pt x="218" y="169"/>
                  </a:lnTo>
                  <a:lnTo>
                    <a:pt x="218" y="175"/>
                  </a:lnTo>
                  <a:lnTo>
                    <a:pt x="226" y="158"/>
                  </a:lnTo>
                  <a:lnTo>
                    <a:pt x="225" y="153"/>
                  </a:lnTo>
                  <a:lnTo>
                    <a:pt x="222" y="148"/>
                  </a:lnTo>
                  <a:close/>
                  <a:moveTo>
                    <a:pt x="131" y="146"/>
                  </a:moveTo>
                  <a:lnTo>
                    <a:pt x="131" y="148"/>
                  </a:lnTo>
                  <a:lnTo>
                    <a:pt x="131" y="148"/>
                  </a:lnTo>
                  <a:lnTo>
                    <a:pt x="131" y="146"/>
                  </a:lnTo>
                  <a:close/>
                  <a:moveTo>
                    <a:pt x="273" y="137"/>
                  </a:moveTo>
                  <a:lnTo>
                    <a:pt x="280" y="146"/>
                  </a:lnTo>
                  <a:lnTo>
                    <a:pt x="286" y="157"/>
                  </a:lnTo>
                  <a:lnTo>
                    <a:pt x="289" y="165"/>
                  </a:lnTo>
                  <a:lnTo>
                    <a:pt x="290" y="154"/>
                  </a:lnTo>
                  <a:lnTo>
                    <a:pt x="290" y="144"/>
                  </a:lnTo>
                  <a:lnTo>
                    <a:pt x="286" y="138"/>
                  </a:lnTo>
                  <a:lnTo>
                    <a:pt x="280" y="137"/>
                  </a:lnTo>
                  <a:lnTo>
                    <a:pt x="273" y="137"/>
                  </a:lnTo>
                  <a:close/>
                  <a:moveTo>
                    <a:pt x="195" y="135"/>
                  </a:moveTo>
                  <a:lnTo>
                    <a:pt x="189" y="141"/>
                  </a:lnTo>
                  <a:lnTo>
                    <a:pt x="197" y="138"/>
                  </a:lnTo>
                  <a:lnTo>
                    <a:pt x="196" y="135"/>
                  </a:lnTo>
                  <a:lnTo>
                    <a:pt x="195" y="135"/>
                  </a:lnTo>
                  <a:close/>
                  <a:moveTo>
                    <a:pt x="212" y="135"/>
                  </a:moveTo>
                  <a:lnTo>
                    <a:pt x="212" y="135"/>
                  </a:lnTo>
                  <a:lnTo>
                    <a:pt x="213" y="135"/>
                  </a:lnTo>
                  <a:lnTo>
                    <a:pt x="212" y="135"/>
                  </a:lnTo>
                  <a:close/>
                  <a:moveTo>
                    <a:pt x="377" y="129"/>
                  </a:moveTo>
                  <a:lnTo>
                    <a:pt x="386" y="154"/>
                  </a:lnTo>
                  <a:lnTo>
                    <a:pt x="395" y="190"/>
                  </a:lnTo>
                  <a:lnTo>
                    <a:pt x="396" y="191"/>
                  </a:lnTo>
                  <a:lnTo>
                    <a:pt x="396" y="193"/>
                  </a:lnTo>
                  <a:lnTo>
                    <a:pt x="398" y="204"/>
                  </a:lnTo>
                  <a:lnTo>
                    <a:pt x="398" y="208"/>
                  </a:lnTo>
                  <a:lnTo>
                    <a:pt x="399" y="207"/>
                  </a:lnTo>
                  <a:lnTo>
                    <a:pt x="402" y="205"/>
                  </a:lnTo>
                  <a:lnTo>
                    <a:pt x="402" y="199"/>
                  </a:lnTo>
                  <a:lnTo>
                    <a:pt x="402" y="193"/>
                  </a:lnTo>
                  <a:lnTo>
                    <a:pt x="400" y="187"/>
                  </a:lnTo>
                  <a:lnTo>
                    <a:pt x="391" y="157"/>
                  </a:lnTo>
                  <a:lnTo>
                    <a:pt x="377" y="129"/>
                  </a:lnTo>
                  <a:close/>
                  <a:moveTo>
                    <a:pt x="176" y="120"/>
                  </a:moveTo>
                  <a:lnTo>
                    <a:pt x="175" y="121"/>
                  </a:lnTo>
                  <a:lnTo>
                    <a:pt x="170" y="125"/>
                  </a:lnTo>
                  <a:lnTo>
                    <a:pt x="171" y="129"/>
                  </a:lnTo>
                  <a:lnTo>
                    <a:pt x="175" y="125"/>
                  </a:lnTo>
                  <a:lnTo>
                    <a:pt x="180" y="121"/>
                  </a:lnTo>
                  <a:lnTo>
                    <a:pt x="176" y="120"/>
                  </a:lnTo>
                  <a:close/>
                  <a:moveTo>
                    <a:pt x="123" y="119"/>
                  </a:moveTo>
                  <a:lnTo>
                    <a:pt x="117" y="123"/>
                  </a:lnTo>
                  <a:lnTo>
                    <a:pt x="114" y="127"/>
                  </a:lnTo>
                  <a:lnTo>
                    <a:pt x="112" y="128"/>
                  </a:lnTo>
                  <a:lnTo>
                    <a:pt x="112" y="131"/>
                  </a:lnTo>
                  <a:lnTo>
                    <a:pt x="108" y="149"/>
                  </a:lnTo>
                  <a:lnTo>
                    <a:pt x="110" y="166"/>
                  </a:lnTo>
                  <a:lnTo>
                    <a:pt x="121" y="121"/>
                  </a:lnTo>
                  <a:lnTo>
                    <a:pt x="121" y="120"/>
                  </a:lnTo>
                  <a:lnTo>
                    <a:pt x="123" y="119"/>
                  </a:lnTo>
                  <a:close/>
                  <a:moveTo>
                    <a:pt x="154" y="118"/>
                  </a:moveTo>
                  <a:lnTo>
                    <a:pt x="148" y="119"/>
                  </a:lnTo>
                  <a:lnTo>
                    <a:pt x="142" y="123"/>
                  </a:lnTo>
                  <a:lnTo>
                    <a:pt x="138" y="127"/>
                  </a:lnTo>
                  <a:lnTo>
                    <a:pt x="142" y="136"/>
                  </a:lnTo>
                  <a:lnTo>
                    <a:pt x="144" y="133"/>
                  </a:lnTo>
                  <a:lnTo>
                    <a:pt x="148" y="125"/>
                  </a:lnTo>
                  <a:lnTo>
                    <a:pt x="153" y="120"/>
                  </a:lnTo>
                  <a:lnTo>
                    <a:pt x="154" y="118"/>
                  </a:lnTo>
                  <a:close/>
                  <a:moveTo>
                    <a:pt x="93" y="116"/>
                  </a:moveTo>
                  <a:lnTo>
                    <a:pt x="81" y="123"/>
                  </a:lnTo>
                  <a:lnTo>
                    <a:pt x="69" y="129"/>
                  </a:lnTo>
                  <a:lnTo>
                    <a:pt x="68" y="137"/>
                  </a:lnTo>
                  <a:lnTo>
                    <a:pt x="68" y="146"/>
                  </a:lnTo>
                  <a:lnTo>
                    <a:pt x="81" y="132"/>
                  </a:lnTo>
                  <a:lnTo>
                    <a:pt x="93" y="116"/>
                  </a:lnTo>
                  <a:close/>
                  <a:moveTo>
                    <a:pt x="218" y="115"/>
                  </a:moveTo>
                  <a:lnTo>
                    <a:pt x="226" y="119"/>
                  </a:lnTo>
                  <a:lnTo>
                    <a:pt x="234" y="123"/>
                  </a:lnTo>
                  <a:lnTo>
                    <a:pt x="234" y="121"/>
                  </a:lnTo>
                  <a:lnTo>
                    <a:pt x="226" y="118"/>
                  </a:lnTo>
                  <a:lnTo>
                    <a:pt x="218" y="115"/>
                  </a:lnTo>
                  <a:close/>
                  <a:moveTo>
                    <a:pt x="319" y="114"/>
                  </a:moveTo>
                  <a:lnTo>
                    <a:pt x="327" y="140"/>
                  </a:lnTo>
                  <a:lnTo>
                    <a:pt x="340" y="167"/>
                  </a:lnTo>
                  <a:lnTo>
                    <a:pt x="345" y="178"/>
                  </a:lnTo>
                  <a:lnTo>
                    <a:pt x="344" y="167"/>
                  </a:lnTo>
                  <a:lnTo>
                    <a:pt x="343" y="159"/>
                  </a:lnTo>
                  <a:lnTo>
                    <a:pt x="340" y="138"/>
                  </a:lnTo>
                  <a:lnTo>
                    <a:pt x="336" y="128"/>
                  </a:lnTo>
                  <a:lnTo>
                    <a:pt x="328" y="120"/>
                  </a:lnTo>
                  <a:lnTo>
                    <a:pt x="319" y="114"/>
                  </a:lnTo>
                  <a:close/>
                  <a:moveTo>
                    <a:pt x="132" y="112"/>
                  </a:moveTo>
                  <a:lnTo>
                    <a:pt x="125" y="116"/>
                  </a:lnTo>
                  <a:lnTo>
                    <a:pt x="128" y="116"/>
                  </a:lnTo>
                  <a:lnTo>
                    <a:pt x="129" y="116"/>
                  </a:lnTo>
                  <a:lnTo>
                    <a:pt x="133" y="112"/>
                  </a:lnTo>
                  <a:lnTo>
                    <a:pt x="132" y="112"/>
                  </a:lnTo>
                  <a:close/>
                  <a:moveTo>
                    <a:pt x="255" y="107"/>
                  </a:moveTo>
                  <a:lnTo>
                    <a:pt x="259" y="120"/>
                  </a:lnTo>
                  <a:lnTo>
                    <a:pt x="261" y="123"/>
                  </a:lnTo>
                  <a:lnTo>
                    <a:pt x="271" y="121"/>
                  </a:lnTo>
                  <a:lnTo>
                    <a:pt x="263" y="114"/>
                  </a:lnTo>
                  <a:lnTo>
                    <a:pt x="255" y="107"/>
                  </a:lnTo>
                  <a:close/>
                  <a:moveTo>
                    <a:pt x="78" y="104"/>
                  </a:moveTo>
                  <a:lnTo>
                    <a:pt x="76" y="107"/>
                  </a:lnTo>
                  <a:lnTo>
                    <a:pt x="74" y="108"/>
                  </a:lnTo>
                  <a:lnTo>
                    <a:pt x="82" y="104"/>
                  </a:lnTo>
                  <a:lnTo>
                    <a:pt x="78" y="104"/>
                  </a:lnTo>
                  <a:close/>
                  <a:moveTo>
                    <a:pt x="235" y="102"/>
                  </a:moveTo>
                  <a:lnTo>
                    <a:pt x="231" y="103"/>
                  </a:lnTo>
                  <a:lnTo>
                    <a:pt x="235" y="104"/>
                  </a:lnTo>
                  <a:lnTo>
                    <a:pt x="235" y="102"/>
                  </a:lnTo>
                  <a:lnTo>
                    <a:pt x="235" y="102"/>
                  </a:lnTo>
                  <a:close/>
                  <a:moveTo>
                    <a:pt x="161" y="101"/>
                  </a:moveTo>
                  <a:lnTo>
                    <a:pt x="159" y="101"/>
                  </a:lnTo>
                  <a:lnTo>
                    <a:pt x="161" y="101"/>
                  </a:lnTo>
                  <a:lnTo>
                    <a:pt x="161" y="101"/>
                  </a:lnTo>
                  <a:close/>
                  <a:moveTo>
                    <a:pt x="268" y="98"/>
                  </a:moveTo>
                  <a:lnTo>
                    <a:pt x="273" y="103"/>
                  </a:lnTo>
                  <a:lnTo>
                    <a:pt x="271" y="99"/>
                  </a:lnTo>
                  <a:lnTo>
                    <a:pt x="268" y="98"/>
                  </a:lnTo>
                  <a:close/>
                  <a:moveTo>
                    <a:pt x="208" y="90"/>
                  </a:moveTo>
                  <a:lnTo>
                    <a:pt x="193" y="91"/>
                  </a:lnTo>
                  <a:lnTo>
                    <a:pt x="192" y="93"/>
                  </a:lnTo>
                  <a:lnTo>
                    <a:pt x="187" y="97"/>
                  </a:lnTo>
                  <a:lnTo>
                    <a:pt x="180" y="102"/>
                  </a:lnTo>
                  <a:lnTo>
                    <a:pt x="196" y="99"/>
                  </a:lnTo>
                  <a:lnTo>
                    <a:pt x="210" y="98"/>
                  </a:lnTo>
                  <a:lnTo>
                    <a:pt x="221" y="91"/>
                  </a:lnTo>
                  <a:lnTo>
                    <a:pt x="208" y="90"/>
                  </a:lnTo>
                  <a:close/>
                  <a:moveTo>
                    <a:pt x="333" y="86"/>
                  </a:moveTo>
                  <a:lnTo>
                    <a:pt x="341" y="102"/>
                  </a:lnTo>
                  <a:lnTo>
                    <a:pt x="347" y="110"/>
                  </a:lnTo>
                  <a:lnTo>
                    <a:pt x="352" y="118"/>
                  </a:lnTo>
                  <a:lnTo>
                    <a:pt x="354" y="124"/>
                  </a:lnTo>
                  <a:lnTo>
                    <a:pt x="360" y="129"/>
                  </a:lnTo>
                  <a:lnTo>
                    <a:pt x="348" y="107"/>
                  </a:lnTo>
                  <a:lnTo>
                    <a:pt x="333" y="86"/>
                  </a:lnTo>
                  <a:close/>
                  <a:moveTo>
                    <a:pt x="193" y="73"/>
                  </a:moveTo>
                  <a:lnTo>
                    <a:pt x="176" y="77"/>
                  </a:lnTo>
                  <a:lnTo>
                    <a:pt x="159" y="83"/>
                  </a:lnTo>
                  <a:lnTo>
                    <a:pt x="188" y="76"/>
                  </a:lnTo>
                  <a:lnTo>
                    <a:pt x="193" y="73"/>
                  </a:lnTo>
                  <a:close/>
                  <a:moveTo>
                    <a:pt x="144" y="70"/>
                  </a:moveTo>
                  <a:lnTo>
                    <a:pt x="127" y="74"/>
                  </a:lnTo>
                  <a:lnTo>
                    <a:pt x="110" y="81"/>
                  </a:lnTo>
                  <a:lnTo>
                    <a:pt x="94" y="90"/>
                  </a:lnTo>
                  <a:lnTo>
                    <a:pt x="116" y="94"/>
                  </a:lnTo>
                  <a:lnTo>
                    <a:pt x="144" y="70"/>
                  </a:lnTo>
                  <a:close/>
                  <a:moveTo>
                    <a:pt x="226" y="43"/>
                  </a:moveTo>
                  <a:lnTo>
                    <a:pt x="214" y="47"/>
                  </a:lnTo>
                  <a:lnTo>
                    <a:pt x="201" y="53"/>
                  </a:lnTo>
                  <a:lnTo>
                    <a:pt x="217" y="55"/>
                  </a:lnTo>
                  <a:lnTo>
                    <a:pt x="242" y="56"/>
                  </a:lnTo>
                  <a:lnTo>
                    <a:pt x="231" y="44"/>
                  </a:lnTo>
                  <a:lnTo>
                    <a:pt x="226" y="43"/>
                  </a:lnTo>
                  <a:close/>
                  <a:moveTo>
                    <a:pt x="193" y="39"/>
                  </a:moveTo>
                  <a:lnTo>
                    <a:pt x="186" y="40"/>
                  </a:lnTo>
                  <a:lnTo>
                    <a:pt x="179" y="42"/>
                  </a:lnTo>
                  <a:lnTo>
                    <a:pt x="154" y="48"/>
                  </a:lnTo>
                  <a:lnTo>
                    <a:pt x="128" y="59"/>
                  </a:lnTo>
                  <a:lnTo>
                    <a:pt x="148" y="55"/>
                  </a:lnTo>
                  <a:lnTo>
                    <a:pt x="168" y="53"/>
                  </a:lnTo>
                  <a:lnTo>
                    <a:pt x="193" y="39"/>
                  </a:lnTo>
                  <a:close/>
                  <a:moveTo>
                    <a:pt x="258" y="32"/>
                  </a:moveTo>
                  <a:lnTo>
                    <a:pt x="251" y="34"/>
                  </a:lnTo>
                  <a:lnTo>
                    <a:pt x="269" y="48"/>
                  </a:lnTo>
                  <a:lnTo>
                    <a:pt x="284" y="65"/>
                  </a:lnTo>
                  <a:lnTo>
                    <a:pt x="293" y="69"/>
                  </a:lnTo>
                  <a:lnTo>
                    <a:pt x="302" y="73"/>
                  </a:lnTo>
                  <a:lnTo>
                    <a:pt x="303" y="66"/>
                  </a:lnTo>
                  <a:lnTo>
                    <a:pt x="282" y="46"/>
                  </a:lnTo>
                  <a:lnTo>
                    <a:pt x="258" y="32"/>
                  </a:lnTo>
                  <a:close/>
                  <a:moveTo>
                    <a:pt x="116" y="30"/>
                  </a:moveTo>
                  <a:lnTo>
                    <a:pt x="98" y="36"/>
                  </a:lnTo>
                  <a:lnTo>
                    <a:pt x="81" y="46"/>
                  </a:lnTo>
                  <a:lnTo>
                    <a:pt x="65" y="57"/>
                  </a:lnTo>
                  <a:lnTo>
                    <a:pt x="49" y="76"/>
                  </a:lnTo>
                  <a:lnTo>
                    <a:pt x="35" y="98"/>
                  </a:lnTo>
                  <a:lnTo>
                    <a:pt x="55" y="73"/>
                  </a:lnTo>
                  <a:lnTo>
                    <a:pt x="79" y="52"/>
                  </a:lnTo>
                  <a:lnTo>
                    <a:pt x="106" y="35"/>
                  </a:lnTo>
                  <a:lnTo>
                    <a:pt x="116" y="30"/>
                  </a:lnTo>
                  <a:close/>
                  <a:moveTo>
                    <a:pt x="225" y="0"/>
                  </a:moveTo>
                  <a:lnTo>
                    <a:pt x="244" y="1"/>
                  </a:lnTo>
                  <a:lnTo>
                    <a:pt x="265" y="9"/>
                  </a:lnTo>
                  <a:lnTo>
                    <a:pt x="286" y="18"/>
                  </a:lnTo>
                  <a:lnTo>
                    <a:pt x="301" y="23"/>
                  </a:lnTo>
                  <a:lnTo>
                    <a:pt x="311" y="30"/>
                  </a:lnTo>
                  <a:lnTo>
                    <a:pt x="319" y="40"/>
                  </a:lnTo>
                  <a:lnTo>
                    <a:pt x="348" y="66"/>
                  </a:lnTo>
                  <a:lnTo>
                    <a:pt x="371" y="95"/>
                  </a:lnTo>
                  <a:lnTo>
                    <a:pt x="383" y="111"/>
                  </a:lnTo>
                  <a:lnTo>
                    <a:pt x="394" y="129"/>
                  </a:lnTo>
                  <a:lnTo>
                    <a:pt x="404" y="148"/>
                  </a:lnTo>
                  <a:lnTo>
                    <a:pt x="412" y="169"/>
                  </a:lnTo>
                  <a:lnTo>
                    <a:pt x="417" y="188"/>
                  </a:lnTo>
                  <a:lnTo>
                    <a:pt x="417" y="209"/>
                  </a:lnTo>
                  <a:lnTo>
                    <a:pt x="412" y="227"/>
                  </a:lnTo>
                  <a:lnTo>
                    <a:pt x="407" y="235"/>
                  </a:lnTo>
                  <a:lnTo>
                    <a:pt x="403" y="242"/>
                  </a:lnTo>
                  <a:lnTo>
                    <a:pt x="396" y="248"/>
                  </a:lnTo>
                  <a:lnTo>
                    <a:pt x="392" y="263"/>
                  </a:lnTo>
                  <a:lnTo>
                    <a:pt x="387" y="277"/>
                  </a:lnTo>
                  <a:lnTo>
                    <a:pt x="379" y="289"/>
                  </a:lnTo>
                  <a:lnTo>
                    <a:pt x="369" y="299"/>
                  </a:lnTo>
                  <a:lnTo>
                    <a:pt x="357" y="307"/>
                  </a:lnTo>
                  <a:lnTo>
                    <a:pt x="353" y="317"/>
                  </a:lnTo>
                  <a:lnTo>
                    <a:pt x="348" y="324"/>
                  </a:lnTo>
                  <a:lnTo>
                    <a:pt x="333" y="340"/>
                  </a:lnTo>
                  <a:lnTo>
                    <a:pt x="315" y="352"/>
                  </a:lnTo>
                  <a:lnTo>
                    <a:pt x="314" y="354"/>
                  </a:lnTo>
                  <a:lnTo>
                    <a:pt x="312" y="356"/>
                  </a:lnTo>
                  <a:lnTo>
                    <a:pt x="310" y="357"/>
                  </a:lnTo>
                  <a:lnTo>
                    <a:pt x="276" y="366"/>
                  </a:lnTo>
                  <a:lnTo>
                    <a:pt x="240" y="373"/>
                  </a:lnTo>
                  <a:lnTo>
                    <a:pt x="239" y="373"/>
                  </a:lnTo>
                  <a:lnTo>
                    <a:pt x="223" y="379"/>
                  </a:lnTo>
                  <a:lnTo>
                    <a:pt x="208" y="382"/>
                  </a:lnTo>
                  <a:lnTo>
                    <a:pt x="191" y="381"/>
                  </a:lnTo>
                  <a:lnTo>
                    <a:pt x="188" y="382"/>
                  </a:lnTo>
                  <a:lnTo>
                    <a:pt x="171" y="387"/>
                  </a:lnTo>
                  <a:lnTo>
                    <a:pt x="153" y="387"/>
                  </a:lnTo>
                  <a:lnTo>
                    <a:pt x="129" y="381"/>
                  </a:lnTo>
                  <a:lnTo>
                    <a:pt x="108" y="369"/>
                  </a:lnTo>
                  <a:lnTo>
                    <a:pt x="90" y="353"/>
                  </a:lnTo>
                  <a:lnTo>
                    <a:pt x="74" y="334"/>
                  </a:lnTo>
                  <a:lnTo>
                    <a:pt x="57" y="318"/>
                  </a:lnTo>
                  <a:lnTo>
                    <a:pt x="43" y="298"/>
                  </a:lnTo>
                  <a:lnTo>
                    <a:pt x="26" y="268"/>
                  </a:lnTo>
                  <a:lnTo>
                    <a:pt x="14" y="237"/>
                  </a:lnTo>
                  <a:lnTo>
                    <a:pt x="7" y="204"/>
                  </a:lnTo>
                  <a:lnTo>
                    <a:pt x="2" y="191"/>
                  </a:lnTo>
                  <a:lnTo>
                    <a:pt x="0" y="175"/>
                  </a:lnTo>
                  <a:lnTo>
                    <a:pt x="1" y="148"/>
                  </a:lnTo>
                  <a:lnTo>
                    <a:pt x="9" y="121"/>
                  </a:lnTo>
                  <a:lnTo>
                    <a:pt x="21" y="97"/>
                  </a:lnTo>
                  <a:lnTo>
                    <a:pt x="34" y="73"/>
                  </a:lnTo>
                  <a:lnTo>
                    <a:pt x="52" y="49"/>
                  </a:lnTo>
                  <a:lnTo>
                    <a:pt x="74" y="32"/>
                  </a:lnTo>
                  <a:lnTo>
                    <a:pt x="98" y="21"/>
                  </a:lnTo>
                  <a:lnTo>
                    <a:pt x="127" y="11"/>
                  </a:lnTo>
                  <a:lnTo>
                    <a:pt x="166" y="4"/>
                  </a:lnTo>
                  <a:lnTo>
                    <a:pt x="206" y="0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62563" y="3641793"/>
              <a:ext cx="36788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solidFill>
                    <a:srgbClr val="A1CA5E"/>
                  </a:solidFill>
                  <a:latin typeface="Candara" panose="020E0502030303020204" pitchFamily="34" charset="0"/>
                </a:rPr>
                <a:t>Информация из книг</a:t>
              </a:r>
              <a:endParaRPr lang="en-US" sz="2400" dirty="0">
                <a:solidFill>
                  <a:srgbClr val="A1CA5E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0" name="Freeform 251"/>
            <p:cNvSpPr>
              <a:spLocks noEditPoints="1"/>
            </p:cNvSpPr>
            <p:nvPr/>
          </p:nvSpPr>
          <p:spPr bwMode="auto">
            <a:xfrm>
              <a:off x="1030168" y="3641793"/>
              <a:ext cx="484197" cy="418789"/>
            </a:xfrm>
            <a:custGeom>
              <a:avLst/>
              <a:gdLst>
                <a:gd name="T0" fmla="*/ 3 w 349"/>
                <a:gd name="T1" fmla="*/ 36 h 302"/>
                <a:gd name="T2" fmla="*/ 55 w 349"/>
                <a:gd name="T3" fmla="*/ 233 h 302"/>
                <a:gd name="T4" fmla="*/ 75 w 349"/>
                <a:gd name="T5" fmla="*/ 263 h 302"/>
                <a:gd name="T6" fmla="*/ 118 w 349"/>
                <a:gd name="T7" fmla="*/ 267 h 302"/>
                <a:gd name="T8" fmla="*/ 167 w 349"/>
                <a:gd name="T9" fmla="*/ 252 h 302"/>
                <a:gd name="T10" fmla="*/ 234 w 349"/>
                <a:gd name="T11" fmla="*/ 301 h 302"/>
                <a:gd name="T12" fmla="*/ 239 w 349"/>
                <a:gd name="T13" fmla="*/ 301 h 302"/>
                <a:gd name="T14" fmla="*/ 243 w 349"/>
                <a:gd name="T15" fmla="*/ 297 h 302"/>
                <a:gd name="T16" fmla="*/ 254 w 349"/>
                <a:gd name="T17" fmla="*/ 248 h 302"/>
                <a:gd name="T18" fmla="*/ 259 w 349"/>
                <a:gd name="T19" fmla="*/ 226 h 302"/>
                <a:gd name="T20" fmla="*/ 262 w 349"/>
                <a:gd name="T21" fmla="*/ 208 h 302"/>
                <a:gd name="T22" fmla="*/ 323 w 349"/>
                <a:gd name="T23" fmla="*/ 130 h 302"/>
                <a:gd name="T24" fmla="*/ 322 w 349"/>
                <a:gd name="T25" fmla="*/ 129 h 302"/>
                <a:gd name="T26" fmla="*/ 237 w 349"/>
                <a:gd name="T27" fmla="*/ 79 h 302"/>
                <a:gd name="T28" fmla="*/ 99 w 349"/>
                <a:gd name="T29" fmla="*/ 21 h 302"/>
                <a:gd name="T30" fmla="*/ 36 w 349"/>
                <a:gd name="T31" fmla="*/ 5 h 302"/>
                <a:gd name="T32" fmla="*/ 8 w 349"/>
                <a:gd name="T33" fmla="*/ 8 h 302"/>
                <a:gd name="T34" fmla="*/ 3 w 349"/>
                <a:gd name="T35" fmla="*/ 36 h 302"/>
                <a:gd name="T36" fmla="*/ 181 w 349"/>
                <a:gd name="T37" fmla="*/ 247 h 302"/>
                <a:gd name="T38" fmla="*/ 210 w 349"/>
                <a:gd name="T39" fmla="*/ 234 h 302"/>
                <a:gd name="T40" fmla="*/ 212 w 349"/>
                <a:gd name="T41" fmla="*/ 243 h 302"/>
                <a:gd name="T42" fmla="*/ 224 w 349"/>
                <a:gd name="T43" fmla="*/ 278 h 302"/>
                <a:gd name="T44" fmla="*/ 181 w 349"/>
                <a:gd name="T45" fmla="*/ 247 h 302"/>
                <a:gd name="T46" fmla="*/ 235 w 349"/>
                <a:gd name="T47" fmla="*/ 272 h 302"/>
                <a:gd name="T48" fmla="*/ 224 w 349"/>
                <a:gd name="T49" fmla="*/ 238 h 302"/>
                <a:gd name="T50" fmla="*/ 218 w 349"/>
                <a:gd name="T51" fmla="*/ 224 h 302"/>
                <a:gd name="T52" fmla="*/ 217 w 349"/>
                <a:gd name="T53" fmla="*/ 221 h 302"/>
                <a:gd name="T54" fmla="*/ 212 w 349"/>
                <a:gd name="T55" fmla="*/ 216 h 302"/>
                <a:gd name="T56" fmla="*/ 211 w 349"/>
                <a:gd name="T57" fmla="*/ 215 h 302"/>
                <a:gd name="T58" fmla="*/ 193 w 349"/>
                <a:gd name="T59" fmla="*/ 195 h 302"/>
                <a:gd name="T60" fmla="*/ 52 w 349"/>
                <a:gd name="T61" fmla="*/ 42 h 302"/>
                <a:gd name="T62" fmla="*/ 135 w 349"/>
                <a:gd name="T63" fmla="*/ 107 h 302"/>
                <a:gd name="T64" fmla="*/ 164 w 349"/>
                <a:gd name="T65" fmla="*/ 132 h 302"/>
                <a:gd name="T66" fmla="*/ 249 w 349"/>
                <a:gd name="T67" fmla="*/ 207 h 302"/>
                <a:gd name="T68" fmla="*/ 235 w 349"/>
                <a:gd name="T69" fmla="*/ 272 h 302"/>
                <a:gd name="T70" fmla="*/ 53 w 349"/>
                <a:gd name="T71" fmla="*/ 21 h 302"/>
                <a:gd name="T72" fmla="*/ 110 w 349"/>
                <a:gd name="T73" fmla="*/ 39 h 302"/>
                <a:gd name="T74" fmla="*/ 229 w 349"/>
                <a:gd name="T75" fmla="*/ 89 h 302"/>
                <a:gd name="T76" fmla="*/ 312 w 349"/>
                <a:gd name="T77" fmla="*/ 138 h 302"/>
                <a:gd name="T78" fmla="*/ 257 w 349"/>
                <a:gd name="T79" fmla="*/ 196 h 302"/>
                <a:gd name="T80" fmla="*/ 245 w 349"/>
                <a:gd name="T81" fmla="*/ 186 h 302"/>
                <a:gd name="T82" fmla="*/ 235 w 349"/>
                <a:gd name="T83" fmla="*/ 177 h 302"/>
                <a:gd name="T84" fmla="*/ 215 w 349"/>
                <a:gd name="T85" fmla="*/ 159 h 302"/>
                <a:gd name="T86" fmla="*/ 176 w 349"/>
                <a:gd name="T87" fmla="*/ 125 h 302"/>
                <a:gd name="T88" fmla="*/ 104 w 349"/>
                <a:gd name="T89" fmla="*/ 64 h 302"/>
                <a:gd name="T90" fmla="*/ 103 w 349"/>
                <a:gd name="T91" fmla="*/ 63 h 302"/>
                <a:gd name="T92" fmla="*/ 72 w 349"/>
                <a:gd name="T93" fmla="*/ 40 h 302"/>
                <a:gd name="T94" fmla="*/ 70 w 349"/>
                <a:gd name="T95" fmla="*/ 38 h 302"/>
                <a:gd name="T96" fmla="*/ 54 w 349"/>
                <a:gd name="T97" fmla="*/ 28 h 302"/>
                <a:gd name="T98" fmla="*/ 54 w 349"/>
                <a:gd name="T99" fmla="*/ 28 h 302"/>
                <a:gd name="T100" fmla="*/ 39 w 349"/>
                <a:gd name="T101" fmla="*/ 18 h 302"/>
                <a:gd name="T102" fmla="*/ 36 w 349"/>
                <a:gd name="T103" fmla="*/ 17 h 302"/>
                <a:gd name="T104" fmla="*/ 53 w 349"/>
                <a:gd name="T105" fmla="*/ 21 h 302"/>
                <a:gd name="T106" fmla="*/ 16 w 349"/>
                <a:gd name="T107" fmla="*/ 23 h 302"/>
                <a:gd name="T108" fmla="*/ 111 w 349"/>
                <a:gd name="T109" fmla="*/ 124 h 302"/>
                <a:gd name="T110" fmla="*/ 180 w 349"/>
                <a:gd name="T111" fmla="*/ 200 h 302"/>
                <a:gd name="T112" fmla="*/ 201 w 349"/>
                <a:gd name="T113" fmla="*/ 224 h 302"/>
                <a:gd name="T114" fmla="*/ 136 w 349"/>
                <a:gd name="T115" fmla="*/ 249 h 302"/>
                <a:gd name="T116" fmla="*/ 87 w 349"/>
                <a:gd name="T117" fmla="*/ 255 h 302"/>
                <a:gd name="T118" fmla="*/ 65 w 349"/>
                <a:gd name="T119" fmla="*/ 221 h 302"/>
                <a:gd name="T120" fmla="*/ 19 w 349"/>
                <a:gd name="T121" fmla="*/ 52 h 302"/>
                <a:gd name="T122" fmla="*/ 16 w 349"/>
                <a:gd name="T123" fmla="*/ 2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9" h="302">
                  <a:moveTo>
                    <a:pt x="3" y="36"/>
                  </a:moveTo>
                  <a:cubicBezTo>
                    <a:pt x="14" y="103"/>
                    <a:pt x="30" y="170"/>
                    <a:pt x="55" y="233"/>
                  </a:cubicBezTo>
                  <a:cubicBezTo>
                    <a:pt x="60" y="244"/>
                    <a:pt x="65" y="256"/>
                    <a:pt x="75" y="263"/>
                  </a:cubicBezTo>
                  <a:cubicBezTo>
                    <a:pt x="88" y="272"/>
                    <a:pt x="103" y="270"/>
                    <a:pt x="118" y="267"/>
                  </a:cubicBezTo>
                  <a:cubicBezTo>
                    <a:pt x="135" y="263"/>
                    <a:pt x="151" y="258"/>
                    <a:pt x="167" y="252"/>
                  </a:cubicBezTo>
                  <a:cubicBezTo>
                    <a:pt x="188" y="270"/>
                    <a:pt x="211" y="286"/>
                    <a:pt x="234" y="301"/>
                  </a:cubicBezTo>
                  <a:cubicBezTo>
                    <a:pt x="236" y="302"/>
                    <a:pt x="238" y="302"/>
                    <a:pt x="239" y="301"/>
                  </a:cubicBezTo>
                  <a:cubicBezTo>
                    <a:pt x="241" y="301"/>
                    <a:pt x="243" y="299"/>
                    <a:pt x="243" y="297"/>
                  </a:cubicBezTo>
                  <a:cubicBezTo>
                    <a:pt x="247" y="280"/>
                    <a:pt x="251" y="264"/>
                    <a:pt x="254" y="248"/>
                  </a:cubicBezTo>
                  <a:cubicBezTo>
                    <a:pt x="256" y="240"/>
                    <a:pt x="257" y="233"/>
                    <a:pt x="259" y="226"/>
                  </a:cubicBezTo>
                  <a:cubicBezTo>
                    <a:pt x="260" y="221"/>
                    <a:pt x="262" y="214"/>
                    <a:pt x="262" y="208"/>
                  </a:cubicBezTo>
                  <a:cubicBezTo>
                    <a:pt x="286" y="195"/>
                    <a:pt x="349" y="161"/>
                    <a:pt x="323" y="130"/>
                  </a:cubicBezTo>
                  <a:cubicBezTo>
                    <a:pt x="322" y="129"/>
                    <a:pt x="322" y="129"/>
                    <a:pt x="322" y="129"/>
                  </a:cubicBezTo>
                  <a:cubicBezTo>
                    <a:pt x="298" y="107"/>
                    <a:pt x="265" y="92"/>
                    <a:pt x="237" y="79"/>
                  </a:cubicBezTo>
                  <a:cubicBezTo>
                    <a:pt x="192" y="57"/>
                    <a:pt x="146" y="37"/>
                    <a:pt x="99" y="21"/>
                  </a:cubicBezTo>
                  <a:cubicBezTo>
                    <a:pt x="79" y="15"/>
                    <a:pt x="58" y="9"/>
                    <a:pt x="36" y="5"/>
                  </a:cubicBezTo>
                  <a:cubicBezTo>
                    <a:pt x="27" y="3"/>
                    <a:pt x="15" y="0"/>
                    <a:pt x="8" y="8"/>
                  </a:cubicBezTo>
                  <a:cubicBezTo>
                    <a:pt x="0" y="16"/>
                    <a:pt x="2" y="27"/>
                    <a:pt x="3" y="36"/>
                  </a:cubicBezTo>
                  <a:close/>
                  <a:moveTo>
                    <a:pt x="181" y="247"/>
                  </a:moveTo>
                  <a:cubicBezTo>
                    <a:pt x="191" y="243"/>
                    <a:pt x="200" y="238"/>
                    <a:pt x="210" y="234"/>
                  </a:cubicBezTo>
                  <a:cubicBezTo>
                    <a:pt x="211" y="237"/>
                    <a:pt x="211" y="241"/>
                    <a:pt x="212" y="243"/>
                  </a:cubicBezTo>
                  <a:cubicBezTo>
                    <a:pt x="215" y="255"/>
                    <a:pt x="220" y="267"/>
                    <a:pt x="224" y="278"/>
                  </a:cubicBezTo>
                  <a:cubicBezTo>
                    <a:pt x="209" y="268"/>
                    <a:pt x="195" y="258"/>
                    <a:pt x="181" y="247"/>
                  </a:cubicBezTo>
                  <a:close/>
                  <a:moveTo>
                    <a:pt x="235" y="272"/>
                  </a:moveTo>
                  <a:cubicBezTo>
                    <a:pt x="231" y="261"/>
                    <a:pt x="227" y="249"/>
                    <a:pt x="224" y="238"/>
                  </a:cubicBezTo>
                  <a:cubicBezTo>
                    <a:pt x="222" y="232"/>
                    <a:pt x="221" y="228"/>
                    <a:pt x="218" y="224"/>
                  </a:cubicBezTo>
                  <a:cubicBezTo>
                    <a:pt x="218" y="223"/>
                    <a:pt x="218" y="222"/>
                    <a:pt x="217" y="221"/>
                  </a:cubicBezTo>
                  <a:cubicBezTo>
                    <a:pt x="215" y="220"/>
                    <a:pt x="214" y="218"/>
                    <a:pt x="212" y="216"/>
                  </a:cubicBezTo>
                  <a:cubicBezTo>
                    <a:pt x="212" y="216"/>
                    <a:pt x="211" y="215"/>
                    <a:pt x="211" y="215"/>
                  </a:cubicBezTo>
                  <a:cubicBezTo>
                    <a:pt x="205" y="208"/>
                    <a:pt x="199" y="201"/>
                    <a:pt x="193" y="195"/>
                  </a:cubicBezTo>
                  <a:cubicBezTo>
                    <a:pt x="146" y="143"/>
                    <a:pt x="99" y="92"/>
                    <a:pt x="52" y="42"/>
                  </a:cubicBezTo>
                  <a:cubicBezTo>
                    <a:pt x="81" y="61"/>
                    <a:pt x="109" y="83"/>
                    <a:pt x="135" y="107"/>
                  </a:cubicBezTo>
                  <a:cubicBezTo>
                    <a:pt x="145" y="115"/>
                    <a:pt x="155" y="124"/>
                    <a:pt x="164" y="132"/>
                  </a:cubicBezTo>
                  <a:cubicBezTo>
                    <a:pt x="193" y="157"/>
                    <a:pt x="221" y="182"/>
                    <a:pt x="249" y="207"/>
                  </a:cubicBezTo>
                  <a:cubicBezTo>
                    <a:pt x="245" y="229"/>
                    <a:pt x="240" y="250"/>
                    <a:pt x="235" y="272"/>
                  </a:cubicBezTo>
                  <a:close/>
                  <a:moveTo>
                    <a:pt x="53" y="21"/>
                  </a:moveTo>
                  <a:cubicBezTo>
                    <a:pt x="72" y="26"/>
                    <a:pt x="91" y="32"/>
                    <a:pt x="110" y="39"/>
                  </a:cubicBezTo>
                  <a:cubicBezTo>
                    <a:pt x="151" y="53"/>
                    <a:pt x="190" y="70"/>
                    <a:pt x="229" y="89"/>
                  </a:cubicBezTo>
                  <a:cubicBezTo>
                    <a:pt x="256" y="103"/>
                    <a:pt x="289" y="116"/>
                    <a:pt x="312" y="138"/>
                  </a:cubicBezTo>
                  <a:cubicBezTo>
                    <a:pt x="329" y="156"/>
                    <a:pt x="277" y="186"/>
                    <a:pt x="257" y="196"/>
                  </a:cubicBezTo>
                  <a:cubicBezTo>
                    <a:pt x="254" y="192"/>
                    <a:pt x="248" y="189"/>
                    <a:pt x="245" y="186"/>
                  </a:cubicBezTo>
                  <a:cubicBezTo>
                    <a:pt x="242" y="183"/>
                    <a:pt x="238" y="180"/>
                    <a:pt x="235" y="177"/>
                  </a:cubicBezTo>
                  <a:cubicBezTo>
                    <a:pt x="228" y="171"/>
                    <a:pt x="221" y="165"/>
                    <a:pt x="215" y="159"/>
                  </a:cubicBezTo>
                  <a:cubicBezTo>
                    <a:pt x="202" y="148"/>
                    <a:pt x="189" y="136"/>
                    <a:pt x="176" y="125"/>
                  </a:cubicBezTo>
                  <a:cubicBezTo>
                    <a:pt x="152" y="104"/>
                    <a:pt x="129" y="83"/>
                    <a:pt x="104" y="64"/>
                  </a:cubicBezTo>
                  <a:cubicBezTo>
                    <a:pt x="103" y="63"/>
                    <a:pt x="103" y="63"/>
                    <a:pt x="103" y="63"/>
                  </a:cubicBezTo>
                  <a:cubicBezTo>
                    <a:pt x="93" y="55"/>
                    <a:pt x="83" y="47"/>
                    <a:pt x="72" y="40"/>
                  </a:cubicBezTo>
                  <a:cubicBezTo>
                    <a:pt x="71" y="39"/>
                    <a:pt x="70" y="39"/>
                    <a:pt x="70" y="38"/>
                  </a:cubicBezTo>
                  <a:cubicBezTo>
                    <a:pt x="65" y="35"/>
                    <a:pt x="59" y="31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49" y="25"/>
                    <a:pt x="44" y="22"/>
                    <a:pt x="39" y="18"/>
                  </a:cubicBezTo>
                  <a:cubicBezTo>
                    <a:pt x="38" y="18"/>
                    <a:pt x="37" y="18"/>
                    <a:pt x="36" y="17"/>
                  </a:cubicBezTo>
                  <a:cubicBezTo>
                    <a:pt x="42" y="18"/>
                    <a:pt x="48" y="20"/>
                    <a:pt x="53" y="21"/>
                  </a:cubicBezTo>
                  <a:close/>
                  <a:moveTo>
                    <a:pt x="16" y="23"/>
                  </a:moveTo>
                  <a:cubicBezTo>
                    <a:pt x="47" y="56"/>
                    <a:pt x="79" y="90"/>
                    <a:pt x="111" y="124"/>
                  </a:cubicBezTo>
                  <a:cubicBezTo>
                    <a:pt x="134" y="150"/>
                    <a:pt x="157" y="175"/>
                    <a:pt x="180" y="200"/>
                  </a:cubicBezTo>
                  <a:cubicBezTo>
                    <a:pt x="187" y="208"/>
                    <a:pt x="194" y="216"/>
                    <a:pt x="201" y="224"/>
                  </a:cubicBezTo>
                  <a:cubicBezTo>
                    <a:pt x="180" y="233"/>
                    <a:pt x="158" y="242"/>
                    <a:pt x="136" y="249"/>
                  </a:cubicBezTo>
                  <a:cubicBezTo>
                    <a:pt x="122" y="253"/>
                    <a:pt x="101" y="261"/>
                    <a:pt x="87" y="255"/>
                  </a:cubicBezTo>
                  <a:cubicBezTo>
                    <a:pt x="74" y="249"/>
                    <a:pt x="69" y="233"/>
                    <a:pt x="65" y="221"/>
                  </a:cubicBezTo>
                  <a:cubicBezTo>
                    <a:pt x="44" y="166"/>
                    <a:pt x="30" y="109"/>
                    <a:pt x="19" y="52"/>
                  </a:cubicBezTo>
                  <a:cubicBezTo>
                    <a:pt x="18" y="45"/>
                    <a:pt x="13" y="31"/>
                    <a:pt x="16" y="23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31C2076-50D3-4573-8330-2DEECE8A1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344" y="1904657"/>
            <a:ext cx="6986312" cy="387522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670F33F-8516-418C-915C-D757364EA1F4}"/>
              </a:ext>
            </a:extLst>
          </p:cNvPr>
          <p:cNvSpPr txBox="1"/>
          <p:nvPr/>
        </p:nvSpPr>
        <p:spPr>
          <a:xfrm>
            <a:off x="838200" y="681409"/>
            <a:ext cx="1051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accent5"/>
                </a:solidFill>
                <a:latin typeface="Candara" panose="020E0502030303020204" pitchFamily="34" charset="0"/>
              </a:rPr>
              <a:t>АНАЛИЗ ПРЕДМЕТНОЙ ОБЛАСТИ</a:t>
            </a:r>
            <a:endParaRPr lang="en-US" sz="4400" dirty="0">
              <a:solidFill>
                <a:schemeClr val="accent5"/>
              </a:solidFill>
              <a:latin typeface="Candara" panose="020E0502030303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0D4331E-7A9F-4A5E-9E3D-621BFEA55880}"/>
              </a:ext>
            </a:extLst>
          </p:cNvPr>
          <p:cNvSpPr txBox="1"/>
          <p:nvPr/>
        </p:nvSpPr>
        <p:spPr>
          <a:xfrm>
            <a:off x="1706333" y="4895078"/>
            <a:ext cx="4214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B9E5F"/>
                </a:solidFill>
                <a:latin typeface="Candara" panose="020E0502030303020204" pitchFamily="34" charset="0"/>
              </a:rPr>
              <a:t>Информирование со стороны приютов и магазинов</a:t>
            </a:r>
            <a:endParaRPr lang="en-US" sz="2400" dirty="0">
              <a:solidFill>
                <a:srgbClr val="FB9E5F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462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0"/>
            <a:ext cx="12192000" cy="146957"/>
            <a:chOff x="0" y="449035"/>
            <a:chExt cx="7935684" cy="1322614"/>
          </a:xfrm>
        </p:grpSpPr>
        <p:sp>
          <p:nvSpPr>
            <p:cNvPr id="13" name="Rectangle 12"/>
            <p:cNvSpPr/>
            <p:nvPr/>
          </p:nvSpPr>
          <p:spPr>
            <a:xfrm>
              <a:off x="0" y="449035"/>
              <a:ext cx="1322614" cy="13226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22614" y="449035"/>
              <a:ext cx="1322614" cy="13226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45228" y="449035"/>
              <a:ext cx="1322614" cy="13226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67842" y="449035"/>
              <a:ext cx="1322614" cy="13226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290456" y="449035"/>
              <a:ext cx="1322614" cy="132261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613070" y="449035"/>
              <a:ext cx="1322614" cy="13226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Freeform 77"/>
          <p:cNvSpPr>
            <a:spLocks noEditPoints="1"/>
          </p:cNvSpPr>
          <p:nvPr/>
        </p:nvSpPr>
        <p:spPr bwMode="auto">
          <a:xfrm>
            <a:off x="-466292" y="456058"/>
            <a:ext cx="932584" cy="865492"/>
          </a:xfrm>
          <a:custGeom>
            <a:avLst/>
            <a:gdLst>
              <a:gd name="T0" fmla="*/ 307 w 417"/>
              <a:gd name="T1" fmla="*/ 337 h 387"/>
              <a:gd name="T2" fmla="*/ 174 w 417"/>
              <a:gd name="T3" fmla="*/ 335 h 387"/>
              <a:gd name="T4" fmla="*/ 131 w 417"/>
              <a:gd name="T5" fmla="*/ 302 h 387"/>
              <a:gd name="T6" fmla="*/ 83 w 417"/>
              <a:gd name="T7" fmla="*/ 292 h 387"/>
              <a:gd name="T8" fmla="*/ 180 w 417"/>
              <a:gd name="T9" fmla="*/ 276 h 387"/>
              <a:gd name="T10" fmla="*/ 148 w 417"/>
              <a:gd name="T11" fmla="*/ 280 h 387"/>
              <a:gd name="T12" fmla="*/ 222 w 417"/>
              <a:gd name="T13" fmla="*/ 252 h 387"/>
              <a:gd name="T14" fmla="*/ 36 w 417"/>
              <a:gd name="T15" fmla="*/ 242 h 387"/>
              <a:gd name="T16" fmla="*/ 36 w 417"/>
              <a:gd name="T17" fmla="*/ 242 h 387"/>
              <a:gd name="T18" fmla="*/ 286 w 417"/>
              <a:gd name="T19" fmla="*/ 258 h 387"/>
              <a:gd name="T20" fmla="*/ 123 w 417"/>
              <a:gd name="T21" fmla="*/ 251 h 387"/>
              <a:gd name="T22" fmla="*/ 171 w 417"/>
              <a:gd name="T23" fmla="*/ 227 h 387"/>
              <a:gd name="T24" fmla="*/ 191 w 417"/>
              <a:gd name="T25" fmla="*/ 241 h 387"/>
              <a:gd name="T26" fmla="*/ 201 w 417"/>
              <a:gd name="T27" fmla="*/ 227 h 387"/>
              <a:gd name="T28" fmla="*/ 331 w 417"/>
              <a:gd name="T29" fmla="*/ 262 h 387"/>
              <a:gd name="T30" fmla="*/ 57 w 417"/>
              <a:gd name="T31" fmla="*/ 196 h 387"/>
              <a:gd name="T32" fmla="*/ 120 w 417"/>
              <a:gd name="T33" fmla="*/ 195 h 387"/>
              <a:gd name="T34" fmla="*/ 272 w 417"/>
              <a:gd name="T35" fmla="*/ 188 h 387"/>
              <a:gd name="T36" fmla="*/ 297 w 417"/>
              <a:gd name="T37" fmla="*/ 188 h 387"/>
              <a:gd name="T38" fmla="*/ 306 w 417"/>
              <a:gd name="T39" fmla="*/ 174 h 387"/>
              <a:gd name="T40" fmla="*/ 39 w 417"/>
              <a:gd name="T41" fmla="*/ 224 h 387"/>
              <a:gd name="T42" fmla="*/ 183 w 417"/>
              <a:gd name="T43" fmla="*/ 163 h 387"/>
              <a:gd name="T44" fmla="*/ 197 w 417"/>
              <a:gd name="T45" fmla="*/ 171 h 387"/>
              <a:gd name="T46" fmla="*/ 183 w 417"/>
              <a:gd name="T47" fmla="*/ 163 h 387"/>
              <a:gd name="T48" fmla="*/ 370 w 417"/>
              <a:gd name="T49" fmla="*/ 225 h 387"/>
              <a:gd name="T50" fmla="*/ 238 w 417"/>
              <a:gd name="T51" fmla="*/ 210 h 387"/>
              <a:gd name="T52" fmla="*/ 250 w 417"/>
              <a:gd name="T53" fmla="*/ 166 h 387"/>
              <a:gd name="T54" fmla="*/ 53 w 417"/>
              <a:gd name="T55" fmla="*/ 150 h 387"/>
              <a:gd name="T56" fmla="*/ 225 w 417"/>
              <a:gd name="T57" fmla="*/ 153 h 387"/>
              <a:gd name="T58" fmla="*/ 280 w 417"/>
              <a:gd name="T59" fmla="*/ 146 h 387"/>
              <a:gd name="T60" fmla="*/ 273 w 417"/>
              <a:gd name="T61" fmla="*/ 137 h 387"/>
              <a:gd name="T62" fmla="*/ 212 w 417"/>
              <a:gd name="T63" fmla="*/ 135 h 387"/>
              <a:gd name="T64" fmla="*/ 396 w 417"/>
              <a:gd name="T65" fmla="*/ 193 h 387"/>
              <a:gd name="T66" fmla="*/ 400 w 417"/>
              <a:gd name="T67" fmla="*/ 187 h 387"/>
              <a:gd name="T68" fmla="*/ 175 w 417"/>
              <a:gd name="T69" fmla="*/ 125 h 387"/>
              <a:gd name="T70" fmla="*/ 112 w 417"/>
              <a:gd name="T71" fmla="*/ 131 h 387"/>
              <a:gd name="T72" fmla="*/ 148 w 417"/>
              <a:gd name="T73" fmla="*/ 119 h 387"/>
              <a:gd name="T74" fmla="*/ 154 w 417"/>
              <a:gd name="T75" fmla="*/ 118 h 387"/>
              <a:gd name="T76" fmla="*/ 93 w 417"/>
              <a:gd name="T77" fmla="*/ 116 h 387"/>
              <a:gd name="T78" fmla="*/ 319 w 417"/>
              <a:gd name="T79" fmla="*/ 114 h 387"/>
              <a:gd name="T80" fmla="*/ 336 w 417"/>
              <a:gd name="T81" fmla="*/ 128 h 387"/>
              <a:gd name="T82" fmla="*/ 133 w 417"/>
              <a:gd name="T83" fmla="*/ 112 h 387"/>
              <a:gd name="T84" fmla="*/ 255 w 417"/>
              <a:gd name="T85" fmla="*/ 107 h 387"/>
              <a:gd name="T86" fmla="*/ 231 w 417"/>
              <a:gd name="T87" fmla="*/ 103 h 387"/>
              <a:gd name="T88" fmla="*/ 161 w 417"/>
              <a:gd name="T89" fmla="*/ 101 h 387"/>
              <a:gd name="T90" fmla="*/ 192 w 417"/>
              <a:gd name="T91" fmla="*/ 93 h 387"/>
              <a:gd name="T92" fmla="*/ 333 w 417"/>
              <a:gd name="T93" fmla="*/ 86 h 387"/>
              <a:gd name="T94" fmla="*/ 333 w 417"/>
              <a:gd name="T95" fmla="*/ 86 h 387"/>
              <a:gd name="T96" fmla="*/ 127 w 417"/>
              <a:gd name="T97" fmla="*/ 74 h 387"/>
              <a:gd name="T98" fmla="*/ 201 w 417"/>
              <a:gd name="T99" fmla="*/ 53 h 387"/>
              <a:gd name="T100" fmla="*/ 179 w 417"/>
              <a:gd name="T101" fmla="*/ 42 h 387"/>
              <a:gd name="T102" fmla="*/ 251 w 417"/>
              <a:gd name="T103" fmla="*/ 34 h 387"/>
              <a:gd name="T104" fmla="*/ 258 w 417"/>
              <a:gd name="T105" fmla="*/ 32 h 387"/>
              <a:gd name="T106" fmla="*/ 55 w 417"/>
              <a:gd name="T107" fmla="*/ 73 h 387"/>
              <a:gd name="T108" fmla="*/ 286 w 417"/>
              <a:gd name="T109" fmla="*/ 18 h 387"/>
              <a:gd name="T110" fmla="*/ 394 w 417"/>
              <a:gd name="T111" fmla="*/ 129 h 387"/>
              <a:gd name="T112" fmla="*/ 403 w 417"/>
              <a:gd name="T113" fmla="*/ 242 h 387"/>
              <a:gd name="T114" fmla="*/ 353 w 417"/>
              <a:gd name="T115" fmla="*/ 317 h 387"/>
              <a:gd name="T116" fmla="*/ 276 w 417"/>
              <a:gd name="T117" fmla="*/ 366 h 387"/>
              <a:gd name="T118" fmla="*/ 171 w 417"/>
              <a:gd name="T119" fmla="*/ 387 h 387"/>
              <a:gd name="T120" fmla="*/ 43 w 417"/>
              <a:gd name="T121" fmla="*/ 298 h 387"/>
              <a:gd name="T122" fmla="*/ 9 w 417"/>
              <a:gd name="T123" fmla="*/ 121 h 387"/>
              <a:gd name="T124" fmla="*/ 166 w 417"/>
              <a:gd name="T125" fmla="*/ 4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17" h="387">
                <a:moveTo>
                  <a:pt x="214" y="339"/>
                </a:moveTo>
                <a:lnTo>
                  <a:pt x="213" y="340"/>
                </a:lnTo>
                <a:lnTo>
                  <a:pt x="214" y="340"/>
                </a:lnTo>
                <a:lnTo>
                  <a:pt x="214" y="339"/>
                </a:lnTo>
                <a:close/>
                <a:moveTo>
                  <a:pt x="320" y="330"/>
                </a:moveTo>
                <a:lnTo>
                  <a:pt x="292" y="344"/>
                </a:lnTo>
                <a:lnTo>
                  <a:pt x="307" y="337"/>
                </a:lnTo>
                <a:lnTo>
                  <a:pt x="320" y="330"/>
                </a:lnTo>
                <a:close/>
                <a:moveTo>
                  <a:pt x="125" y="318"/>
                </a:moveTo>
                <a:lnTo>
                  <a:pt x="124" y="319"/>
                </a:lnTo>
                <a:lnTo>
                  <a:pt x="142" y="330"/>
                </a:lnTo>
                <a:lnTo>
                  <a:pt x="162" y="336"/>
                </a:lnTo>
                <a:lnTo>
                  <a:pt x="172" y="335"/>
                </a:lnTo>
                <a:lnTo>
                  <a:pt x="174" y="335"/>
                </a:lnTo>
                <a:lnTo>
                  <a:pt x="142" y="326"/>
                </a:lnTo>
                <a:lnTo>
                  <a:pt x="133" y="323"/>
                </a:lnTo>
                <a:lnTo>
                  <a:pt x="125" y="318"/>
                </a:lnTo>
                <a:close/>
                <a:moveTo>
                  <a:pt x="120" y="294"/>
                </a:moveTo>
                <a:lnTo>
                  <a:pt x="123" y="298"/>
                </a:lnTo>
                <a:lnTo>
                  <a:pt x="127" y="299"/>
                </a:lnTo>
                <a:lnTo>
                  <a:pt x="131" y="302"/>
                </a:lnTo>
                <a:lnTo>
                  <a:pt x="134" y="302"/>
                </a:lnTo>
                <a:lnTo>
                  <a:pt x="120" y="294"/>
                </a:lnTo>
                <a:close/>
                <a:moveTo>
                  <a:pt x="85" y="282"/>
                </a:moveTo>
                <a:lnTo>
                  <a:pt x="86" y="282"/>
                </a:lnTo>
                <a:lnTo>
                  <a:pt x="86" y="286"/>
                </a:lnTo>
                <a:lnTo>
                  <a:pt x="86" y="289"/>
                </a:lnTo>
                <a:lnTo>
                  <a:pt x="83" y="292"/>
                </a:lnTo>
                <a:lnTo>
                  <a:pt x="81" y="293"/>
                </a:lnTo>
                <a:lnTo>
                  <a:pt x="82" y="296"/>
                </a:lnTo>
                <a:lnTo>
                  <a:pt x="90" y="298"/>
                </a:lnTo>
                <a:lnTo>
                  <a:pt x="87" y="290"/>
                </a:lnTo>
                <a:lnTo>
                  <a:pt x="86" y="282"/>
                </a:lnTo>
                <a:lnTo>
                  <a:pt x="85" y="282"/>
                </a:lnTo>
                <a:close/>
                <a:moveTo>
                  <a:pt x="180" y="276"/>
                </a:moveTo>
                <a:lnTo>
                  <a:pt x="180" y="277"/>
                </a:lnTo>
                <a:lnTo>
                  <a:pt x="182" y="277"/>
                </a:lnTo>
                <a:lnTo>
                  <a:pt x="180" y="276"/>
                </a:lnTo>
                <a:close/>
                <a:moveTo>
                  <a:pt x="138" y="265"/>
                </a:moveTo>
                <a:lnTo>
                  <a:pt x="136" y="271"/>
                </a:lnTo>
                <a:lnTo>
                  <a:pt x="141" y="276"/>
                </a:lnTo>
                <a:lnTo>
                  <a:pt x="148" y="280"/>
                </a:lnTo>
                <a:lnTo>
                  <a:pt x="149" y="280"/>
                </a:lnTo>
                <a:lnTo>
                  <a:pt x="145" y="276"/>
                </a:lnTo>
                <a:lnTo>
                  <a:pt x="141" y="272"/>
                </a:lnTo>
                <a:lnTo>
                  <a:pt x="138" y="265"/>
                </a:lnTo>
                <a:close/>
                <a:moveTo>
                  <a:pt x="218" y="252"/>
                </a:moveTo>
                <a:lnTo>
                  <a:pt x="217" y="254"/>
                </a:lnTo>
                <a:lnTo>
                  <a:pt x="222" y="252"/>
                </a:lnTo>
                <a:lnTo>
                  <a:pt x="218" y="252"/>
                </a:lnTo>
                <a:close/>
                <a:moveTo>
                  <a:pt x="267" y="243"/>
                </a:moveTo>
                <a:lnTo>
                  <a:pt x="260" y="248"/>
                </a:lnTo>
                <a:lnTo>
                  <a:pt x="252" y="255"/>
                </a:lnTo>
                <a:lnTo>
                  <a:pt x="260" y="250"/>
                </a:lnTo>
                <a:lnTo>
                  <a:pt x="267" y="243"/>
                </a:lnTo>
                <a:close/>
                <a:moveTo>
                  <a:pt x="36" y="242"/>
                </a:moveTo>
                <a:lnTo>
                  <a:pt x="42" y="255"/>
                </a:lnTo>
                <a:lnTo>
                  <a:pt x="48" y="268"/>
                </a:lnTo>
                <a:lnTo>
                  <a:pt x="52" y="273"/>
                </a:lnTo>
                <a:lnTo>
                  <a:pt x="56" y="279"/>
                </a:lnTo>
                <a:lnTo>
                  <a:pt x="49" y="263"/>
                </a:lnTo>
                <a:lnTo>
                  <a:pt x="45" y="248"/>
                </a:lnTo>
                <a:lnTo>
                  <a:pt x="36" y="242"/>
                </a:lnTo>
                <a:close/>
                <a:moveTo>
                  <a:pt x="306" y="235"/>
                </a:moveTo>
                <a:lnTo>
                  <a:pt x="289" y="251"/>
                </a:lnTo>
                <a:lnTo>
                  <a:pt x="268" y="264"/>
                </a:lnTo>
                <a:lnTo>
                  <a:pt x="260" y="269"/>
                </a:lnTo>
                <a:lnTo>
                  <a:pt x="268" y="268"/>
                </a:lnTo>
                <a:lnTo>
                  <a:pt x="276" y="267"/>
                </a:lnTo>
                <a:lnTo>
                  <a:pt x="286" y="258"/>
                </a:lnTo>
                <a:lnTo>
                  <a:pt x="295" y="251"/>
                </a:lnTo>
                <a:lnTo>
                  <a:pt x="306" y="235"/>
                </a:lnTo>
                <a:close/>
                <a:moveTo>
                  <a:pt x="131" y="235"/>
                </a:moveTo>
                <a:lnTo>
                  <a:pt x="128" y="246"/>
                </a:lnTo>
                <a:lnTo>
                  <a:pt x="128" y="248"/>
                </a:lnTo>
                <a:lnTo>
                  <a:pt x="125" y="251"/>
                </a:lnTo>
                <a:lnTo>
                  <a:pt x="123" y="251"/>
                </a:lnTo>
                <a:lnTo>
                  <a:pt x="120" y="251"/>
                </a:lnTo>
                <a:lnTo>
                  <a:pt x="125" y="259"/>
                </a:lnTo>
                <a:lnTo>
                  <a:pt x="129" y="254"/>
                </a:lnTo>
                <a:lnTo>
                  <a:pt x="134" y="247"/>
                </a:lnTo>
                <a:lnTo>
                  <a:pt x="134" y="239"/>
                </a:lnTo>
                <a:lnTo>
                  <a:pt x="131" y="235"/>
                </a:lnTo>
                <a:close/>
                <a:moveTo>
                  <a:pt x="171" y="227"/>
                </a:moveTo>
                <a:lnTo>
                  <a:pt x="174" y="246"/>
                </a:lnTo>
                <a:lnTo>
                  <a:pt x="191" y="258"/>
                </a:lnTo>
                <a:lnTo>
                  <a:pt x="195" y="258"/>
                </a:lnTo>
                <a:lnTo>
                  <a:pt x="195" y="255"/>
                </a:lnTo>
                <a:lnTo>
                  <a:pt x="195" y="254"/>
                </a:lnTo>
                <a:lnTo>
                  <a:pt x="197" y="245"/>
                </a:lnTo>
                <a:lnTo>
                  <a:pt x="191" y="241"/>
                </a:lnTo>
                <a:lnTo>
                  <a:pt x="187" y="235"/>
                </a:lnTo>
                <a:lnTo>
                  <a:pt x="182" y="230"/>
                </a:lnTo>
                <a:lnTo>
                  <a:pt x="176" y="229"/>
                </a:lnTo>
                <a:lnTo>
                  <a:pt x="171" y="227"/>
                </a:lnTo>
                <a:close/>
                <a:moveTo>
                  <a:pt x="201" y="227"/>
                </a:moveTo>
                <a:lnTo>
                  <a:pt x="201" y="227"/>
                </a:lnTo>
                <a:lnTo>
                  <a:pt x="201" y="227"/>
                </a:lnTo>
                <a:lnTo>
                  <a:pt x="201" y="227"/>
                </a:lnTo>
                <a:close/>
                <a:moveTo>
                  <a:pt x="345" y="222"/>
                </a:moveTo>
                <a:lnTo>
                  <a:pt x="345" y="222"/>
                </a:lnTo>
                <a:lnTo>
                  <a:pt x="341" y="229"/>
                </a:lnTo>
                <a:lnTo>
                  <a:pt x="337" y="235"/>
                </a:lnTo>
                <a:lnTo>
                  <a:pt x="332" y="241"/>
                </a:lnTo>
                <a:lnTo>
                  <a:pt x="331" y="262"/>
                </a:lnTo>
                <a:lnTo>
                  <a:pt x="339" y="258"/>
                </a:lnTo>
                <a:lnTo>
                  <a:pt x="345" y="254"/>
                </a:lnTo>
                <a:lnTo>
                  <a:pt x="348" y="247"/>
                </a:lnTo>
                <a:lnTo>
                  <a:pt x="349" y="239"/>
                </a:lnTo>
                <a:lnTo>
                  <a:pt x="345" y="222"/>
                </a:lnTo>
                <a:close/>
                <a:moveTo>
                  <a:pt x="61" y="187"/>
                </a:moveTo>
                <a:lnTo>
                  <a:pt x="57" y="196"/>
                </a:lnTo>
                <a:lnTo>
                  <a:pt x="59" y="200"/>
                </a:lnTo>
                <a:lnTo>
                  <a:pt x="72" y="224"/>
                </a:lnTo>
                <a:lnTo>
                  <a:pt x="77" y="231"/>
                </a:lnTo>
                <a:lnTo>
                  <a:pt x="76" y="221"/>
                </a:lnTo>
                <a:lnTo>
                  <a:pt x="61" y="187"/>
                </a:lnTo>
                <a:close/>
                <a:moveTo>
                  <a:pt x="123" y="182"/>
                </a:moveTo>
                <a:lnTo>
                  <a:pt x="120" y="195"/>
                </a:lnTo>
                <a:lnTo>
                  <a:pt x="121" y="197"/>
                </a:lnTo>
                <a:lnTo>
                  <a:pt x="123" y="186"/>
                </a:lnTo>
                <a:lnTo>
                  <a:pt x="123" y="182"/>
                </a:lnTo>
                <a:close/>
                <a:moveTo>
                  <a:pt x="267" y="176"/>
                </a:moveTo>
                <a:lnTo>
                  <a:pt x="267" y="203"/>
                </a:lnTo>
                <a:lnTo>
                  <a:pt x="273" y="193"/>
                </a:lnTo>
                <a:lnTo>
                  <a:pt x="272" y="188"/>
                </a:lnTo>
                <a:lnTo>
                  <a:pt x="269" y="183"/>
                </a:lnTo>
                <a:lnTo>
                  <a:pt x="267" y="176"/>
                </a:lnTo>
                <a:close/>
                <a:moveTo>
                  <a:pt x="306" y="165"/>
                </a:moveTo>
                <a:lnTo>
                  <a:pt x="305" y="170"/>
                </a:lnTo>
                <a:lnTo>
                  <a:pt x="302" y="176"/>
                </a:lnTo>
                <a:lnTo>
                  <a:pt x="299" y="182"/>
                </a:lnTo>
                <a:lnTo>
                  <a:pt x="297" y="188"/>
                </a:lnTo>
                <a:lnTo>
                  <a:pt x="298" y="205"/>
                </a:lnTo>
                <a:lnTo>
                  <a:pt x="297" y="222"/>
                </a:lnTo>
                <a:lnTo>
                  <a:pt x="305" y="210"/>
                </a:lnTo>
                <a:lnTo>
                  <a:pt x="310" y="197"/>
                </a:lnTo>
                <a:lnTo>
                  <a:pt x="305" y="180"/>
                </a:lnTo>
                <a:lnTo>
                  <a:pt x="305" y="176"/>
                </a:lnTo>
                <a:lnTo>
                  <a:pt x="306" y="174"/>
                </a:lnTo>
                <a:lnTo>
                  <a:pt x="307" y="173"/>
                </a:lnTo>
                <a:lnTo>
                  <a:pt x="306" y="165"/>
                </a:lnTo>
                <a:close/>
                <a:moveTo>
                  <a:pt x="31" y="163"/>
                </a:moveTo>
                <a:lnTo>
                  <a:pt x="28" y="188"/>
                </a:lnTo>
                <a:lnTo>
                  <a:pt x="30" y="212"/>
                </a:lnTo>
                <a:lnTo>
                  <a:pt x="34" y="218"/>
                </a:lnTo>
                <a:lnTo>
                  <a:pt x="39" y="224"/>
                </a:lnTo>
                <a:lnTo>
                  <a:pt x="39" y="213"/>
                </a:lnTo>
                <a:lnTo>
                  <a:pt x="39" y="203"/>
                </a:lnTo>
                <a:lnTo>
                  <a:pt x="38" y="191"/>
                </a:lnTo>
                <a:lnTo>
                  <a:pt x="34" y="180"/>
                </a:lnTo>
                <a:lnTo>
                  <a:pt x="32" y="171"/>
                </a:lnTo>
                <a:lnTo>
                  <a:pt x="31" y="163"/>
                </a:lnTo>
                <a:close/>
                <a:moveTo>
                  <a:pt x="183" y="163"/>
                </a:moveTo>
                <a:lnTo>
                  <a:pt x="186" y="192"/>
                </a:lnTo>
                <a:lnTo>
                  <a:pt x="186" y="193"/>
                </a:lnTo>
                <a:lnTo>
                  <a:pt x="188" y="191"/>
                </a:lnTo>
                <a:lnTo>
                  <a:pt x="192" y="187"/>
                </a:lnTo>
                <a:lnTo>
                  <a:pt x="196" y="182"/>
                </a:lnTo>
                <a:lnTo>
                  <a:pt x="199" y="176"/>
                </a:lnTo>
                <a:lnTo>
                  <a:pt x="197" y="171"/>
                </a:lnTo>
                <a:lnTo>
                  <a:pt x="196" y="173"/>
                </a:lnTo>
                <a:lnTo>
                  <a:pt x="193" y="174"/>
                </a:lnTo>
                <a:lnTo>
                  <a:pt x="189" y="174"/>
                </a:lnTo>
                <a:lnTo>
                  <a:pt x="187" y="173"/>
                </a:lnTo>
                <a:lnTo>
                  <a:pt x="186" y="171"/>
                </a:lnTo>
                <a:lnTo>
                  <a:pt x="184" y="167"/>
                </a:lnTo>
                <a:lnTo>
                  <a:pt x="183" y="163"/>
                </a:lnTo>
                <a:close/>
                <a:moveTo>
                  <a:pt x="78" y="158"/>
                </a:moveTo>
                <a:lnTo>
                  <a:pt x="74" y="165"/>
                </a:lnTo>
                <a:lnTo>
                  <a:pt x="77" y="170"/>
                </a:lnTo>
                <a:lnTo>
                  <a:pt x="78" y="158"/>
                </a:lnTo>
                <a:close/>
                <a:moveTo>
                  <a:pt x="362" y="158"/>
                </a:moveTo>
                <a:lnTo>
                  <a:pt x="369" y="191"/>
                </a:lnTo>
                <a:lnTo>
                  <a:pt x="370" y="225"/>
                </a:lnTo>
                <a:lnTo>
                  <a:pt x="375" y="208"/>
                </a:lnTo>
                <a:lnTo>
                  <a:pt x="374" y="190"/>
                </a:lnTo>
                <a:lnTo>
                  <a:pt x="370" y="174"/>
                </a:lnTo>
                <a:lnTo>
                  <a:pt x="362" y="158"/>
                </a:lnTo>
                <a:close/>
                <a:moveTo>
                  <a:pt x="247" y="153"/>
                </a:moveTo>
                <a:lnTo>
                  <a:pt x="244" y="182"/>
                </a:lnTo>
                <a:lnTo>
                  <a:pt x="238" y="210"/>
                </a:lnTo>
                <a:lnTo>
                  <a:pt x="227" y="237"/>
                </a:lnTo>
                <a:lnTo>
                  <a:pt x="235" y="231"/>
                </a:lnTo>
                <a:lnTo>
                  <a:pt x="242" y="222"/>
                </a:lnTo>
                <a:lnTo>
                  <a:pt x="246" y="209"/>
                </a:lnTo>
                <a:lnTo>
                  <a:pt x="248" y="195"/>
                </a:lnTo>
                <a:lnTo>
                  <a:pt x="250" y="180"/>
                </a:lnTo>
                <a:lnTo>
                  <a:pt x="250" y="166"/>
                </a:lnTo>
                <a:lnTo>
                  <a:pt x="250" y="155"/>
                </a:lnTo>
                <a:lnTo>
                  <a:pt x="247" y="153"/>
                </a:lnTo>
                <a:close/>
                <a:moveTo>
                  <a:pt x="53" y="150"/>
                </a:moveTo>
                <a:lnTo>
                  <a:pt x="52" y="158"/>
                </a:lnTo>
                <a:lnTo>
                  <a:pt x="52" y="167"/>
                </a:lnTo>
                <a:lnTo>
                  <a:pt x="55" y="162"/>
                </a:lnTo>
                <a:lnTo>
                  <a:pt x="53" y="150"/>
                </a:lnTo>
                <a:close/>
                <a:moveTo>
                  <a:pt x="222" y="148"/>
                </a:moveTo>
                <a:lnTo>
                  <a:pt x="222" y="148"/>
                </a:lnTo>
                <a:lnTo>
                  <a:pt x="221" y="158"/>
                </a:lnTo>
                <a:lnTo>
                  <a:pt x="218" y="169"/>
                </a:lnTo>
                <a:lnTo>
                  <a:pt x="218" y="175"/>
                </a:lnTo>
                <a:lnTo>
                  <a:pt x="226" y="158"/>
                </a:lnTo>
                <a:lnTo>
                  <a:pt x="225" y="153"/>
                </a:lnTo>
                <a:lnTo>
                  <a:pt x="222" y="148"/>
                </a:lnTo>
                <a:close/>
                <a:moveTo>
                  <a:pt x="131" y="146"/>
                </a:moveTo>
                <a:lnTo>
                  <a:pt x="131" y="148"/>
                </a:lnTo>
                <a:lnTo>
                  <a:pt x="131" y="148"/>
                </a:lnTo>
                <a:lnTo>
                  <a:pt x="131" y="146"/>
                </a:lnTo>
                <a:close/>
                <a:moveTo>
                  <a:pt x="273" y="137"/>
                </a:moveTo>
                <a:lnTo>
                  <a:pt x="280" y="146"/>
                </a:lnTo>
                <a:lnTo>
                  <a:pt x="286" y="157"/>
                </a:lnTo>
                <a:lnTo>
                  <a:pt x="289" y="165"/>
                </a:lnTo>
                <a:lnTo>
                  <a:pt x="290" y="154"/>
                </a:lnTo>
                <a:lnTo>
                  <a:pt x="290" y="144"/>
                </a:lnTo>
                <a:lnTo>
                  <a:pt x="286" y="138"/>
                </a:lnTo>
                <a:lnTo>
                  <a:pt x="280" y="137"/>
                </a:lnTo>
                <a:lnTo>
                  <a:pt x="273" y="137"/>
                </a:lnTo>
                <a:close/>
                <a:moveTo>
                  <a:pt x="195" y="135"/>
                </a:moveTo>
                <a:lnTo>
                  <a:pt x="189" y="141"/>
                </a:lnTo>
                <a:lnTo>
                  <a:pt x="197" y="138"/>
                </a:lnTo>
                <a:lnTo>
                  <a:pt x="196" y="135"/>
                </a:lnTo>
                <a:lnTo>
                  <a:pt x="195" y="135"/>
                </a:lnTo>
                <a:close/>
                <a:moveTo>
                  <a:pt x="212" y="135"/>
                </a:moveTo>
                <a:lnTo>
                  <a:pt x="212" y="135"/>
                </a:lnTo>
                <a:lnTo>
                  <a:pt x="213" y="135"/>
                </a:lnTo>
                <a:lnTo>
                  <a:pt x="212" y="135"/>
                </a:lnTo>
                <a:close/>
                <a:moveTo>
                  <a:pt x="377" y="129"/>
                </a:moveTo>
                <a:lnTo>
                  <a:pt x="386" y="154"/>
                </a:lnTo>
                <a:lnTo>
                  <a:pt x="395" y="190"/>
                </a:lnTo>
                <a:lnTo>
                  <a:pt x="396" y="191"/>
                </a:lnTo>
                <a:lnTo>
                  <a:pt x="396" y="193"/>
                </a:lnTo>
                <a:lnTo>
                  <a:pt x="398" y="204"/>
                </a:lnTo>
                <a:lnTo>
                  <a:pt x="398" y="208"/>
                </a:lnTo>
                <a:lnTo>
                  <a:pt x="399" y="207"/>
                </a:lnTo>
                <a:lnTo>
                  <a:pt x="402" y="205"/>
                </a:lnTo>
                <a:lnTo>
                  <a:pt x="402" y="199"/>
                </a:lnTo>
                <a:lnTo>
                  <a:pt x="402" y="193"/>
                </a:lnTo>
                <a:lnTo>
                  <a:pt x="400" y="187"/>
                </a:lnTo>
                <a:lnTo>
                  <a:pt x="391" y="157"/>
                </a:lnTo>
                <a:lnTo>
                  <a:pt x="377" y="129"/>
                </a:lnTo>
                <a:close/>
                <a:moveTo>
                  <a:pt x="176" y="120"/>
                </a:moveTo>
                <a:lnTo>
                  <a:pt x="175" y="121"/>
                </a:lnTo>
                <a:lnTo>
                  <a:pt x="170" y="125"/>
                </a:lnTo>
                <a:lnTo>
                  <a:pt x="171" y="129"/>
                </a:lnTo>
                <a:lnTo>
                  <a:pt x="175" y="125"/>
                </a:lnTo>
                <a:lnTo>
                  <a:pt x="180" y="121"/>
                </a:lnTo>
                <a:lnTo>
                  <a:pt x="176" y="120"/>
                </a:lnTo>
                <a:close/>
                <a:moveTo>
                  <a:pt x="123" y="119"/>
                </a:moveTo>
                <a:lnTo>
                  <a:pt x="117" y="123"/>
                </a:lnTo>
                <a:lnTo>
                  <a:pt x="114" y="127"/>
                </a:lnTo>
                <a:lnTo>
                  <a:pt x="112" y="128"/>
                </a:lnTo>
                <a:lnTo>
                  <a:pt x="112" y="131"/>
                </a:lnTo>
                <a:lnTo>
                  <a:pt x="108" y="149"/>
                </a:lnTo>
                <a:lnTo>
                  <a:pt x="110" y="166"/>
                </a:lnTo>
                <a:lnTo>
                  <a:pt x="121" y="121"/>
                </a:lnTo>
                <a:lnTo>
                  <a:pt x="121" y="120"/>
                </a:lnTo>
                <a:lnTo>
                  <a:pt x="123" y="119"/>
                </a:lnTo>
                <a:close/>
                <a:moveTo>
                  <a:pt x="154" y="118"/>
                </a:moveTo>
                <a:lnTo>
                  <a:pt x="148" y="119"/>
                </a:lnTo>
                <a:lnTo>
                  <a:pt x="142" y="123"/>
                </a:lnTo>
                <a:lnTo>
                  <a:pt x="138" y="127"/>
                </a:lnTo>
                <a:lnTo>
                  <a:pt x="142" y="136"/>
                </a:lnTo>
                <a:lnTo>
                  <a:pt x="144" y="133"/>
                </a:lnTo>
                <a:lnTo>
                  <a:pt x="148" y="125"/>
                </a:lnTo>
                <a:lnTo>
                  <a:pt x="153" y="120"/>
                </a:lnTo>
                <a:lnTo>
                  <a:pt x="154" y="118"/>
                </a:lnTo>
                <a:close/>
                <a:moveTo>
                  <a:pt x="93" y="116"/>
                </a:moveTo>
                <a:lnTo>
                  <a:pt x="81" y="123"/>
                </a:lnTo>
                <a:lnTo>
                  <a:pt x="69" y="129"/>
                </a:lnTo>
                <a:lnTo>
                  <a:pt x="68" y="137"/>
                </a:lnTo>
                <a:lnTo>
                  <a:pt x="68" y="146"/>
                </a:lnTo>
                <a:lnTo>
                  <a:pt x="81" y="132"/>
                </a:lnTo>
                <a:lnTo>
                  <a:pt x="93" y="116"/>
                </a:lnTo>
                <a:close/>
                <a:moveTo>
                  <a:pt x="218" y="115"/>
                </a:moveTo>
                <a:lnTo>
                  <a:pt x="226" y="119"/>
                </a:lnTo>
                <a:lnTo>
                  <a:pt x="234" y="123"/>
                </a:lnTo>
                <a:lnTo>
                  <a:pt x="234" y="121"/>
                </a:lnTo>
                <a:lnTo>
                  <a:pt x="226" y="118"/>
                </a:lnTo>
                <a:lnTo>
                  <a:pt x="218" y="115"/>
                </a:lnTo>
                <a:close/>
                <a:moveTo>
                  <a:pt x="319" y="114"/>
                </a:moveTo>
                <a:lnTo>
                  <a:pt x="327" y="140"/>
                </a:lnTo>
                <a:lnTo>
                  <a:pt x="340" y="167"/>
                </a:lnTo>
                <a:lnTo>
                  <a:pt x="345" y="178"/>
                </a:lnTo>
                <a:lnTo>
                  <a:pt x="344" y="167"/>
                </a:lnTo>
                <a:lnTo>
                  <a:pt x="343" y="159"/>
                </a:lnTo>
                <a:lnTo>
                  <a:pt x="340" y="138"/>
                </a:lnTo>
                <a:lnTo>
                  <a:pt x="336" y="128"/>
                </a:lnTo>
                <a:lnTo>
                  <a:pt x="328" y="120"/>
                </a:lnTo>
                <a:lnTo>
                  <a:pt x="319" y="114"/>
                </a:lnTo>
                <a:close/>
                <a:moveTo>
                  <a:pt x="132" y="112"/>
                </a:moveTo>
                <a:lnTo>
                  <a:pt x="125" y="116"/>
                </a:lnTo>
                <a:lnTo>
                  <a:pt x="128" y="116"/>
                </a:lnTo>
                <a:lnTo>
                  <a:pt x="129" y="116"/>
                </a:lnTo>
                <a:lnTo>
                  <a:pt x="133" y="112"/>
                </a:lnTo>
                <a:lnTo>
                  <a:pt x="132" y="112"/>
                </a:lnTo>
                <a:close/>
                <a:moveTo>
                  <a:pt x="255" y="107"/>
                </a:moveTo>
                <a:lnTo>
                  <a:pt x="259" y="120"/>
                </a:lnTo>
                <a:lnTo>
                  <a:pt x="261" y="123"/>
                </a:lnTo>
                <a:lnTo>
                  <a:pt x="271" y="121"/>
                </a:lnTo>
                <a:lnTo>
                  <a:pt x="263" y="114"/>
                </a:lnTo>
                <a:lnTo>
                  <a:pt x="255" y="107"/>
                </a:lnTo>
                <a:close/>
                <a:moveTo>
                  <a:pt x="78" y="104"/>
                </a:moveTo>
                <a:lnTo>
                  <a:pt x="76" y="107"/>
                </a:lnTo>
                <a:lnTo>
                  <a:pt x="74" y="108"/>
                </a:lnTo>
                <a:lnTo>
                  <a:pt x="82" y="104"/>
                </a:lnTo>
                <a:lnTo>
                  <a:pt x="78" y="104"/>
                </a:lnTo>
                <a:close/>
                <a:moveTo>
                  <a:pt x="235" y="102"/>
                </a:moveTo>
                <a:lnTo>
                  <a:pt x="231" y="103"/>
                </a:lnTo>
                <a:lnTo>
                  <a:pt x="235" y="104"/>
                </a:lnTo>
                <a:lnTo>
                  <a:pt x="235" y="102"/>
                </a:lnTo>
                <a:lnTo>
                  <a:pt x="235" y="102"/>
                </a:lnTo>
                <a:close/>
                <a:moveTo>
                  <a:pt x="161" y="101"/>
                </a:moveTo>
                <a:lnTo>
                  <a:pt x="159" y="101"/>
                </a:lnTo>
                <a:lnTo>
                  <a:pt x="161" y="101"/>
                </a:lnTo>
                <a:lnTo>
                  <a:pt x="161" y="101"/>
                </a:lnTo>
                <a:close/>
                <a:moveTo>
                  <a:pt x="268" y="98"/>
                </a:moveTo>
                <a:lnTo>
                  <a:pt x="273" y="103"/>
                </a:lnTo>
                <a:lnTo>
                  <a:pt x="271" y="99"/>
                </a:lnTo>
                <a:lnTo>
                  <a:pt x="268" y="98"/>
                </a:lnTo>
                <a:close/>
                <a:moveTo>
                  <a:pt x="208" y="90"/>
                </a:moveTo>
                <a:lnTo>
                  <a:pt x="193" y="91"/>
                </a:lnTo>
                <a:lnTo>
                  <a:pt x="192" y="93"/>
                </a:lnTo>
                <a:lnTo>
                  <a:pt x="187" y="97"/>
                </a:lnTo>
                <a:lnTo>
                  <a:pt x="180" y="102"/>
                </a:lnTo>
                <a:lnTo>
                  <a:pt x="196" y="99"/>
                </a:lnTo>
                <a:lnTo>
                  <a:pt x="210" y="98"/>
                </a:lnTo>
                <a:lnTo>
                  <a:pt x="221" y="91"/>
                </a:lnTo>
                <a:lnTo>
                  <a:pt x="208" y="90"/>
                </a:lnTo>
                <a:close/>
                <a:moveTo>
                  <a:pt x="333" y="86"/>
                </a:moveTo>
                <a:lnTo>
                  <a:pt x="341" y="102"/>
                </a:lnTo>
                <a:lnTo>
                  <a:pt x="347" y="110"/>
                </a:lnTo>
                <a:lnTo>
                  <a:pt x="352" y="118"/>
                </a:lnTo>
                <a:lnTo>
                  <a:pt x="354" y="124"/>
                </a:lnTo>
                <a:lnTo>
                  <a:pt x="360" y="129"/>
                </a:lnTo>
                <a:lnTo>
                  <a:pt x="348" y="107"/>
                </a:lnTo>
                <a:lnTo>
                  <a:pt x="333" y="86"/>
                </a:lnTo>
                <a:close/>
                <a:moveTo>
                  <a:pt x="193" y="73"/>
                </a:moveTo>
                <a:lnTo>
                  <a:pt x="176" y="77"/>
                </a:lnTo>
                <a:lnTo>
                  <a:pt x="159" y="83"/>
                </a:lnTo>
                <a:lnTo>
                  <a:pt x="188" y="76"/>
                </a:lnTo>
                <a:lnTo>
                  <a:pt x="193" y="73"/>
                </a:lnTo>
                <a:close/>
                <a:moveTo>
                  <a:pt x="144" y="70"/>
                </a:moveTo>
                <a:lnTo>
                  <a:pt x="127" y="74"/>
                </a:lnTo>
                <a:lnTo>
                  <a:pt x="110" y="81"/>
                </a:lnTo>
                <a:lnTo>
                  <a:pt x="94" y="90"/>
                </a:lnTo>
                <a:lnTo>
                  <a:pt x="116" y="94"/>
                </a:lnTo>
                <a:lnTo>
                  <a:pt x="144" y="70"/>
                </a:lnTo>
                <a:close/>
                <a:moveTo>
                  <a:pt x="226" y="43"/>
                </a:moveTo>
                <a:lnTo>
                  <a:pt x="214" y="47"/>
                </a:lnTo>
                <a:lnTo>
                  <a:pt x="201" y="53"/>
                </a:lnTo>
                <a:lnTo>
                  <a:pt x="217" y="55"/>
                </a:lnTo>
                <a:lnTo>
                  <a:pt x="242" y="56"/>
                </a:lnTo>
                <a:lnTo>
                  <a:pt x="231" y="44"/>
                </a:lnTo>
                <a:lnTo>
                  <a:pt x="226" y="43"/>
                </a:lnTo>
                <a:close/>
                <a:moveTo>
                  <a:pt x="193" y="39"/>
                </a:moveTo>
                <a:lnTo>
                  <a:pt x="186" y="40"/>
                </a:lnTo>
                <a:lnTo>
                  <a:pt x="179" y="42"/>
                </a:lnTo>
                <a:lnTo>
                  <a:pt x="154" y="48"/>
                </a:lnTo>
                <a:lnTo>
                  <a:pt x="128" y="59"/>
                </a:lnTo>
                <a:lnTo>
                  <a:pt x="148" y="55"/>
                </a:lnTo>
                <a:lnTo>
                  <a:pt x="168" y="53"/>
                </a:lnTo>
                <a:lnTo>
                  <a:pt x="193" y="39"/>
                </a:lnTo>
                <a:close/>
                <a:moveTo>
                  <a:pt x="258" y="32"/>
                </a:moveTo>
                <a:lnTo>
                  <a:pt x="251" y="34"/>
                </a:lnTo>
                <a:lnTo>
                  <a:pt x="269" y="48"/>
                </a:lnTo>
                <a:lnTo>
                  <a:pt x="284" y="65"/>
                </a:lnTo>
                <a:lnTo>
                  <a:pt x="293" y="69"/>
                </a:lnTo>
                <a:lnTo>
                  <a:pt x="302" y="73"/>
                </a:lnTo>
                <a:lnTo>
                  <a:pt x="303" y="66"/>
                </a:lnTo>
                <a:lnTo>
                  <a:pt x="282" y="46"/>
                </a:lnTo>
                <a:lnTo>
                  <a:pt x="258" y="32"/>
                </a:lnTo>
                <a:close/>
                <a:moveTo>
                  <a:pt x="116" y="30"/>
                </a:moveTo>
                <a:lnTo>
                  <a:pt x="98" y="36"/>
                </a:lnTo>
                <a:lnTo>
                  <a:pt x="81" y="46"/>
                </a:lnTo>
                <a:lnTo>
                  <a:pt x="65" y="57"/>
                </a:lnTo>
                <a:lnTo>
                  <a:pt x="49" y="76"/>
                </a:lnTo>
                <a:lnTo>
                  <a:pt x="35" y="98"/>
                </a:lnTo>
                <a:lnTo>
                  <a:pt x="55" y="73"/>
                </a:lnTo>
                <a:lnTo>
                  <a:pt x="79" y="52"/>
                </a:lnTo>
                <a:lnTo>
                  <a:pt x="106" y="35"/>
                </a:lnTo>
                <a:lnTo>
                  <a:pt x="116" y="30"/>
                </a:lnTo>
                <a:close/>
                <a:moveTo>
                  <a:pt x="225" y="0"/>
                </a:moveTo>
                <a:lnTo>
                  <a:pt x="244" y="1"/>
                </a:lnTo>
                <a:lnTo>
                  <a:pt x="265" y="9"/>
                </a:lnTo>
                <a:lnTo>
                  <a:pt x="286" y="18"/>
                </a:lnTo>
                <a:lnTo>
                  <a:pt x="301" y="23"/>
                </a:lnTo>
                <a:lnTo>
                  <a:pt x="311" y="30"/>
                </a:lnTo>
                <a:lnTo>
                  <a:pt x="319" y="40"/>
                </a:lnTo>
                <a:lnTo>
                  <a:pt x="348" y="66"/>
                </a:lnTo>
                <a:lnTo>
                  <a:pt x="371" y="95"/>
                </a:lnTo>
                <a:lnTo>
                  <a:pt x="383" y="111"/>
                </a:lnTo>
                <a:lnTo>
                  <a:pt x="394" y="129"/>
                </a:lnTo>
                <a:lnTo>
                  <a:pt x="404" y="148"/>
                </a:lnTo>
                <a:lnTo>
                  <a:pt x="412" y="169"/>
                </a:lnTo>
                <a:lnTo>
                  <a:pt x="417" y="188"/>
                </a:lnTo>
                <a:lnTo>
                  <a:pt x="417" y="209"/>
                </a:lnTo>
                <a:lnTo>
                  <a:pt x="412" y="227"/>
                </a:lnTo>
                <a:lnTo>
                  <a:pt x="407" y="235"/>
                </a:lnTo>
                <a:lnTo>
                  <a:pt x="403" y="242"/>
                </a:lnTo>
                <a:lnTo>
                  <a:pt x="396" y="248"/>
                </a:lnTo>
                <a:lnTo>
                  <a:pt x="392" y="263"/>
                </a:lnTo>
                <a:lnTo>
                  <a:pt x="387" y="277"/>
                </a:lnTo>
                <a:lnTo>
                  <a:pt x="379" y="289"/>
                </a:lnTo>
                <a:lnTo>
                  <a:pt x="369" y="299"/>
                </a:lnTo>
                <a:lnTo>
                  <a:pt x="357" y="307"/>
                </a:lnTo>
                <a:lnTo>
                  <a:pt x="353" y="317"/>
                </a:lnTo>
                <a:lnTo>
                  <a:pt x="348" y="324"/>
                </a:lnTo>
                <a:lnTo>
                  <a:pt x="333" y="340"/>
                </a:lnTo>
                <a:lnTo>
                  <a:pt x="315" y="352"/>
                </a:lnTo>
                <a:lnTo>
                  <a:pt x="314" y="354"/>
                </a:lnTo>
                <a:lnTo>
                  <a:pt x="312" y="356"/>
                </a:lnTo>
                <a:lnTo>
                  <a:pt x="310" y="357"/>
                </a:lnTo>
                <a:lnTo>
                  <a:pt x="276" y="366"/>
                </a:lnTo>
                <a:lnTo>
                  <a:pt x="240" y="373"/>
                </a:lnTo>
                <a:lnTo>
                  <a:pt x="239" y="373"/>
                </a:lnTo>
                <a:lnTo>
                  <a:pt x="223" y="379"/>
                </a:lnTo>
                <a:lnTo>
                  <a:pt x="208" y="382"/>
                </a:lnTo>
                <a:lnTo>
                  <a:pt x="191" y="381"/>
                </a:lnTo>
                <a:lnTo>
                  <a:pt x="188" y="382"/>
                </a:lnTo>
                <a:lnTo>
                  <a:pt x="171" y="387"/>
                </a:lnTo>
                <a:lnTo>
                  <a:pt x="153" y="387"/>
                </a:lnTo>
                <a:lnTo>
                  <a:pt x="129" y="381"/>
                </a:lnTo>
                <a:lnTo>
                  <a:pt x="108" y="369"/>
                </a:lnTo>
                <a:lnTo>
                  <a:pt x="90" y="353"/>
                </a:lnTo>
                <a:lnTo>
                  <a:pt x="74" y="334"/>
                </a:lnTo>
                <a:lnTo>
                  <a:pt x="57" y="318"/>
                </a:lnTo>
                <a:lnTo>
                  <a:pt x="43" y="298"/>
                </a:lnTo>
                <a:lnTo>
                  <a:pt x="26" y="268"/>
                </a:lnTo>
                <a:lnTo>
                  <a:pt x="14" y="237"/>
                </a:lnTo>
                <a:lnTo>
                  <a:pt x="7" y="204"/>
                </a:lnTo>
                <a:lnTo>
                  <a:pt x="2" y="191"/>
                </a:lnTo>
                <a:lnTo>
                  <a:pt x="0" y="175"/>
                </a:lnTo>
                <a:lnTo>
                  <a:pt x="1" y="148"/>
                </a:lnTo>
                <a:lnTo>
                  <a:pt x="9" y="121"/>
                </a:lnTo>
                <a:lnTo>
                  <a:pt x="21" y="97"/>
                </a:lnTo>
                <a:lnTo>
                  <a:pt x="34" y="73"/>
                </a:lnTo>
                <a:lnTo>
                  <a:pt x="52" y="49"/>
                </a:lnTo>
                <a:lnTo>
                  <a:pt x="74" y="32"/>
                </a:lnTo>
                <a:lnTo>
                  <a:pt x="98" y="21"/>
                </a:lnTo>
                <a:lnTo>
                  <a:pt x="127" y="11"/>
                </a:lnTo>
                <a:lnTo>
                  <a:pt x="166" y="4"/>
                </a:lnTo>
                <a:lnTo>
                  <a:pt x="206" y="0"/>
                </a:lnTo>
                <a:lnTo>
                  <a:pt x="225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C736BCB-0F44-4C53-BC22-5CF19F91CD7B}"/>
              </a:ext>
            </a:extLst>
          </p:cNvPr>
          <p:cNvSpPr txBox="1"/>
          <p:nvPr/>
        </p:nvSpPr>
        <p:spPr>
          <a:xfrm>
            <a:off x="838200" y="504084"/>
            <a:ext cx="1051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accent5"/>
                </a:solidFill>
                <a:latin typeface="Candara" panose="020E0502030303020204" pitchFamily="34" charset="0"/>
              </a:rPr>
              <a:t>КОНКУРЕНТЫ</a:t>
            </a:r>
            <a:endParaRPr lang="en-US" sz="4400" dirty="0">
              <a:solidFill>
                <a:schemeClr val="accent5"/>
              </a:solidFill>
              <a:latin typeface="Candara" panose="020E0502030303020204" pitchFamily="34" charset="0"/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4FFA88B6-2DF3-4655-B2AE-0EBBDF097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36" y="1563503"/>
            <a:ext cx="6559164" cy="206680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5DBFBD2-6B0D-465E-9887-721E22B4D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891" y="3630309"/>
            <a:ext cx="6752109" cy="186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03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0"/>
            <a:ext cx="12192000" cy="146957"/>
            <a:chOff x="0" y="449035"/>
            <a:chExt cx="7935684" cy="1322614"/>
          </a:xfrm>
        </p:grpSpPr>
        <p:sp>
          <p:nvSpPr>
            <p:cNvPr id="13" name="Rectangle 12"/>
            <p:cNvSpPr/>
            <p:nvPr/>
          </p:nvSpPr>
          <p:spPr>
            <a:xfrm>
              <a:off x="0" y="449035"/>
              <a:ext cx="1322614" cy="13226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22614" y="449035"/>
              <a:ext cx="1322614" cy="13226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45228" y="449035"/>
              <a:ext cx="1322614" cy="13226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67842" y="449035"/>
              <a:ext cx="1322614" cy="13226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290456" y="449035"/>
              <a:ext cx="1322614" cy="132261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613070" y="449035"/>
              <a:ext cx="1322614" cy="13226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77"/>
          <p:cNvSpPr>
            <a:spLocks noEditPoints="1"/>
          </p:cNvSpPr>
          <p:nvPr/>
        </p:nvSpPr>
        <p:spPr bwMode="auto">
          <a:xfrm>
            <a:off x="-466292" y="456058"/>
            <a:ext cx="932584" cy="865492"/>
          </a:xfrm>
          <a:custGeom>
            <a:avLst/>
            <a:gdLst>
              <a:gd name="T0" fmla="*/ 307 w 417"/>
              <a:gd name="T1" fmla="*/ 337 h 387"/>
              <a:gd name="T2" fmla="*/ 174 w 417"/>
              <a:gd name="T3" fmla="*/ 335 h 387"/>
              <a:gd name="T4" fmla="*/ 131 w 417"/>
              <a:gd name="T5" fmla="*/ 302 h 387"/>
              <a:gd name="T6" fmla="*/ 83 w 417"/>
              <a:gd name="T7" fmla="*/ 292 h 387"/>
              <a:gd name="T8" fmla="*/ 180 w 417"/>
              <a:gd name="T9" fmla="*/ 276 h 387"/>
              <a:gd name="T10" fmla="*/ 148 w 417"/>
              <a:gd name="T11" fmla="*/ 280 h 387"/>
              <a:gd name="T12" fmla="*/ 222 w 417"/>
              <a:gd name="T13" fmla="*/ 252 h 387"/>
              <a:gd name="T14" fmla="*/ 36 w 417"/>
              <a:gd name="T15" fmla="*/ 242 h 387"/>
              <a:gd name="T16" fmla="*/ 36 w 417"/>
              <a:gd name="T17" fmla="*/ 242 h 387"/>
              <a:gd name="T18" fmla="*/ 286 w 417"/>
              <a:gd name="T19" fmla="*/ 258 h 387"/>
              <a:gd name="T20" fmla="*/ 123 w 417"/>
              <a:gd name="T21" fmla="*/ 251 h 387"/>
              <a:gd name="T22" fmla="*/ 171 w 417"/>
              <a:gd name="T23" fmla="*/ 227 h 387"/>
              <a:gd name="T24" fmla="*/ 191 w 417"/>
              <a:gd name="T25" fmla="*/ 241 h 387"/>
              <a:gd name="T26" fmla="*/ 201 w 417"/>
              <a:gd name="T27" fmla="*/ 227 h 387"/>
              <a:gd name="T28" fmla="*/ 331 w 417"/>
              <a:gd name="T29" fmla="*/ 262 h 387"/>
              <a:gd name="T30" fmla="*/ 57 w 417"/>
              <a:gd name="T31" fmla="*/ 196 h 387"/>
              <a:gd name="T32" fmla="*/ 120 w 417"/>
              <a:gd name="T33" fmla="*/ 195 h 387"/>
              <a:gd name="T34" fmla="*/ 272 w 417"/>
              <a:gd name="T35" fmla="*/ 188 h 387"/>
              <a:gd name="T36" fmla="*/ 297 w 417"/>
              <a:gd name="T37" fmla="*/ 188 h 387"/>
              <a:gd name="T38" fmla="*/ 306 w 417"/>
              <a:gd name="T39" fmla="*/ 174 h 387"/>
              <a:gd name="T40" fmla="*/ 39 w 417"/>
              <a:gd name="T41" fmla="*/ 224 h 387"/>
              <a:gd name="T42" fmla="*/ 183 w 417"/>
              <a:gd name="T43" fmla="*/ 163 h 387"/>
              <a:gd name="T44" fmla="*/ 197 w 417"/>
              <a:gd name="T45" fmla="*/ 171 h 387"/>
              <a:gd name="T46" fmla="*/ 183 w 417"/>
              <a:gd name="T47" fmla="*/ 163 h 387"/>
              <a:gd name="T48" fmla="*/ 370 w 417"/>
              <a:gd name="T49" fmla="*/ 225 h 387"/>
              <a:gd name="T50" fmla="*/ 238 w 417"/>
              <a:gd name="T51" fmla="*/ 210 h 387"/>
              <a:gd name="T52" fmla="*/ 250 w 417"/>
              <a:gd name="T53" fmla="*/ 166 h 387"/>
              <a:gd name="T54" fmla="*/ 53 w 417"/>
              <a:gd name="T55" fmla="*/ 150 h 387"/>
              <a:gd name="T56" fmla="*/ 225 w 417"/>
              <a:gd name="T57" fmla="*/ 153 h 387"/>
              <a:gd name="T58" fmla="*/ 280 w 417"/>
              <a:gd name="T59" fmla="*/ 146 h 387"/>
              <a:gd name="T60" fmla="*/ 273 w 417"/>
              <a:gd name="T61" fmla="*/ 137 h 387"/>
              <a:gd name="T62" fmla="*/ 212 w 417"/>
              <a:gd name="T63" fmla="*/ 135 h 387"/>
              <a:gd name="T64" fmla="*/ 396 w 417"/>
              <a:gd name="T65" fmla="*/ 193 h 387"/>
              <a:gd name="T66" fmla="*/ 400 w 417"/>
              <a:gd name="T67" fmla="*/ 187 h 387"/>
              <a:gd name="T68" fmla="*/ 175 w 417"/>
              <a:gd name="T69" fmla="*/ 125 h 387"/>
              <a:gd name="T70" fmla="*/ 112 w 417"/>
              <a:gd name="T71" fmla="*/ 131 h 387"/>
              <a:gd name="T72" fmla="*/ 148 w 417"/>
              <a:gd name="T73" fmla="*/ 119 h 387"/>
              <a:gd name="T74" fmla="*/ 154 w 417"/>
              <a:gd name="T75" fmla="*/ 118 h 387"/>
              <a:gd name="T76" fmla="*/ 93 w 417"/>
              <a:gd name="T77" fmla="*/ 116 h 387"/>
              <a:gd name="T78" fmla="*/ 319 w 417"/>
              <a:gd name="T79" fmla="*/ 114 h 387"/>
              <a:gd name="T80" fmla="*/ 336 w 417"/>
              <a:gd name="T81" fmla="*/ 128 h 387"/>
              <a:gd name="T82" fmla="*/ 133 w 417"/>
              <a:gd name="T83" fmla="*/ 112 h 387"/>
              <a:gd name="T84" fmla="*/ 255 w 417"/>
              <a:gd name="T85" fmla="*/ 107 h 387"/>
              <a:gd name="T86" fmla="*/ 231 w 417"/>
              <a:gd name="T87" fmla="*/ 103 h 387"/>
              <a:gd name="T88" fmla="*/ 161 w 417"/>
              <a:gd name="T89" fmla="*/ 101 h 387"/>
              <a:gd name="T90" fmla="*/ 192 w 417"/>
              <a:gd name="T91" fmla="*/ 93 h 387"/>
              <a:gd name="T92" fmla="*/ 333 w 417"/>
              <a:gd name="T93" fmla="*/ 86 h 387"/>
              <a:gd name="T94" fmla="*/ 333 w 417"/>
              <a:gd name="T95" fmla="*/ 86 h 387"/>
              <a:gd name="T96" fmla="*/ 127 w 417"/>
              <a:gd name="T97" fmla="*/ 74 h 387"/>
              <a:gd name="T98" fmla="*/ 201 w 417"/>
              <a:gd name="T99" fmla="*/ 53 h 387"/>
              <a:gd name="T100" fmla="*/ 179 w 417"/>
              <a:gd name="T101" fmla="*/ 42 h 387"/>
              <a:gd name="T102" fmla="*/ 251 w 417"/>
              <a:gd name="T103" fmla="*/ 34 h 387"/>
              <a:gd name="T104" fmla="*/ 258 w 417"/>
              <a:gd name="T105" fmla="*/ 32 h 387"/>
              <a:gd name="T106" fmla="*/ 55 w 417"/>
              <a:gd name="T107" fmla="*/ 73 h 387"/>
              <a:gd name="T108" fmla="*/ 286 w 417"/>
              <a:gd name="T109" fmla="*/ 18 h 387"/>
              <a:gd name="T110" fmla="*/ 394 w 417"/>
              <a:gd name="T111" fmla="*/ 129 h 387"/>
              <a:gd name="T112" fmla="*/ 403 w 417"/>
              <a:gd name="T113" fmla="*/ 242 h 387"/>
              <a:gd name="T114" fmla="*/ 353 w 417"/>
              <a:gd name="T115" fmla="*/ 317 h 387"/>
              <a:gd name="T116" fmla="*/ 276 w 417"/>
              <a:gd name="T117" fmla="*/ 366 h 387"/>
              <a:gd name="T118" fmla="*/ 171 w 417"/>
              <a:gd name="T119" fmla="*/ 387 h 387"/>
              <a:gd name="T120" fmla="*/ 43 w 417"/>
              <a:gd name="T121" fmla="*/ 298 h 387"/>
              <a:gd name="T122" fmla="*/ 9 w 417"/>
              <a:gd name="T123" fmla="*/ 121 h 387"/>
              <a:gd name="T124" fmla="*/ 166 w 417"/>
              <a:gd name="T125" fmla="*/ 4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17" h="387">
                <a:moveTo>
                  <a:pt x="214" y="339"/>
                </a:moveTo>
                <a:lnTo>
                  <a:pt x="213" y="340"/>
                </a:lnTo>
                <a:lnTo>
                  <a:pt x="214" y="340"/>
                </a:lnTo>
                <a:lnTo>
                  <a:pt x="214" y="339"/>
                </a:lnTo>
                <a:close/>
                <a:moveTo>
                  <a:pt x="320" y="330"/>
                </a:moveTo>
                <a:lnTo>
                  <a:pt x="292" y="344"/>
                </a:lnTo>
                <a:lnTo>
                  <a:pt x="307" y="337"/>
                </a:lnTo>
                <a:lnTo>
                  <a:pt x="320" y="330"/>
                </a:lnTo>
                <a:close/>
                <a:moveTo>
                  <a:pt x="125" y="318"/>
                </a:moveTo>
                <a:lnTo>
                  <a:pt x="124" y="319"/>
                </a:lnTo>
                <a:lnTo>
                  <a:pt x="142" y="330"/>
                </a:lnTo>
                <a:lnTo>
                  <a:pt x="162" y="336"/>
                </a:lnTo>
                <a:lnTo>
                  <a:pt x="172" y="335"/>
                </a:lnTo>
                <a:lnTo>
                  <a:pt x="174" y="335"/>
                </a:lnTo>
                <a:lnTo>
                  <a:pt x="142" y="326"/>
                </a:lnTo>
                <a:lnTo>
                  <a:pt x="133" y="323"/>
                </a:lnTo>
                <a:lnTo>
                  <a:pt x="125" y="318"/>
                </a:lnTo>
                <a:close/>
                <a:moveTo>
                  <a:pt x="120" y="294"/>
                </a:moveTo>
                <a:lnTo>
                  <a:pt x="123" y="298"/>
                </a:lnTo>
                <a:lnTo>
                  <a:pt x="127" y="299"/>
                </a:lnTo>
                <a:lnTo>
                  <a:pt x="131" y="302"/>
                </a:lnTo>
                <a:lnTo>
                  <a:pt x="134" y="302"/>
                </a:lnTo>
                <a:lnTo>
                  <a:pt x="120" y="294"/>
                </a:lnTo>
                <a:close/>
                <a:moveTo>
                  <a:pt x="85" y="282"/>
                </a:moveTo>
                <a:lnTo>
                  <a:pt x="86" y="282"/>
                </a:lnTo>
                <a:lnTo>
                  <a:pt x="86" y="286"/>
                </a:lnTo>
                <a:lnTo>
                  <a:pt x="86" y="289"/>
                </a:lnTo>
                <a:lnTo>
                  <a:pt x="83" y="292"/>
                </a:lnTo>
                <a:lnTo>
                  <a:pt x="81" y="293"/>
                </a:lnTo>
                <a:lnTo>
                  <a:pt x="82" y="296"/>
                </a:lnTo>
                <a:lnTo>
                  <a:pt x="90" y="298"/>
                </a:lnTo>
                <a:lnTo>
                  <a:pt x="87" y="290"/>
                </a:lnTo>
                <a:lnTo>
                  <a:pt x="86" y="282"/>
                </a:lnTo>
                <a:lnTo>
                  <a:pt x="85" y="282"/>
                </a:lnTo>
                <a:close/>
                <a:moveTo>
                  <a:pt x="180" y="276"/>
                </a:moveTo>
                <a:lnTo>
                  <a:pt x="180" y="277"/>
                </a:lnTo>
                <a:lnTo>
                  <a:pt x="182" y="277"/>
                </a:lnTo>
                <a:lnTo>
                  <a:pt x="180" y="276"/>
                </a:lnTo>
                <a:close/>
                <a:moveTo>
                  <a:pt x="138" y="265"/>
                </a:moveTo>
                <a:lnTo>
                  <a:pt x="136" y="271"/>
                </a:lnTo>
                <a:lnTo>
                  <a:pt x="141" y="276"/>
                </a:lnTo>
                <a:lnTo>
                  <a:pt x="148" y="280"/>
                </a:lnTo>
                <a:lnTo>
                  <a:pt x="149" y="280"/>
                </a:lnTo>
                <a:lnTo>
                  <a:pt x="145" y="276"/>
                </a:lnTo>
                <a:lnTo>
                  <a:pt x="141" y="272"/>
                </a:lnTo>
                <a:lnTo>
                  <a:pt x="138" y="265"/>
                </a:lnTo>
                <a:close/>
                <a:moveTo>
                  <a:pt x="218" y="252"/>
                </a:moveTo>
                <a:lnTo>
                  <a:pt x="217" y="254"/>
                </a:lnTo>
                <a:lnTo>
                  <a:pt x="222" y="252"/>
                </a:lnTo>
                <a:lnTo>
                  <a:pt x="218" y="252"/>
                </a:lnTo>
                <a:close/>
                <a:moveTo>
                  <a:pt x="267" y="243"/>
                </a:moveTo>
                <a:lnTo>
                  <a:pt x="260" y="248"/>
                </a:lnTo>
                <a:lnTo>
                  <a:pt x="252" y="255"/>
                </a:lnTo>
                <a:lnTo>
                  <a:pt x="260" y="250"/>
                </a:lnTo>
                <a:lnTo>
                  <a:pt x="267" y="243"/>
                </a:lnTo>
                <a:close/>
                <a:moveTo>
                  <a:pt x="36" y="242"/>
                </a:moveTo>
                <a:lnTo>
                  <a:pt x="42" y="255"/>
                </a:lnTo>
                <a:lnTo>
                  <a:pt x="48" y="268"/>
                </a:lnTo>
                <a:lnTo>
                  <a:pt x="52" y="273"/>
                </a:lnTo>
                <a:lnTo>
                  <a:pt x="56" y="279"/>
                </a:lnTo>
                <a:lnTo>
                  <a:pt x="49" y="263"/>
                </a:lnTo>
                <a:lnTo>
                  <a:pt x="45" y="248"/>
                </a:lnTo>
                <a:lnTo>
                  <a:pt x="36" y="242"/>
                </a:lnTo>
                <a:close/>
                <a:moveTo>
                  <a:pt x="306" y="235"/>
                </a:moveTo>
                <a:lnTo>
                  <a:pt x="289" y="251"/>
                </a:lnTo>
                <a:lnTo>
                  <a:pt x="268" y="264"/>
                </a:lnTo>
                <a:lnTo>
                  <a:pt x="260" y="269"/>
                </a:lnTo>
                <a:lnTo>
                  <a:pt x="268" y="268"/>
                </a:lnTo>
                <a:lnTo>
                  <a:pt x="276" y="267"/>
                </a:lnTo>
                <a:lnTo>
                  <a:pt x="286" y="258"/>
                </a:lnTo>
                <a:lnTo>
                  <a:pt x="295" y="251"/>
                </a:lnTo>
                <a:lnTo>
                  <a:pt x="306" y="235"/>
                </a:lnTo>
                <a:close/>
                <a:moveTo>
                  <a:pt x="131" y="235"/>
                </a:moveTo>
                <a:lnTo>
                  <a:pt x="128" y="246"/>
                </a:lnTo>
                <a:lnTo>
                  <a:pt x="128" y="248"/>
                </a:lnTo>
                <a:lnTo>
                  <a:pt x="125" y="251"/>
                </a:lnTo>
                <a:lnTo>
                  <a:pt x="123" y="251"/>
                </a:lnTo>
                <a:lnTo>
                  <a:pt x="120" y="251"/>
                </a:lnTo>
                <a:lnTo>
                  <a:pt x="125" y="259"/>
                </a:lnTo>
                <a:lnTo>
                  <a:pt x="129" y="254"/>
                </a:lnTo>
                <a:lnTo>
                  <a:pt x="134" y="247"/>
                </a:lnTo>
                <a:lnTo>
                  <a:pt x="134" y="239"/>
                </a:lnTo>
                <a:lnTo>
                  <a:pt x="131" y="235"/>
                </a:lnTo>
                <a:close/>
                <a:moveTo>
                  <a:pt x="171" y="227"/>
                </a:moveTo>
                <a:lnTo>
                  <a:pt x="174" y="246"/>
                </a:lnTo>
                <a:lnTo>
                  <a:pt x="191" y="258"/>
                </a:lnTo>
                <a:lnTo>
                  <a:pt x="195" y="258"/>
                </a:lnTo>
                <a:lnTo>
                  <a:pt x="195" y="255"/>
                </a:lnTo>
                <a:lnTo>
                  <a:pt x="195" y="254"/>
                </a:lnTo>
                <a:lnTo>
                  <a:pt x="197" y="245"/>
                </a:lnTo>
                <a:lnTo>
                  <a:pt x="191" y="241"/>
                </a:lnTo>
                <a:lnTo>
                  <a:pt x="187" y="235"/>
                </a:lnTo>
                <a:lnTo>
                  <a:pt x="182" y="230"/>
                </a:lnTo>
                <a:lnTo>
                  <a:pt x="176" y="229"/>
                </a:lnTo>
                <a:lnTo>
                  <a:pt x="171" y="227"/>
                </a:lnTo>
                <a:close/>
                <a:moveTo>
                  <a:pt x="201" y="227"/>
                </a:moveTo>
                <a:lnTo>
                  <a:pt x="201" y="227"/>
                </a:lnTo>
                <a:lnTo>
                  <a:pt x="201" y="227"/>
                </a:lnTo>
                <a:lnTo>
                  <a:pt x="201" y="227"/>
                </a:lnTo>
                <a:close/>
                <a:moveTo>
                  <a:pt x="345" y="222"/>
                </a:moveTo>
                <a:lnTo>
                  <a:pt x="345" y="222"/>
                </a:lnTo>
                <a:lnTo>
                  <a:pt x="341" y="229"/>
                </a:lnTo>
                <a:lnTo>
                  <a:pt x="337" y="235"/>
                </a:lnTo>
                <a:lnTo>
                  <a:pt x="332" y="241"/>
                </a:lnTo>
                <a:lnTo>
                  <a:pt x="331" y="262"/>
                </a:lnTo>
                <a:lnTo>
                  <a:pt x="339" y="258"/>
                </a:lnTo>
                <a:lnTo>
                  <a:pt x="345" y="254"/>
                </a:lnTo>
                <a:lnTo>
                  <a:pt x="348" y="247"/>
                </a:lnTo>
                <a:lnTo>
                  <a:pt x="349" y="239"/>
                </a:lnTo>
                <a:lnTo>
                  <a:pt x="345" y="222"/>
                </a:lnTo>
                <a:close/>
                <a:moveTo>
                  <a:pt x="61" y="187"/>
                </a:moveTo>
                <a:lnTo>
                  <a:pt x="57" y="196"/>
                </a:lnTo>
                <a:lnTo>
                  <a:pt x="59" y="200"/>
                </a:lnTo>
                <a:lnTo>
                  <a:pt x="72" y="224"/>
                </a:lnTo>
                <a:lnTo>
                  <a:pt x="77" y="231"/>
                </a:lnTo>
                <a:lnTo>
                  <a:pt x="76" y="221"/>
                </a:lnTo>
                <a:lnTo>
                  <a:pt x="61" y="187"/>
                </a:lnTo>
                <a:close/>
                <a:moveTo>
                  <a:pt x="123" y="182"/>
                </a:moveTo>
                <a:lnTo>
                  <a:pt x="120" y="195"/>
                </a:lnTo>
                <a:lnTo>
                  <a:pt x="121" y="197"/>
                </a:lnTo>
                <a:lnTo>
                  <a:pt x="123" y="186"/>
                </a:lnTo>
                <a:lnTo>
                  <a:pt x="123" y="182"/>
                </a:lnTo>
                <a:close/>
                <a:moveTo>
                  <a:pt x="267" y="176"/>
                </a:moveTo>
                <a:lnTo>
                  <a:pt x="267" y="203"/>
                </a:lnTo>
                <a:lnTo>
                  <a:pt x="273" y="193"/>
                </a:lnTo>
                <a:lnTo>
                  <a:pt x="272" y="188"/>
                </a:lnTo>
                <a:lnTo>
                  <a:pt x="269" y="183"/>
                </a:lnTo>
                <a:lnTo>
                  <a:pt x="267" y="176"/>
                </a:lnTo>
                <a:close/>
                <a:moveTo>
                  <a:pt x="306" y="165"/>
                </a:moveTo>
                <a:lnTo>
                  <a:pt x="305" y="170"/>
                </a:lnTo>
                <a:lnTo>
                  <a:pt x="302" y="176"/>
                </a:lnTo>
                <a:lnTo>
                  <a:pt x="299" y="182"/>
                </a:lnTo>
                <a:lnTo>
                  <a:pt x="297" y="188"/>
                </a:lnTo>
                <a:lnTo>
                  <a:pt x="298" y="205"/>
                </a:lnTo>
                <a:lnTo>
                  <a:pt x="297" y="222"/>
                </a:lnTo>
                <a:lnTo>
                  <a:pt x="305" y="210"/>
                </a:lnTo>
                <a:lnTo>
                  <a:pt x="310" y="197"/>
                </a:lnTo>
                <a:lnTo>
                  <a:pt x="305" y="180"/>
                </a:lnTo>
                <a:lnTo>
                  <a:pt x="305" y="176"/>
                </a:lnTo>
                <a:lnTo>
                  <a:pt x="306" y="174"/>
                </a:lnTo>
                <a:lnTo>
                  <a:pt x="307" y="173"/>
                </a:lnTo>
                <a:lnTo>
                  <a:pt x="306" y="165"/>
                </a:lnTo>
                <a:close/>
                <a:moveTo>
                  <a:pt x="31" y="163"/>
                </a:moveTo>
                <a:lnTo>
                  <a:pt x="28" y="188"/>
                </a:lnTo>
                <a:lnTo>
                  <a:pt x="30" y="212"/>
                </a:lnTo>
                <a:lnTo>
                  <a:pt x="34" y="218"/>
                </a:lnTo>
                <a:lnTo>
                  <a:pt x="39" y="224"/>
                </a:lnTo>
                <a:lnTo>
                  <a:pt x="39" y="213"/>
                </a:lnTo>
                <a:lnTo>
                  <a:pt x="39" y="203"/>
                </a:lnTo>
                <a:lnTo>
                  <a:pt x="38" y="191"/>
                </a:lnTo>
                <a:lnTo>
                  <a:pt x="34" y="180"/>
                </a:lnTo>
                <a:lnTo>
                  <a:pt x="32" y="171"/>
                </a:lnTo>
                <a:lnTo>
                  <a:pt x="31" y="163"/>
                </a:lnTo>
                <a:close/>
                <a:moveTo>
                  <a:pt x="183" y="163"/>
                </a:moveTo>
                <a:lnTo>
                  <a:pt x="186" y="192"/>
                </a:lnTo>
                <a:lnTo>
                  <a:pt x="186" y="193"/>
                </a:lnTo>
                <a:lnTo>
                  <a:pt x="188" y="191"/>
                </a:lnTo>
                <a:lnTo>
                  <a:pt x="192" y="187"/>
                </a:lnTo>
                <a:lnTo>
                  <a:pt x="196" y="182"/>
                </a:lnTo>
                <a:lnTo>
                  <a:pt x="199" y="176"/>
                </a:lnTo>
                <a:lnTo>
                  <a:pt x="197" y="171"/>
                </a:lnTo>
                <a:lnTo>
                  <a:pt x="196" y="173"/>
                </a:lnTo>
                <a:lnTo>
                  <a:pt x="193" y="174"/>
                </a:lnTo>
                <a:lnTo>
                  <a:pt x="189" y="174"/>
                </a:lnTo>
                <a:lnTo>
                  <a:pt x="187" y="173"/>
                </a:lnTo>
                <a:lnTo>
                  <a:pt x="186" y="171"/>
                </a:lnTo>
                <a:lnTo>
                  <a:pt x="184" y="167"/>
                </a:lnTo>
                <a:lnTo>
                  <a:pt x="183" y="163"/>
                </a:lnTo>
                <a:close/>
                <a:moveTo>
                  <a:pt x="78" y="158"/>
                </a:moveTo>
                <a:lnTo>
                  <a:pt x="74" y="165"/>
                </a:lnTo>
                <a:lnTo>
                  <a:pt x="77" y="170"/>
                </a:lnTo>
                <a:lnTo>
                  <a:pt x="78" y="158"/>
                </a:lnTo>
                <a:close/>
                <a:moveTo>
                  <a:pt x="362" y="158"/>
                </a:moveTo>
                <a:lnTo>
                  <a:pt x="369" y="191"/>
                </a:lnTo>
                <a:lnTo>
                  <a:pt x="370" y="225"/>
                </a:lnTo>
                <a:lnTo>
                  <a:pt x="375" y="208"/>
                </a:lnTo>
                <a:lnTo>
                  <a:pt x="374" y="190"/>
                </a:lnTo>
                <a:lnTo>
                  <a:pt x="370" y="174"/>
                </a:lnTo>
                <a:lnTo>
                  <a:pt x="362" y="158"/>
                </a:lnTo>
                <a:close/>
                <a:moveTo>
                  <a:pt x="247" y="153"/>
                </a:moveTo>
                <a:lnTo>
                  <a:pt x="244" y="182"/>
                </a:lnTo>
                <a:lnTo>
                  <a:pt x="238" y="210"/>
                </a:lnTo>
                <a:lnTo>
                  <a:pt x="227" y="237"/>
                </a:lnTo>
                <a:lnTo>
                  <a:pt x="235" y="231"/>
                </a:lnTo>
                <a:lnTo>
                  <a:pt x="242" y="222"/>
                </a:lnTo>
                <a:lnTo>
                  <a:pt x="246" y="209"/>
                </a:lnTo>
                <a:lnTo>
                  <a:pt x="248" y="195"/>
                </a:lnTo>
                <a:lnTo>
                  <a:pt x="250" y="180"/>
                </a:lnTo>
                <a:lnTo>
                  <a:pt x="250" y="166"/>
                </a:lnTo>
                <a:lnTo>
                  <a:pt x="250" y="155"/>
                </a:lnTo>
                <a:lnTo>
                  <a:pt x="247" y="153"/>
                </a:lnTo>
                <a:close/>
                <a:moveTo>
                  <a:pt x="53" y="150"/>
                </a:moveTo>
                <a:lnTo>
                  <a:pt x="52" y="158"/>
                </a:lnTo>
                <a:lnTo>
                  <a:pt x="52" y="167"/>
                </a:lnTo>
                <a:lnTo>
                  <a:pt x="55" y="162"/>
                </a:lnTo>
                <a:lnTo>
                  <a:pt x="53" y="150"/>
                </a:lnTo>
                <a:close/>
                <a:moveTo>
                  <a:pt x="222" y="148"/>
                </a:moveTo>
                <a:lnTo>
                  <a:pt x="222" y="148"/>
                </a:lnTo>
                <a:lnTo>
                  <a:pt x="221" y="158"/>
                </a:lnTo>
                <a:lnTo>
                  <a:pt x="218" y="169"/>
                </a:lnTo>
                <a:lnTo>
                  <a:pt x="218" y="175"/>
                </a:lnTo>
                <a:lnTo>
                  <a:pt x="226" y="158"/>
                </a:lnTo>
                <a:lnTo>
                  <a:pt x="225" y="153"/>
                </a:lnTo>
                <a:lnTo>
                  <a:pt x="222" y="148"/>
                </a:lnTo>
                <a:close/>
                <a:moveTo>
                  <a:pt x="131" y="146"/>
                </a:moveTo>
                <a:lnTo>
                  <a:pt x="131" y="148"/>
                </a:lnTo>
                <a:lnTo>
                  <a:pt x="131" y="148"/>
                </a:lnTo>
                <a:lnTo>
                  <a:pt x="131" y="146"/>
                </a:lnTo>
                <a:close/>
                <a:moveTo>
                  <a:pt x="273" y="137"/>
                </a:moveTo>
                <a:lnTo>
                  <a:pt x="280" y="146"/>
                </a:lnTo>
                <a:lnTo>
                  <a:pt x="286" y="157"/>
                </a:lnTo>
                <a:lnTo>
                  <a:pt x="289" y="165"/>
                </a:lnTo>
                <a:lnTo>
                  <a:pt x="290" y="154"/>
                </a:lnTo>
                <a:lnTo>
                  <a:pt x="290" y="144"/>
                </a:lnTo>
                <a:lnTo>
                  <a:pt x="286" y="138"/>
                </a:lnTo>
                <a:lnTo>
                  <a:pt x="280" y="137"/>
                </a:lnTo>
                <a:lnTo>
                  <a:pt x="273" y="137"/>
                </a:lnTo>
                <a:close/>
                <a:moveTo>
                  <a:pt x="195" y="135"/>
                </a:moveTo>
                <a:lnTo>
                  <a:pt x="189" y="141"/>
                </a:lnTo>
                <a:lnTo>
                  <a:pt x="197" y="138"/>
                </a:lnTo>
                <a:lnTo>
                  <a:pt x="196" y="135"/>
                </a:lnTo>
                <a:lnTo>
                  <a:pt x="195" y="135"/>
                </a:lnTo>
                <a:close/>
                <a:moveTo>
                  <a:pt x="212" y="135"/>
                </a:moveTo>
                <a:lnTo>
                  <a:pt x="212" y="135"/>
                </a:lnTo>
                <a:lnTo>
                  <a:pt x="213" y="135"/>
                </a:lnTo>
                <a:lnTo>
                  <a:pt x="212" y="135"/>
                </a:lnTo>
                <a:close/>
                <a:moveTo>
                  <a:pt x="377" y="129"/>
                </a:moveTo>
                <a:lnTo>
                  <a:pt x="386" y="154"/>
                </a:lnTo>
                <a:lnTo>
                  <a:pt x="395" y="190"/>
                </a:lnTo>
                <a:lnTo>
                  <a:pt x="396" y="191"/>
                </a:lnTo>
                <a:lnTo>
                  <a:pt x="396" y="193"/>
                </a:lnTo>
                <a:lnTo>
                  <a:pt x="398" y="204"/>
                </a:lnTo>
                <a:lnTo>
                  <a:pt x="398" y="208"/>
                </a:lnTo>
                <a:lnTo>
                  <a:pt x="399" y="207"/>
                </a:lnTo>
                <a:lnTo>
                  <a:pt x="402" y="205"/>
                </a:lnTo>
                <a:lnTo>
                  <a:pt x="402" y="199"/>
                </a:lnTo>
                <a:lnTo>
                  <a:pt x="402" y="193"/>
                </a:lnTo>
                <a:lnTo>
                  <a:pt x="400" y="187"/>
                </a:lnTo>
                <a:lnTo>
                  <a:pt x="391" y="157"/>
                </a:lnTo>
                <a:lnTo>
                  <a:pt x="377" y="129"/>
                </a:lnTo>
                <a:close/>
                <a:moveTo>
                  <a:pt x="176" y="120"/>
                </a:moveTo>
                <a:lnTo>
                  <a:pt x="175" y="121"/>
                </a:lnTo>
                <a:lnTo>
                  <a:pt x="170" y="125"/>
                </a:lnTo>
                <a:lnTo>
                  <a:pt x="171" y="129"/>
                </a:lnTo>
                <a:lnTo>
                  <a:pt x="175" y="125"/>
                </a:lnTo>
                <a:lnTo>
                  <a:pt x="180" y="121"/>
                </a:lnTo>
                <a:lnTo>
                  <a:pt x="176" y="120"/>
                </a:lnTo>
                <a:close/>
                <a:moveTo>
                  <a:pt x="123" y="119"/>
                </a:moveTo>
                <a:lnTo>
                  <a:pt x="117" y="123"/>
                </a:lnTo>
                <a:lnTo>
                  <a:pt x="114" y="127"/>
                </a:lnTo>
                <a:lnTo>
                  <a:pt x="112" y="128"/>
                </a:lnTo>
                <a:lnTo>
                  <a:pt x="112" y="131"/>
                </a:lnTo>
                <a:lnTo>
                  <a:pt x="108" y="149"/>
                </a:lnTo>
                <a:lnTo>
                  <a:pt x="110" y="166"/>
                </a:lnTo>
                <a:lnTo>
                  <a:pt x="121" y="121"/>
                </a:lnTo>
                <a:lnTo>
                  <a:pt x="121" y="120"/>
                </a:lnTo>
                <a:lnTo>
                  <a:pt x="123" y="119"/>
                </a:lnTo>
                <a:close/>
                <a:moveTo>
                  <a:pt x="154" y="118"/>
                </a:moveTo>
                <a:lnTo>
                  <a:pt x="148" y="119"/>
                </a:lnTo>
                <a:lnTo>
                  <a:pt x="142" y="123"/>
                </a:lnTo>
                <a:lnTo>
                  <a:pt x="138" y="127"/>
                </a:lnTo>
                <a:lnTo>
                  <a:pt x="142" y="136"/>
                </a:lnTo>
                <a:lnTo>
                  <a:pt x="144" y="133"/>
                </a:lnTo>
                <a:lnTo>
                  <a:pt x="148" y="125"/>
                </a:lnTo>
                <a:lnTo>
                  <a:pt x="153" y="120"/>
                </a:lnTo>
                <a:lnTo>
                  <a:pt x="154" y="118"/>
                </a:lnTo>
                <a:close/>
                <a:moveTo>
                  <a:pt x="93" y="116"/>
                </a:moveTo>
                <a:lnTo>
                  <a:pt x="81" y="123"/>
                </a:lnTo>
                <a:lnTo>
                  <a:pt x="69" y="129"/>
                </a:lnTo>
                <a:lnTo>
                  <a:pt x="68" y="137"/>
                </a:lnTo>
                <a:lnTo>
                  <a:pt x="68" y="146"/>
                </a:lnTo>
                <a:lnTo>
                  <a:pt x="81" y="132"/>
                </a:lnTo>
                <a:lnTo>
                  <a:pt x="93" y="116"/>
                </a:lnTo>
                <a:close/>
                <a:moveTo>
                  <a:pt x="218" y="115"/>
                </a:moveTo>
                <a:lnTo>
                  <a:pt x="226" y="119"/>
                </a:lnTo>
                <a:lnTo>
                  <a:pt x="234" y="123"/>
                </a:lnTo>
                <a:lnTo>
                  <a:pt x="234" y="121"/>
                </a:lnTo>
                <a:lnTo>
                  <a:pt x="226" y="118"/>
                </a:lnTo>
                <a:lnTo>
                  <a:pt x="218" y="115"/>
                </a:lnTo>
                <a:close/>
                <a:moveTo>
                  <a:pt x="319" y="114"/>
                </a:moveTo>
                <a:lnTo>
                  <a:pt x="327" y="140"/>
                </a:lnTo>
                <a:lnTo>
                  <a:pt x="340" y="167"/>
                </a:lnTo>
                <a:lnTo>
                  <a:pt x="345" y="178"/>
                </a:lnTo>
                <a:lnTo>
                  <a:pt x="344" y="167"/>
                </a:lnTo>
                <a:lnTo>
                  <a:pt x="343" y="159"/>
                </a:lnTo>
                <a:lnTo>
                  <a:pt x="340" y="138"/>
                </a:lnTo>
                <a:lnTo>
                  <a:pt x="336" y="128"/>
                </a:lnTo>
                <a:lnTo>
                  <a:pt x="328" y="120"/>
                </a:lnTo>
                <a:lnTo>
                  <a:pt x="319" y="114"/>
                </a:lnTo>
                <a:close/>
                <a:moveTo>
                  <a:pt x="132" y="112"/>
                </a:moveTo>
                <a:lnTo>
                  <a:pt x="125" y="116"/>
                </a:lnTo>
                <a:lnTo>
                  <a:pt x="128" y="116"/>
                </a:lnTo>
                <a:lnTo>
                  <a:pt x="129" y="116"/>
                </a:lnTo>
                <a:lnTo>
                  <a:pt x="133" y="112"/>
                </a:lnTo>
                <a:lnTo>
                  <a:pt x="132" y="112"/>
                </a:lnTo>
                <a:close/>
                <a:moveTo>
                  <a:pt x="255" y="107"/>
                </a:moveTo>
                <a:lnTo>
                  <a:pt x="259" y="120"/>
                </a:lnTo>
                <a:lnTo>
                  <a:pt x="261" y="123"/>
                </a:lnTo>
                <a:lnTo>
                  <a:pt x="271" y="121"/>
                </a:lnTo>
                <a:lnTo>
                  <a:pt x="263" y="114"/>
                </a:lnTo>
                <a:lnTo>
                  <a:pt x="255" y="107"/>
                </a:lnTo>
                <a:close/>
                <a:moveTo>
                  <a:pt x="78" y="104"/>
                </a:moveTo>
                <a:lnTo>
                  <a:pt x="76" y="107"/>
                </a:lnTo>
                <a:lnTo>
                  <a:pt x="74" y="108"/>
                </a:lnTo>
                <a:lnTo>
                  <a:pt x="82" y="104"/>
                </a:lnTo>
                <a:lnTo>
                  <a:pt x="78" y="104"/>
                </a:lnTo>
                <a:close/>
                <a:moveTo>
                  <a:pt x="235" y="102"/>
                </a:moveTo>
                <a:lnTo>
                  <a:pt x="231" y="103"/>
                </a:lnTo>
                <a:lnTo>
                  <a:pt x="235" y="104"/>
                </a:lnTo>
                <a:lnTo>
                  <a:pt x="235" y="102"/>
                </a:lnTo>
                <a:lnTo>
                  <a:pt x="235" y="102"/>
                </a:lnTo>
                <a:close/>
                <a:moveTo>
                  <a:pt x="161" y="101"/>
                </a:moveTo>
                <a:lnTo>
                  <a:pt x="159" y="101"/>
                </a:lnTo>
                <a:lnTo>
                  <a:pt x="161" y="101"/>
                </a:lnTo>
                <a:lnTo>
                  <a:pt x="161" y="101"/>
                </a:lnTo>
                <a:close/>
                <a:moveTo>
                  <a:pt x="268" y="98"/>
                </a:moveTo>
                <a:lnTo>
                  <a:pt x="273" y="103"/>
                </a:lnTo>
                <a:lnTo>
                  <a:pt x="271" y="99"/>
                </a:lnTo>
                <a:lnTo>
                  <a:pt x="268" y="98"/>
                </a:lnTo>
                <a:close/>
                <a:moveTo>
                  <a:pt x="208" y="90"/>
                </a:moveTo>
                <a:lnTo>
                  <a:pt x="193" y="91"/>
                </a:lnTo>
                <a:lnTo>
                  <a:pt x="192" y="93"/>
                </a:lnTo>
                <a:lnTo>
                  <a:pt x="187" y="97"/>
                </a:lnTo>
                <a:lnTo>
                  <a:pt x="180" y="102"/>
                </a:lnTo>
                <a:lnTo>
                  <a:pt x="196" y="99"/>
                </a:lnTo>
                <a:lnTo>
                  <a:pt x="210" y="98"/>
                </a:lnTo>
                <a:lnTo>
                  <a:pt x="221" y="91"/>
                </a:lnTo>
                <a:lnTo>
                  <a:pt x="208" y="90"/>
                </a:lnTo>
                <a:close/>
                <a:moveTo>
                  <a:pt x="333" y="86"/>
                </a:moveTo>
                <a:lnTo>
                  <a:pt x="341" y="102"/>
                </a:lnTo>
                <a:lnTo>
                  <a:pt x="347" y="110"/>
                </a:lnTo>
                <a:lnTo>
                  <a:pt x="352" y="118"/>
                </a:lnTo>
                <a:lnTo>
                  <a:pt x="354" y="124"/>
                </a:lnTo>
                <a:lnTo>
                  <a:pt x="360" y="129"/>
                </a:lnTo>
                <a:lnTo>
                  <a:pt x="348" y="107"/>
                </a:lnTo>
                <a:lnTo>
                  <a:pt x="333" y="86"/>
                </a:lnTo>
                <a:close/>
                <a:moveTo>
                  <a:pt x="193" y="73"/>
                </a:moveTo>
                <a:lnTo>
                  <a:pt x="176" y="77"/>
                </a:lnTo>
                <a:lnTo>
                  <a:pt x="159" y="83"/>
                </a:lnTo>
                <a:lnTo>
                  <a:pt x="188" y="76"/>
                </a:lnTo>
                <a:lnTo>
                  <a:pt x="193" y="73"/>
                </a:lnTo>
                <a:close/>
                <a:moveTo>
                  <a:pt x="144" y="70"/>
                </a:moveTo>
                <a:lnTo>
                  <a:pt x="127" y="74"/>
                </a:lnTo>
                <a:lnTo>
                  <a:pt x="110" y="81"/>
                </a:lnTo>
                <a:lnTo>
                  <a:pt x="94" y="90"/>
                </a:lnTo>
                <a:lnTo>
                  <a:pt x="116" y="94"/>
                </a:lnTo>
                <a:lnTo>
                  <a:pt x="144" y="70"/>
                </a:lnTo>
                <a:close/>
                <a:moveTo>
                  <a:pt x="226" y="43"/>
                </a:moveTo>
                <a:lnTo>
                  <a:pt x="214" y="47"/>
                </a:lnTo>
                <a:lnTo>
                  <a:pt x="201" y="53"/>
                </a:lnTo>
                <a:lnTo>
                  <a:pt x="217" y="55"/>
                </a:lnTo>
                <a:lnTo>
                  <a:pt x="242" y="56"/>
                </a:lnTo>
                <a:lnTo>
                  <a:pt x="231" y="44"/>
                </a:lnTo>
                <a:lnTo>
                  <a:pt x="226" y="43"/>
                </a:lnTo>
                <a:close/>
                <a:moveTo>
                  <a:pt x="193" y="39"/>
                </a:moveTo>
                <a:lnTo>
                  <a:pt x="186" y="40"/>
                </a:lnTo>
                <a:lnTo>
                  <a:pt x="179" y="42"/>
                </a:lnTo>
                <a:lnTo>
                  <a:pt x="154" y="48"/>
                </a:lnTo>
                <a:lnTo>
                  <a:pt x="128" y="59"/>
                </a:lnTo>
                <a:lnTo>
                  <a:pt x="148" y="55"/>
                </a:lnTo>
                <a:lnTo>
                  <a:pt x="168" y="53"/>
                </a:lnTo>
                <a:lnTo>
                  <a:pt x="193" y="39"/>
                </a:lnTo>
                <a:close/>
                <a:moveTo>
                  <a:pt x="258" y="32"/>
                </a:moveTo>
                <a:lnTo>
                  <a:pt x="251" y="34"/>
                </a:lnTo>
                <a:lnTo>
                  <a:pt x="269" y="48"/>
                </a:lnTo>
                <a:lnTo>
                  <a:pt x="284" y="65"/>
                </a:lnTo>
                <a:lnTo>
                  <a:pt x="293" y="69"/>
                </a:lnTo>
                <a:lnTo>
                  <a:pt x="302" y="73"/>
                </a:lnTo>
                <a:lnTo>
                  <a:pt x="303" y="66"/>
                </a:lnTo>
                <a:lnTo>
                  <a:pt x="282" y="46"/>
                </a:lnTo>
                <a:lnTo>
                  <a:pt x="258" y="32"/>
                </a:lnTo>
                <a:close/>
                <a:moveTo>
                  <a:pt x="116" y="30"/>
                </a:moveTo>
                <a:lnTo>
                  <a:pt x="98" y="36"/>
                </a:lnTo>
                <a:lnTo>
                  <a:pt x="81" y="46"/>
                </a:lnTo>
                <a:lnTo>
                  <a:pt x="65" y="57"/>
                </a:lnTo>
                <a:lnTo>
                  <a:pt x="49" y="76"/>
                </a:lnTo>
                <a:lnTo>
                  <a:pt x="35" y="98"/>
                </a:lnTo>
                <a:lnTo>
                  <a:pt x="55" y="73"/>
                </a:lnTo>
                <a:lnTo>
                  <a:pt x="79" y="52"/>
                </a:lnTo>
                <a:lnTo>
                  <a:pt x="106" y="35"/>
                </a:lnTo>
                <a:lnTo>
                  <a:pt x="116" y="30"/>
                </a:lnTo>
                <a:close/>
                <a:moveTo>
                  <a:pt x="225" y="0"/>
                </a:moveTo>
                <a:lnTo>
                  <a:pt x="244" y="1"/>
                </a:lnTo>
                <a:lnTo>
                  <a:pt x="265" y="9"/>
                </a:lnTo>
                <a:lnTo>
                  <a:pt x="286" y="18"/>
                </a:lnTo>
                <a:lnTo>
                  <a:pt x="301" y="23"/>
                </a:lnTo>
                <a:lnTo>
                  <a:pt x="311" y="30"/>
                </a:lnTo>
                <a:lnTo>
                  <a:pt x="319" y="40"/>
                </a:lnTo>
                <a:lnTo>
                  <a:pt x="348" y="66"/>
                </a:lnTo>
                <a:lnTo>
                  <a:pt x="371" y="95"/>
                </a:lnTo>
                <a:lnTo>
                  <a:pt x="383" y="111"/>
                </a:lnTo>
                <a:lnTo>
                  <a:pt x="394" y="129"/>
                </a:lnTo>
                <a:lnTo>
                  <a:pt x="404" y="148"/>
                </a:lnTo>
                <a:lnTo>
                  <a:pt x="412" y="169"/>
                </a:lnTo>
                <a:lnTo>
                  <a:pt x="417" y="188"/>
                </a:lnTo>
                <a:lnTo>
                  <a:pt x="417" y="209"/>
                </a:lnTo>
                <a:lnTo>
                  <a:pt x="412" y="227"/>
                </a:lnTo>
                <a:lnTo>
                  <a:pt x="407" y="235"/>
                </a:lnTo>
                <a:lnTo>
                  <a:pt x="403" y="242"/>
                </a:lnTo>
                <a:lnTo>
                  <a:pt x="396" y="248"/>
                </a:lnTo>
                <a:lnTo>
                  <a:pt x="392" y="263"/>
                </a:lnTo>
                <a:lnTo>
                  <a:pt x="387" y="277"/>
                </a:lnTo>
                <a:lnTo>
                  <a:pt x="379" y="289"/>
                </a:lnTo>
                <a:lnTo>
                  <a:pt x="369" y="299"/>
                </a:lnTo>
                <a:lnTo>
                  <a:pt x="357" y="307"/>
                </a:lnTo>
                <a:lnTo>
                  <a:pt x="353" y="317"/>
                </a:lnTo>
                <a:lnTo>
                  <a:pt x="348" y="324"/>
                </a:lnTo>
                <a:lnTo>
                  <a:pt x="333" y="340"/>
                </a:lnTo>
                <a:lnTo>
                  <a:pt x="315" y="352"/>
                </a:lnTo>
                <a:lnTo>
                  <a:pt x="314" y="354"/>
                </a:lnTo>
                <a:lnTo>
                  <a:pt x="312" y="356"/>
                </a:lnTo>
                <a:lnTo>
                  <a:pt x="310" y="357"/>
                </a:lnTo>
                <a:lnTo>
                  <a:pt x="276" y="366"/>
                </a:lnTo>
                <a:lnTo>
                  <a:pt x="240" y="373"/>
                </a:lnTo>
                <a:lnTo>
                  <a:pt x="239" y="373"/>
                </a:lnTo>
                <a:lnTo>
                  <a:pt x="223" y="379"/>
                </a:lnTo>
                <a:lnTo>
                  <a:pt x="208" y="382"/>
                </a:lnTo>
                <a:lnTo>
                  <a:pt x="191" y="381"/>
                </a:lnTo>
                <a:lnTo>
                  <a:pt x="188" y="382"/>
                </a:lnTo>
                <a:lnTo>
                  <a:pt x="171" y="387"/>
                </a:lnTo>
                <a:lnTo>
                  <a:pt x="153" y="387"/>
                </a:lnTo>
                <a:lnTo>
                  <a:pt x="129" y="381"/>
                </a:lnTo>
                <a:lnTo>
                  <a:pt x="108" y="369"/>
                </a:lnTo>
                <a:lnTo>
                  <a:pt x="90" y="353"/>
                </a:lnTo>
                <a:lnTo>
                  <a:pt x="74" y="334"/>
                </a:lnTo>
                <a:lnTo>
                  <a:pt x="57" y="318"/>
                </a:lnTo>
                <a:lnTo>
                  <a:pt x="43" y="298"/>
                </a:lnTo>
                <a:lnTo>
                  <a:pt x="26" y="268"/>
                </a:lnTo>
                <a:lnTo>
                  <a:pt x="14" y="237"/>
                </a:lnTo>
                <a:lnTo>
                  <a:pt x="7" y="204"/>
                </a:lnTo>
                <a:lnTo>
                  <a:pt x="2" y="191"/>
                </a:lnTo>
                <a:lnTo>
                  <a:pt x="0" y="175"/>
                </a:lnTo>
                <a:lnTo>
                  <a:pt x="1" y="148"/>
                </a:lnTo>
                <a:lnTo>
                  <a:pt x="9" y="121"/>
                </a:lnTo>
                <a:lnTo>
                  <a:pt x="21" y="97"/>
                </a:lnTo>
                <a:lnTo>
                  <a:pt x="34" y="73"/>
                </a:lnTo>
                <a:lnTo>
                  <a:pt x="52" y="49"/>
                </a:lnTo>
                <a:lnTo>
                  <a:pt x="74" y="32"/>
                </a:lnTo>
                <a:lnTo>
                  <a:pt x="98" y="21"/>
                </a:lnTo>
                <a:lnTo>
                  <a:pt x="127" y="11"/>
                </a:lnTo>
                <a:lnTo>
                  <a:pt x="166" y="4"/>
                </a:lnTo>
                <a:lnTo>
                  <a:pt x="206" y="0"/>
                </a:lnTo>
                <a:lnTo>
                  <a:pt x="225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201551" y="5075396"/>
            <a:ext cx="4190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andara" panose="020E0502030303020204" pitchFamily="34" charset="0"/>
              </a:rPr>
              <a:t>Разработка макетов</a:t>
            </a:r>
            <a:endParaRPr lang="en-US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00370" y="5075396"/>
            <a:ext cx="4190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andara" panose="020E0502030303020204" pitchFamily="34" charset="0"/>
              </a:rPr>
              <a:t>Прорисовка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 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FD2368F-E637-4785-99FF-97D739366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4" y="526649"/>
            <a:ext cx="4953783" cy="274780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4F6F302-BF50-4692-8A70-507F183F3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654142"/>
            <a:ext cx="5045553" cy="279870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C685BBF-A5E1-47CE-96B7-71D71904B7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259" y="1065137"/>
            <a:ext cx="5044999" cy="27983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946351-2E82-480A-AFF3-07C91792A3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751" y="4660202"/>
            <a:ext cx="2698983" cy="172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17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0"/>
            <a:ext cx="12192000" cy="146957"/>
            <a:chOff x="0" y="449035"/>
            <a:chExt cx="7935684" cy="1322614"/>
          </a:xfrm>
        </p:grpSpPr>
        <p:sp>
          <p:nvSpPr>
            <p:cNvPr id="13" name="Rectangle 12"/>
            <p:cNvSpPr/>
            <p:nvPr/>
          </p:nvSpPr>
          <p:spPr>
            <a:xfrm>
              <a:off x="0" y="449035"/>
              <a:ext cx="1322614" cy="13226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22614" y="449035"/>
              <a:ext cx="1322614" cy="13226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45228" y="449035"/>
              <a:ext cx="1322614" cy="13226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67842" y="449035"/>
              <a:ext cx="1322614" cy="13226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290456" y="449035"/>
              <a:ext cx="1322614" cy="132261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613070" y="449035"/>
              <a:ext cx="1322614" cy="13226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77"/>
          <p:cNvSpPr>
            <a:spLocks noEditPoints="1"/>
          </p:cNvSpPr>
          <p:nvPr/>
        </p:nvSpPr>
        <p:spPr bwMode="auto">
          <a:xfrm>
            <a:off x="-466292" y="456058"/>
            <a:ext cx="932584" cy="865492"/>
          </a:xfrm>
          <a:custGeom>
            <a:avLst/>
            <a:gdLst>
              <a:gd name="T0" fmla="*/ 307 w 417"/>
              <a:gd name="T1" fmla="*/ 337 h 387"/>
              <a:gd name="T2" fmla="*/ 174 w 417"/>
              <a:gd name="T3" fmla="*/ 335 h 387"/>
              <a:gd name="T4" fmla="*/ 131 w 417"/>
              <a:gd name="T5" fmla="*/ 302 h 387"/>
              <a:gd name="T6" fmla="*/ 83 w 417"/>
              <a:gd name="T7" fmla="*/ 292 h 387"/>
              <a:gd name="T8" fmla="*/ 180 w 417"/>
              <a:gd name="T9" fmla="*/ 276 h 387"/>
              <a:gd name="T10" fmla="*/ 148 w 417"/>
              <a:gd name="T11" fmla="*/ 280 h 387"/>
              <a:gd name="T12" fmla="*/ 222 w 417"/>
              <a:gd name="T13" fmla="*/ 252 h 387"/>
              <a:gd name="T14" fmla="*/ 36 w 417"/>
              <a:gd name="T15" fmla="*/ 242 h 387"/>
              <a:gd name="T16" fmla="*/ 36 w 417"/>
              <a:gd name="T17" fmla="*/ 242 h 387"/>
              <a:gd name="T18" fmla="*/ 286 w 417"/>
              <a:gd name="T19" fmla="*/ 258 h 387"/>
              <a:gd name="T20" fmla="*/ 123 w 417"/>
              <a:gd name="T21" fmla="*/ 251 h 387"/>
              <a:gd name="T22" fmla="*/ 171 w 417"/>
              <a:gd name="T23" fmla="*/ 227 h 387"/>
              <a:gd name="T24" fmla="*/ 191 w 417"/>
              <a:gd name="T25" fmla="*/ 241 h 387"/>
              <a:gd name="T26" fmla="*/ 201 w 417"/>
              <a:gd name="T27" fmla="*/ 227 h 387"/>
              <a:gd name="T28" fmla="*/ 331 w 417"/>
              <a:gd name="T29" fmla="*/ 262 h 387"/>
              <a:gd name="T30" fmla="*/ 57 w 417"/>
              <a:gd name="T31" fmla="*/ 196 h 387"/>
              <a:gd name="T32" fmla="*/ 120 w 417"/>
              <a:gd name="T33" fmla="*/ 195 h 387"/>
              <a:gd name="T34" fmla="*/ 272 w 417"/>
              <a:gd name="T35" fmla="*/ 188 h 387"/>
              <a:gd name="T36" fmla="*/ 297 w 417"/>
              <a:gd name="T37" fmla="*/ 188 h 387"/>
              <a:gd name="T38" fmla="*/ 306 w 417"/>
              <a:gd name="T39" fmla="*/ 174 h 387"/>
              <a:gd name="T40" fmla="*/ 39 w 417"/>
              <a:gd name="T41" fmla="*/ 224 h 387"/>
              <a:gd name="T42" fmla="*/ 183 w 417"/>
              <a:gd name="T43" fmla="*/ 163 h 387"/>
              <a:gd name="T44" fmla="*/ 197 w 417"/>
              <a:gd name="T45" fmla="*/ 171 h 387"/>
              <a:gd name="T46" fmla="*/ 183 w 417"/>
              <a:gd name="T47" fmla="*/ 163 h 387"/>
              <a:gd name="T48" fmla="*/ 370 w 417"/>
              <a:gd name="T49" fmla="*/ 225 h 387"/>
              <a:gd name="T50" fmla="*/ 238 w 417"/>
              <a:gd name="T51" fmla="*/ 210 h 387"/>
              <a:gd name="T52" fmla="*/ 250 w 417"/>
              <a:gd name="T53" fmla="*/ 166 h 387"/>
              <a:gd name="T54" fmla="*/ 53 w 417"/>
              <a:gd name="T55" fmla="*/ 150 h 387"/>
              <a:gd name="T56" fmla="*/ 225 w 417"/>
              <a:gd name="T57" fmla="*/ 153 h 387"/>
              <a:gd name="T58" fmla="*/ 280 w 417"/>
              <a:gd name="T59" fmla="*/ 146 h 387"/>
              <a:gd name="T60" fmla="*/ 273 w 417"/>
              <a:gd name="T61" fmla="*/ 137 h 387"/>
              <a:gd name="T62" fmla="*/ 212 w 417"/>
              <a:gd name="T63" fmla="*/ 135 h 387"/>
              <a:gd name="T64" fmla="*/ 396 w 417"/>
              <a:gd name="T65" fmla="*/ 193 h 387"/>
              <a:gd name="T66" fmla="*/ 400 w 417"/>
              <a:gd name="T67" fmla="*/ 187 h 387"/>
              <a:gd name="T68" fmla="*/ 175 w 417"/>
              <a:gd name="T69" fmla="*/ 125 h 387"/>
              <a:gd name="T70" fmla="*/ 112 w 417"/>
              <a:gd name="T71" fmla="*/ 131 h 387"/>
              <a:gd name="T72" fmla="*/ 148 w 417"/>
              <a:gd name="T73" fmla="*/ 119 h 387"/>
              <a:gd name="T74" fmla="*/ 154 w 417"/>
              <a:gd name="T75" fmla="*/ 118 h 387"/>
              <a:gd name="T76" fmla="*/ 93 w 417"/>
              <a:gd name="T77" fmla="*/ 116 h 387"/>
              <a:gd name="T78" fmla="*/ 319 w 417"/>
              <a:gd name="T79" fmla="*/ 114 h 387"/>
              <a:gd name="T80" fmla="*/ 336 w 417"/>
              <a:gd name="T81" fmla="*/ 128 h 387"/>
              <a:gd name="T82" fmla="*/ 133 w 417"/>
              <a:gd name="T83" fmla="*/ 112 h 387"/>
              <a:gd name="T84" fmla="*/ 255 w 417"/>
              <a:gd name="T85" fmla="*/ 107 h 387"/>
              <a:gd name="T86" fmla="*/ 231 w 417"/>
              <a:gd name="T87" fmla="*/ 103 h 387"/>
              <a:gd name="T88" fmla="*/ 161 w 417"/>
              <a:gd name="T89" fmla="*/ 101 h 387"/>
              <a:gd name="T90" fmla="*/ 192 w 417"/>
              <a:gd name="T91" fmla="*/ 93 h 387"/>
              <a:gd name="T92" fmla="*/ 333 w 417"/>
              <a:gd name="T93" fmla="*/ 86 h 387"/>
              <a:gd name="T94" fmla="*/ 333 w 417"/>
              <a:gd name="T95" fmla="*/ 86 h 387"/>
              <a:gd name="T96" fmla="*/ 127 w 417"/>
              <a:gd name="T97" fmla="*/ 74 h 387"/>
              <a:gd name="T98" fmla="*/ 201 w 417"/>
              <a:gd name="T99" fmla="*/ 53 h 387"/>
              <a:gd name="T100" fmla="*/ 179 w 417"/>
              <a:gd name="T101" fmla="*/ 42 h 387"/>
              <a:gd name="T102" fmla="*/ 251 w 417"/>
              <a:gd name="T103" fmla="*/ 34 h 387"/>
              <a:gd name="T104" fmla="*/ 258 w 417"/>
              <a:gd name="T105" fmla="*/ 32 h 387"/>
              <a:gd name="T106" fmla="*/ 55 w 417"/>
              <a:gd name="T107" fmla="*/ 73 h 387"/>
              <a:gd name="T108" fmla="*/ 286 w 417"/>
              <a:gd name="T109" fmla="*/ 18 h 387"/>
              <a:gd name="T110" fmla="*/ 394 w 417"/>
              <a:gd name="T111" fmla="*/ 129 h 387"/>
              <a:gd name="T112" fmla="*/ 403 w 417"/>
              <a:gd name="T113" fmla="*/ 242 h 387"/>
              <a:gd name="T114" fmla="*/ 353 w 417"/>
              <a:gd name="T115" fmla="*/ 317 h 387"/>
              <a:gd name="T116" fmla="*/ 276 w 417"/>
              <a:gd name="T117" fmla="*/ 366 h 387"/>
              <a:gd name="T118" fmla="*/ 171 w 417"/>
              <a:gd name="T119" fmla="*/ 387 h 387"/>
              <a:gd name="T120" fmla="*/ 43 w 417"/>
              <a:gd name="T121" fmla="*/ 298 h 387"/>
              <a:gd name="T122" fmla="*/ 9 w 417"/>
              <a:gd name="T123" fmla="*/ 121 h 387"/>
              <a:gd name="T124" fmla="*/ 166 w 417"/>
              <a:gd name="T125" fmla="*/ 4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17" h="387">
                <a:moveTo>
                  <a:pt x="214" y="339"/>
                </a:moveTo>
                <a:lnTo>
                  <a:pt x="213" y="340"/>
                </a:lnTo>
                <a:lnTo>
                  <a:pt x="214" y="340"/>
                </a:lnTo>
                <a:lnTo>
                  <a:pt x="214" y="339"/>
                </a:lnTo>
                <a:close/>
                <a:moveTo>
                  <a:pt x="320" y="330"/>
                </a:moveTo>
                <a:lnTo>
                  <a:pt x="292" y="344"/>
                </a:lnTo>
                <a:lnTo>
                  <a:pt x="307" y="337"/>
                </a:lnTo>
                <a:lnTo>
                  <a:pt x="320" y="330"/>
                </a:lnTo>
                <a:close/>
                <a:moveTo>
                  <a:pt x="125" y="318"/>
                </a:moveTo>
                <a:lnTo>
                  <a:pt x="124" y="319"/>
                </a:lnTo>
                <a:lnTo>
                  <a:pt x="142" y="330"/>
                </a:lnTo>
                <a:lnTo>
                  <a:pt x="162" y="336"/>
                </a:lnTo>
                <a:lnTo>
                  <a:pt x="172" y="335"/>
                </a:lnTo>
                <a:lnTo>
                  <a:pt x="174" y="335"/>
                </a:lnTo>
                <a:lnTo>
                  <a:pt x="142" y="326"/>
                </a:lnTo>
                <a:lnTo>
                  <a:pt x="133" y="323"/>
                </a:lnTo>
                <a:lnTo>
                  <a:pt x="125" y="318"/>
                </a:lnTo>
                <a:close/>
                <a:moveTo>
                  <a:pt x="120" y="294"/>
                </a:moveTo>
                <a:lnTo>
                  <a:pt x="123" y="298"/>
                </a:lnTo>
                <a:lnTo>
                  <a:pt x="127" y="299"/>
                </a:lnTo>
                <a:lnTo>
                  <a:pt x="131" y="302"/>
                </a:lnTo>
                <a:lnTo>
                  <a:pt x="134" y="302"/>
                </a:lnTo>
                <a:lnTo>
                  <a:pt x="120" y="294"/>
                </a:lnTo>
                <a:close/>
                <a:moveTo>
                  <a:pt x="85" y="282"/>
                </a:moveTo>
                <a:lnTo>
                  <a:pt x="86" y="282"/>
                </a:lnTo>
                <a:lnTo>
                  <a:pt x="86" y="286"/>
                </a:lnTo>
                <a:lnTo>
                  <a:pt x="86" y="289"/>
                </a:lnTo>
                <a:lnTo>
                  <a:pt x="83" y="292"/>
                </a:lnTo>
                <a:lnTo>
                  <a:pt x="81" y="293"/>
                </a:lnTo>
                <a:lnTo>
                  <a:pt x="82" y="296"/>
                </a:lnTo>
                <a:lnTo>
                  <a:pt x="90" y="298"/>
                </a:lnTo>
                <a:lnTo>
                  <a:pt x="87" y="290"/>
                </a:lnTo>
                <a:lnTo>
                  <a:pt x="86" y="282"/>
                </a:lnTo>
                <a:lnTo>
                  <a:pt x="85" y="282"/>
                </a:lnTo>
                <a:close/>
                <a:moveTo>
                  <a:pt x="180" y="276"/>
                </a:moveTo>
                <a:lnTo>
                  <a:pt x="180" y="277"/>
                </a:lnTo>
                <a:lnTo>
                  <a:pt x="182" y="277"/>
                </a:lnTo>
                <a:lnTo>
                  <a:pt x="180" y="276"/>
                </a:lnTo>
                <a:close/>
                <a:moveTo>
                  <a:pt x="138" y="265"/>
                </a:moveTo>
                <a:lnTo>
                  <a:pt x="136" y="271"/>
                </a:lnTo>
                <a:lnTo>
                  <a:pt x="141" y="276"/>
                </a:lnTo>
                <a:lnTo>
                  <a:pt x="148" y="280"/>
                </a:lnTo>
                <a:lnTo>
                  <a:pt x="149" y="280"/>
                </a:lnTo>
                <a:lnTo>
                  <a:pt x="145" y="276"/>
                </a:lnTo>
                <a:lnTo>
                  <a:pt x="141" y="272"/>
                </a:lnTo>
                <a:lnTo>
                  <a:pt x="138" y="265"/>
                </a:lnTo>
                <a:close/>
                <a:moveTo>
                  <a:pt x="218" y="252"/>
                </a:moveTo>
                <a:lnTo>
                  <a:pt x="217" y="254"/>
                </a:lnTo>
                <a:lnTo>
                  <a:pt x="222" y="252"/>
                </a:lnTo>
                <a:lnTo>
                  <a:pt x="218" y="252"/>
                </a:lnTo>
                <a:close/>
                <a:moveTo>
                  <a:pt x="267" y="243"/>
                </a:moveTo>
                <a:lnTo>
                  <a:pt x="260" y="248"/>
                </a:lnTo>
                <a:lnTo>
                  <a:pt x="252" y="255"/>
                </a:lnTo>
                <a:lnTo>
                  <a:pt x="260" y="250"/>
                </a:lnTo>
                <a:lnTo>
                  <a:pt x="267" y="243"/>
                </a:lnTo>
                <a:close/>
                <a:moveTo>
                  <a:pt x="36" y="242"/>
                </a:moveTo>
                <a:lnTo>
                  <a:pt x="42" y="255"/>
                </a:lnTo>
                <a:lnTo>
                  <a:pt x="48" y="268"/>
                </a:lnTo>
                <a:lnTo>
                  <a:pt x="52" y="273"/>
                </a:lnTo>
                <a:lnTo>
                  <a:pt x="56" y="279"/>
                </a:lnTo>
                <a:lnTo>
                  <a:pt x="49" y="263"/>
                </a:lnTo>
                <a:lnTo>
                  <a:pt x="45" y="248"/>
                </a:lnTo>
                <a:lnTo>
                  <a:pt x="36" y="242"/>
                </a:lnTo>
                <a:close/>
                <a:moveTo>
                  <a:pt x="306" y="235"/>
                </a:moveTo>
                <a:lnTo>
                  <a:pt x="289" y="251"/>
                </a:lnTo>
                <a:lnTo>
                  <a:pt x="268" y="264"/>
                </a:lnTo>
                <a:lnTo>
                  <a:pt x="260" y="269"/>
                </a:lnTo>
                <a:lnTo>
                  <a:pt x="268" y="268"/>
                </a:lnTo>
                <a:lnTo>
                  <a:pt x="276" y="267"/>
                </a:lnTo>
                <a:lnTo>
                  <a:pt x="286" y="258"/>
                </a:lnTo>
                <a:lnTo>
                  <a:pt x="295" y="251"/>
                </a:lnTo>
                <a:lnTo>
                  <a:pt x="306" y="235"/>
                </a:lnTo>
                <a:close/>
                <a:moveTo>
                  <a:pt x="131" y="235"/>
                </a:moveTo>
                <a:lnTo>
                  <a:pt x="128" y="246"/>
                </a:lnTo>
                <a:lnTo>
                  <a:pt x="128" y="248"/>
                </a:lnTo>
                <a:lnTo>
                  <a:pt x="125" y="251"/>
                </a:lnTo>
                <a:lnTo>
                  <a:pt x="123" y="251"/>
                </a:lnTo>
                <a:lnTo>
                  <a:pt x="120" y="251"/>
                </a:lnTo>
                <a:lnTo>
                  <a:pt x="125" y="259"/>
                </a:lnTo>
                <a:lnTo>
                  <a:pt x="129" y="254"/>
                </a:lnTo>
                <a:lnTo>
                  <a:pt x="134" y="247"/>
                </a:lnTo>
                <a:lnTo>
                  <a:pt x="134" y="239"/>
                </a:lnTo>
                <a:lnTo>
                  <a:pt x="131" y="235"/>
                </a:lnTo>
                <a:close/>
                <a:moveTo>
                  <a:pt x="171" y="227"/>
                </a:moveTo>
                <a:lnTo>
                  <a:pt x="174" y="246"/>
                </a:lnTo>
                <a:lnTo>
                  <a:pt x="191" y="258"/>
                </a:lnTo>
                <a:lnTo>
                  <a:pt x="195" y="258"/>
                </a:lnTo>
                <a:lnTo>
                  <a:pt x="195" y="255"/>
                </a:lnTo>
                <a:lnTo>
                  <a:pt x="195" y="254"/>
                </a:lnTo>
                <a:lnTo>
                  <a:pt x="197" y="245"/>
                </a:lnTo>
                <a:lnTo>
                  <a:pt x="191" y="241"/>
                </a:lnTo>
                <a:lnTo>
                  <a:pt x="187" y="235"/>
                </a:lnTo>
                <a:lnTo>
                  <a:pt x="182" y="230"/>
                </a:lnTo>
                <a:lnTo>
                  <a:pt x="176" y="229"/>
                </a:lnTo>
                <a:lnTo>
                  <a:pt x="171" y="227"/>
                </a:lnTo>
                <a:close/>
                <a:moveTo>
                  <a:pt x="201" y="227"/>
                </a:moveTo>
                <a:lnTo>
                  <a:pt x="201" y="227"/>
                </a:lnTo>
                <a:lnTo>
                  <a:pt x="201" y="227"/>
                </a:lnTo>
                <a:lnTo>
                  <a:pt x="201" y="227"/>
                </a:lnTo>
                <a:close/>
                <a:moveTo>
                  <a:pt x="345" y="222"/>
                </a:moveTo>
                <a:lnTo>
                  <a:pt x="345" y="222"/>
                </a:lnTo>
                <a:lnTo>
                  <a:pt x="341" y="229"/>
                </a:lnTo>
                <a:lnTo>
                  <a:pt x="337" y="235"/>
                </a:lnTo>
                <a:lnTo>
                  <a:pt x="332" y="241"/>
                </a:lnTo>
                <a:lnTo>
                  <a:pt x="331" y="262"/>
                </a:lnTo>
                <a:lnTo>
                  <a:pt x="339" y="258"/>
                </a:lnTo>
                <a:lnTo>
                  <a:pt x="345" y="254"/>
                </a:lnTo>
                <a:lnTo>
                  <a:pt x="348" y="247"/>
                </a:lnTo>
                <a:lnTo>
                  <a:pt x="349" y="239"/>
                </a:lnTo>
                <a:lnTo>
                  <a:pt x="345" y="222"/>
                </a:lnTo>
                <a:close/>
                <a:moveTo>
                  <a:pt x="61" y="187"/>
                </a:moveTo>
                <a:lnTo>
                  <a:pt x="57" y="196"/>
                </a:lnTo>
                <a:lnTo>
                  <a:pt x="59" y="200"/>
                </a:lnTo>
                <a:lnTo>
                  <a:pt x="72" y="224"/>
                </a:lnTo>
                <a:lnTo>
                  <a:pt x="77" y="231"/>
                </a:lnTo>
                <a:lnTo>
                  <a:pt x="76" y="221"/>
                </a:lnTo>
                <a:lnTo>
                  <a:pt x="61" y="187"/>
                </a:lnTo>
                <a:close/>
                <a:moveTo>
                  <a:pt x="123" y="182"/>
                </a:moveTo>
                <a:lnTo>
                  <a:pt x="120" y="195"/>
                </a:lnTo>
                <a:lnTo>
                  <a:pt x="121" y="197"/>
                </a:lnTo>
                <a:lnTo>
                  <a:pt x="123" y="186"/>
                </a:lnTo>
                <a:lnTo>
                  <a:pt x="123" y="182"/>
                </a:lnTo>
                <a:close/>
                <a:moveTo>
                  <a:pt x="267" y="176"/>
                </a:moveTo>
                <a:lnTo>
                  <a:pt x="267" y="203"/>
                </a:lnTo>
                <a:lnTo>
                  <a:pt x="273" y="193"/>
                </a:lnTo>
                <a:lnTo>
                  <a:pt x="272" y="188"/>
                </a:lnTo>
                <a:lnTo>
                  <a:pt x="269" y="183"/>
                </a:lnTo>
                <a:lnTo>
                  <a:pt x="267" y="176"/>
                </a:lnTo>
                <a:close/>
                <a:moveTo>
                  <a:pt x="306" y="165"/>
                </a:moveTo>
                <a:lnTo>
                  <a:pt x="305" y="170"/>
                </a:lnTo>
                <a:lnTo>
                  <a:pt x="302" y="176"/>
                </a:lnTo>
                <a:lnTo>
                  <a:pt x="299" y="182"/>
                </a:lnTo>
                <a:lnTo>
                  <a:pt x="297" y="188"/>
                </a:lnTo>
                <a:lnTo>
                  <a:pt x="298" y="205"/>
                </a:lnTo>
                <a:lnTo>
                  <a:pt x="297" y="222"/>
                </a:lnTo>
                <a:lnTo>
                  <a:pt x="305" y="210"/>
                </a:lnTo>
                <a:lnTo>
                  <a:pt x="310" y="197"/>
                </a:lnTo>
                <a:lnTo>
                  <a:pt x="305" y="180"/>
                </a:lnTo>
                <a:lnTo>
                  <a:pt x="305" y="176"/>
                </a:lnTo>
                <a:lnTo>
                  <a:pt x="306" y="174"/>
                </a:lnTo>
                <a:lnTo>
                  <a:pt x="307" y="173"/>
                </a:lnTo>
                <a:lnTo>
                  <a:pt x="306" y="165"/>
                </a:lnTo>
                <a:close/>
                <a:moveTo>
                  <a:pt x="31" y="163"/>
                </a:moveTo>
                <a:lnTo>
                  <a:pt x="28" y="188"/>
                </a:lnTo>
                <a:lnTo>
                  <a:pt x="30" y="212"/>
                </a:lnTo>
                <a:lnTo>
                  <a:pt x="34" y="218"/>
                </a:lnTo>
                <a:lnTo>
                  <a:pt x="39" y="224"/>
                </a:lnTo>
                <a:lnTo>
                  <a:pt x="39" y="213"/>
                </a:lnTo>
                <a:lnTo>
                  <a:pt x="39" y="203"/>
                </a:lnTo>
                <a:lnTo>
                  <a:pt x="38" y="191"/>
                </a:lnTo>
                <a:lnTo>
                  <a:pt x="34" y="180"/>
                </a:lnTo>
                <a:lnTo>
                  <a:pt x="32" y="171"/>
                </a:lnTo>
                <a:lnTo>
                  <a:pt x="31" y="163"/>
                </a:lnTo>
                <a:close/>
                <a:moveTo>
                  <a:pt x="183" y="163"/>
                </a:moveTo>
                <a:lnTo>
                  <a:pt x="186" y="192"/>
                </a:lnTo>
                <a:lnTo>
                  <a:pt x="186" y="193"/>
                </a:lnTo>
                <a:lnTo>
                  <a:pt x="188" y="191"/>
                </a:lnTo>
                <a:lnTo>
                  <a:pt x="192" y="187"/>
                </a:lnTo>
                <a:lnTo>
                  <a:pt x="196" y="182"/>
                </a:lnTo>
                <a:lnTo>
                  <a:pt x="199" y="176"/>
                </a:lnTo>
                <a:lnTo>
                  <a:pt x="197" y="171"/>
                </a:lnTo>
                <a:lnTo>
                  <a:pt x="196" y="173"/>
                </a:lnTo>
                <a:lnTo>
                  <a:pt x="193" y="174"/>
                </a:lnTo>
                <a:lnTo>
                  <a:pt x="189" y="174"/>
                </a:lnTo>
                <a:lnTo>
                  <a:pt x="187" y="173"/>
                </a:lnTo>
                <a:lnTo>
                  <a:pt x="186" y="171"/>
                </a:lnTo>
                <a:lnTo>
                  <a:pt x="184" y="167"/>
                </a:lnTo>
                <a:lnTo>
                  <a:pt x="183" y="163"/>
                </a:lnTo>
                <a:close/>
                <a:moveTo>
                  <a:pt x="78" y="158"/>
                </a:moveTo>
                <a:lnTo>
                  <a:pt x="74" y="165"/>
                </a:lnTo>
                <a:lnTo>
                  <a:pt x="77" y="170"/>
                </a:lnTo>
                <a:lnTo>
                  <a:pt x="78" y="158"/>
                </a:lnTo>
                <a:close/>
                <a:moveTo>
                  <a:pt x="362" y="158"/>
                </a:moveTo>
                <a:lnTo>
                  <a:pt x="369" y="191"/>
                </a:lnTo>
                <a:lnTo>
                  <a:pt x="370" y="225"/>
                </a:lnTo>
                <a:lnTo>
                  <a:pt x="375" y="208"/>
                </a:lnTo>
                <a:lnTo>
                  <a:pt x="374" y="190"/>
                </a:lnTo>
                <a:lnTo>
                  <a:pt x="370" y="174"/>
                </a:lnTo>
                <a:lnTo>
                  <a:pt x="362" y="158"/>
                </a:lnTo>
                <a:close/>
                <a:moveTo>
                  <a:pt x="247" y="153"/>
                </a:moveTo>
                <a:lnTo>
                  <a:pt x="244" y="182"/>
                </a:lnTo>
                <a:lnTo>
                  <a:pt x="238" y="210"/>
                </a:lnTo>
                <a:lnTo>
                  <a:pt x="227" y="237"/>
                </a:lnTo>
                <a:lnTo>
                  <a:pt x="235" y="231"/>
                </a:lnTo>
                <a:lnTo>
                  <a:pt x="242" y="222"/>
                </a:lnTo>
                <a:lnTo>
                  <a:pt x="246" y="209"/>
                </a:lnTo>
                <a:lnTo>
                  <a:pt x="248" y="195"/>
                </a:lnTo>
                <a:lnTo>
                  <a:pt x="250" y="180"/>
                </a:lnTo>
                <a:lnTo>
                  <a:pt x="250" y="166"/>
                </a:lnTo>
                <a:lnTo>
                  <a:pt x="250" y="155"/>
                </a:lnTo>
                <a:lnTo>
                  <a:pt x="247" y="153"/>
                </a:lnTo>
                <a:close/>
                <a:moveTo>
                  <a:pt x="53" y="150"/>
                </a:moveTo>
                <a:lnTo>
                  <a:pt x="52" y="158"/>
                </a:lnTo>
                <a:lnTo>
                  <a:pt x="52" y="167"/>
                </a:lnTo>
                <a:lnTo>
                  <a:pt x="55" y="162"/>
                </a:lnTo>
                <a:lnTo>
                  <a:pt x="53" y="150"/>
                </a:lnTo>
                <a:close/>
                <a:moveTo>
                  <a:pt x="222" y="148"/>
                </a:moveTo>
                <a:lnTo>
                  <a:pt x="222" y="148"/>
                </a:lnTo>
                <a:lnTo>
                  <a:pt x="221" y="158"/>
                </a:lnTo>
                <a:lnTo>
                  <a:pt x="218" y="169"/>
                </a:lnTo>
                <a:lnTo>
                  <a:pt x="218" y="175"/>
                </a:lnTo>
                <a:lnTo>
                  <a:pt x="226" y="158"/>
                </a:lnTo>
                <a:lnTo>
                  <a:pt x="225" y="153"/>
                </a:lnTo>
                <a:lnTo>
                  <a:pt x="222" y="148"/>
                </a:lnTo>
                <a:close/>
                <a:moveTo>
                  <a:pt x="131" y="146"/>
                </a:moveTo>
                <a:lnTo>
                  <a:pt x="131" y="148"/>
                </a:lnTo>
                <a:lnTo>
                  <a:pt x="131" y="148"/>
                </a:lnTo>
                <a:lnTo>
                  <a:pt x="131" y="146"/>
                </a:lnTo>
                <a:close/>
                <a:moveTo>
                  <a:pt x="273" y="137"/>
                </a:moveTo>
                <a:lnTo>
                  <a:pt x="280" y="146"/>
                </a:lnTo>
                <a:lnTo>
                  <a:pt x="286" y="157"/>
                </a:lnTo>
                <a:lnTo>
                  <a:pt x="289" y="165"/>
                </a:lnTo>
                <a:lnTo>
                  <a:pt x="290" y="154"/>
                </a:lnTo>
                <a:lnTo>
                  <a:pt x="290" y="144"/>
                </a:lnTo>
                <a:lnTo>
                  <a:pt x="286" y="138"/>
                </a:lnTo>
                <a:lnTo>
                  <a:pt x="280" y="137"/>
                </a:lnTo>
                <a:lnTo>
                  <a:pt x="273" y="137"/>
                </a:lnTo>
                <a:close/>
                <a:moveTo>
                  <a:pt x="195" y="135"/>
                </a:moveTo>
                <a:lnTo>
                  <a:pt x="189" y="141"/>
                </a:lnTo>
                <a:lnTo>
                  <a:pt x="197" y="138"/>
                </a:lnTo>
                <a:lnTo>
                  <a:pt x="196" y="135"/>
                </a:lnTo>
                <a:lnTo>
                  <a:pt x="195" y="135"/>
                </a:lnTo>
                <a:close/>
                <a:moveTo>
                  <a:pt x="212" y="135"/>
                </a:moveTo>
                <a:lnTo>
                  <a:pt x="212" y="135"/>
                </a:lnTo>
                <a:lnTo>
                  <a:pt x="213" y="135"/>
                </a:lnTo>
                <a:lnTo>
                  <a:pt x="212" y="135"/>
                </a:lnTo>
                <a:close/>
                <a:moveTo>
                  <a:pt x="377" y="129"/>
                </a:moveTo>
                <a:lnTo>
                  <a:pt x="386" y="154"/>
                </a:lnTo>
                <a:lnTo>
                  <a:pt x="395" y="190"/>
                </a:lnTo>
                <a:lnTo>
                  <a:pt x="396" y="191"/>
                </a:lnTo>
                <a:lnTo>
                  <a:pt x="396" y="193"/>
                </a:lnTo>
                <a:lnTo>
                  <a:pt x="398" y="204"/>
                </a:lnTo>
                <a:lnTo>
                  <a:pt x="398" y="208"/>
                </a:lnTo>
                <a:lnTo>
                  <a:pt x="399" y="207"/>
                </a:lnTo>
                <a:lnTo>
                  <a:pt x="402" y="205"/>
                </a:lnTo>
                <a:lnTo>
                  <a:pt x="402" y="199"/>
                </a:lnTo>
                <a:lnTo>
                  <a:pt x="402" y="193"/>
                </a:lnTo>
                <a:lnTo>
                  <a:pt x="400" y="187"/>
                </a:lnTo>
                <a:lnTo>
                  <a:pt x="391" y="157"/>
                </a:lnTo>
                <a:lnTo>
                  <a:pt x="377" y="129"/>
                </a:lnTo>
                <a:close/>
                <a:moveTo>
                  <a:pt x="176" y="120"/>
                </a:moveTo>
                <a:lnTo>
                  <a:pt x="175" y="121"/>
                </a:lnTo>
                <a:lnTo>
                  <a:pt x="170" y="125"/>
                </a:lnTo>
                <a:lnTo>
                  <a:pt x="171" y="129"/>
                </a:lnTo>
                <a:lnTo>
                  <a:pt x="175" y="125"/>
                </a:lnTo>
                <a:lnTo>
                  <a:pt x="180" y="121"/>
                </a:lnTo>
                <a:lnTo>
                  <a:pt x="176" y="120"/>
                </a:lnTo>
                <a:close/>
                <a:moveTo>
                  <a:pt x="123" y="119"/>
                </a:moveTo>
                <a:lnTo>
                  <a:pt x="117" y="123"/>
                </a:lnTo>
                <a:lnTo>
                  <a:pt x="114" y="127"/>
                </a:lnTo>
                <a:lnTo>
                  <a:pt x="112" y="128"/>
                </a:lnTo>
                <a:lnTo>
                  <a:pt x="112" y="131"/>
                </a:lnTo>
                <a:lnTo>
                  <a:pt x="108" y="149"/>
                </a:lnTo>
                <a:lnTo>
                  <a:pt x="110" y="166"/>
                </a:lnTo>
                <a:lnTo>
                  <a:pt x="121" y="121"/>
                </a:lnTo>
                <a:lnTo>
                  <a:pt x="121" y="120"/>
                </a:lnTo>
                <a:lnTo>
                  <a:pt x="123" y="119"/>
                </a:lnTo>
                <a:close/>
                <a:moveTo>
                  <a:pt x="154" y="118"/>
                </a:moveTo>
                <a:lnTo>
                  <a:pt x="148" y="119"/>
                </a:lnTo>
                <a:lnTo>
                  <a:pt x="142" y="123"/>
                </a:lnTo>
                <a:lnTo>
                  <a:pt x="138" y="127"/>
                </a:lnTo>
                <a:lnTo>
                  <a:pt x="142" y="136"/>
                </a:lnTo>
                <a:lnTo>
                  <a:pt x="144" y="133"/>
                </a:lnTo>
                <a:lnTo>
                  <a:pt x="148" y="125"/>
                </a:lnTo>
                <a:lnTo>
                  <a:pt x="153" y="120"/>
                </a:lnTo>
                <a:lnTo>
                  <a:pt x="154" y="118"/>
                </a:lnTo>
                <a:close/>
                <a:moveTo>
                  <a:pt x="93" y="116"/>
                </a:moveTo>
                <a:lnTo>
                  <a:pt x="81" y="123"/>
                </a:lnTo>
                <a:lnTo>
                  <a:pt x="69" y="129"/>
                </a:lnTo>
                <a:lnTo>
                  <a:pt x="68" y="137"/>
                </a:lnTo>
                <a:lnTo>
                  <a:pt x="68" y="146"/>
                </a:lnTo>
                <a:lnTo>
                  <a:pt x="81" y="132"/>
                </a:lnTo>
                <a:lnTo>
                  <a:pt x="93" y="116"/>
                </a:lnTo>
                <a:close/>
                <a:moveTo>
                  <a:pt x="218" y="115"/>
                </a:moveTo>
                <a:lnTo>
                  <a:pt x="226" y="119"/>
                </a:lnTo>
                <a:lnTo>
                  <a:pt x="234" y="123"/>
                </a:lnTo>
                <a:lnTo>
                  <a:pt x="234" y="121"/>
                </a:lnTo>
                <a:lnTo>
                  <a:pt x="226" y="118"/>
                </a:lnTo>
                <a:lnTo>
                  <a:pt x="218" y="115"/>
                </a:lnTo>
                <a:close/>
                <a:moveTo>
                  <a:pt x="319" y="114"/>
                </a:moveTo>
                <a:lnTo>
                  <a:pt x="327" y="140"/>
                </a:lnTo>
                <a:lnTo>
                  <a:pt x="340" y="167"/>
                </a:lnTo>
                <a:lnTo>
                  <a:pt x="345" y="178"/>
                </a:lnTo>
                <a:lnTo>
                  <a:pt x="344" y="167"/>
                </a:lnTo>
                <a:lnTo>
                  <a:pt x="343" y="159"/>
                </a:lnTo>
                <a:lnTo>
                  <a:pt x="340" y="138"/>
                </a:lnTo>
                <a:lnTo>
                  <a:pt x="336" y="128"/>
                </a:lnTo>
                <a:lnTo>
                  <a:pt x="328" y="120"/>
                </a:lnTo>
                <a:lnTo>
                  <a:pt x="319" y="114"/>
                </a:lnTo>
                <a:close/>
                <a:moveTo>
                  <a:pt x="132" y="112"/>
                </a:moveTo>
                <a:lnTo>
                  <a:pt x="125" y="116"/>
                </a:lnTo>
                <a:lnTo>
                  <a:pt x="128" y="116"/>
                </a:lnTo>
                <a:lnTo>
                  <a:pt x="129" y="116"/>
                </a:lnTo>
                <a:lnTo>
                  <a:pt x="133" y="112"/>
                </a:lnTo>
                <a:lnTo>
                  <a:pt x="132" y="112"/>
                </a:lnTo>
                <a:close/>
                <a:moveTo>
                  <a:pt x="255" y="107"/>
                </a:moveTo>
                <a:lnTo>
                  <a:pt x="259" y="120"/>
                </a:lnTo>
                <a:lnTo>
                  <a:pt x="261" y="123"/>
                </a:lnTo>
                <a:lnTo>
                  <a:pt x="271" y="121"/>
                </a:lnTo>
                <a:lnTo>
                  <a:pt x="263" y="114"/>
                </a:lnTo>
                <a:lnTo>
                  <a:pt x="255" y="107"/>
                </a:lnTo>
                <a:close/>
                <a:moveTo>
                  <a:pt x="78" y="104"/>
                </a:moveTo>
                <a:lnTo>
                  <a:pt x="76" y="107"/>
                </a:lnTo>
                <a:lnTo>
                  <a:pt x="74" y="108"/>
                </a:lnTo>
                <a:lnTo>
                  <a:pt x="82" y="104"/>
                </a:lnTo>
                <a:lnTo>
                  <a:pt x="78" y="104"/>
                </a:lnTo>
                <a:close/>
                <a:moveTo>
                  <a:pt x="235" y="102"/>
                </a:moveTo>
                <a:lnTo>
                  <a:pt x="231" y="103"/>
                </a:lnTo>
                <a:lnTo>
                  <a:pt x="235" y="104"/>
                </a:lnTo>
                <a:lnTo>
                  <a:pt x="235" y="102"/>
                </a:lnTo>
                <a:lnTo>
                  <a:pt x="235" y="102"/>
                </a:lnTo>
                <a:close/>
                <a:moveTo>
                  <a:pt x="161" y="101"/>
                </a:moveTo>
                <a:lnTo>
                  <a:pt x="159" y="101"/>
                </a:lnTo>
                <a:lnTo>
                  <a:pt x="161" y="101"/>
                </a:lnTo>
                <a:lnTo>
                  <a:pt x="161" y="101"/>
                </a:lnTo>
                <a:close/>
                <a:moveTo>
                  <a:pt x="268" y="98"/>
                </a:moveTo>
                <a:lnTo>
                  <a:pt x="273" y="103"/>
                </a:lnTo>
                <a:lnTo>
                  <a:pt x="271" y="99"/>
                </a:lnTo>
                <a:lnTo>
                  <a:pt x="268" y="98"/>
                </a:lnTo>
                <a:close/>
                <a:moveTo>
                  <a:pt x="208" y="90"/>
                </a:moveTo>
                <a:lnTo>
                  <a:pt x="193" y="91"/>
                </a:lnTo>
                <a:lnTo>
                  <a:pt x="192" y="93"/>
                </a:lnTo>
                <a:lnTo>
                  <a:pt x="187" y="97"/>
                </a:lnTo>
                <a:lnTo>
                  <a:pt x="180" y="102"/>
                </a:lnTo>
                <a:lnTo>
                  <a:pt x="196" y="99"/>
                </a:lnTo>
                <a:lnTo>
                  <a:pt x="210" y="98"/>
                </a:lnTo>
                <a:lnTo>
                  <a:pt x="221" y="91"/>
                </a:lnTo>
                <a:lnTo>
                  <a:pt x="208" y="90"/>
                </a:lnTo>
                <a:close/>
                <a:moveTo>
                  <a:pt x="333" y="86"/>
                </a:moveTo>
                <a:lnTo>
                  <a:pt x="341" y="102"/>
                </a:lnTo>
                <a:lnTo>
                  <a:pt x="347" y="110"/>
                </a:lnTo>
                <a:lnTo>
                  <a:pt x="352" y="118"/>
                </a:lnTo>
                <a:lnTo>
                  <a:pt x="354" y="124"/>
                </a:lnTo>
                <a:lnTo>
                  <a:pt x="360" y="129"/>
                </a:lnTo>
                <a:lnTo>
                  <a:pt x="348" y="107"/>
                </a:lnTo>
                <a:lnTo>
                  <a:pt x="333" y="86"/>
                </a:lnTo>
                <a:close/>
                <a:moveTo>
                  <a:pt x="193" y="73"/>
                </a:moveTo>
                <a:lnTo>
                  <a:pt x="176" y="77"/>
                </a:lnTo>
                <a:lnTo>
                  <a:pt x="159" y="83"/>
                </a:lnTo>
                <a:lnTo>
                  <a:pt x="188" y="76"/>
                </a:lnTo>
                <a:lnTo>
                  <a:pt x="193" y="73"/>
                </a:lnTo>
                <a:close/>
                <a:moveTo>
                  <a:pt x="144" y="70"/>
                </a:moveTo>
                <a:lnTo>
                  <a:pt x="127" y="74"/>
                </a:lnTo>
                <a:lnTo>
                  <a:pt x="110" y="81"/>
                </a:lnTo>
                <a:lnTo>
                  <a:pt x="94" y="90"/>
                </a:lnTo>
                <a:lnTo>
                  <a:pt x="116" y="94"/>
                </a:lnTo>
                <a:lnTo>
                  <a:pt x="144" y="70"/>
                </a:lnTo>
                <a:close/>
                <a:moveTo>
                  <a:pt x="226" y="43"/>
                </a:moveTo>
                <a:lnTo>
                  <a:pt x="214" y="47"/>
                </a:lnTo>
                <a:lnTo>
                  <a:pt x="201" y="53"/>
                </a:lnTo>
                <a:lnTo>
                  <a:pt x="217" y="55"/>
                </a:lnTo>
                <a:lnTo>
                  <a:pt x="242" y="56"/>
                </a:lnTo>
                <a:lnTo>
                  <a:pt x="231" y="44"/>
                </a:lnTo>
                <a:lnTo>
                  <a:pt x="226" y="43"/>
                </a:lnTo>
                <a:close/>
                <a:moveTo>
                  <a:pt x="193" y="39"/>
                </a:moveTo>
                <a:lnTo>
                  <a:pt x="186" y="40"/>
                </a:lnTo>
                <a:lnTo>
                  <a:pt x="179" y="42"/>
                </a:lnTo>
                <a:lnTo>
                  <a:pt x="154" y="48"/>
                </a:lnTo>
                <a:lnTo>
                  <a:pt x="128" y="59"/>
                </a:lnTo>
                <a:lnTo>
                  <a:pt x="148" y="55"/>
                </a:lnTo>
                <a:lnTo>
                  <a:pt x="168" y="53"/>
                </a:lnTo>
                <a:lnTo>
                  <a:pt x="193" y="39"/>
                </a:lnTo>
                <a:close/>
                <a:moveTo>
                  <a:pt x="258" y="32"/>
                </a:moveTo>
                <a:lnTo>
                  <a:pt x="251" y="34"/>
                </a:lnTo>
                <a:lnTo>
                  <a:pt x="269" y="48"/>
                </a:lnTo>
                <a:lnTo>
                  <a:pt x="284" y="65"/>
                </a:lnTo>
                <a:lnTo>
                  <a:pt x="293" y="69"/>
                </a:lnTo>
                <a:lnTo>
                  <a:pt x="302" y="73"/>
                </a:lnTo>
                <a:lnTo>
                  <a:pt x="303" y="66"/>
                </a:lnTo>
                <a:lnTo>
                  <a:pt x="282" y="46"/>
                </a:lnTo>
                <a:lnTo>
                  <a:pt x="258" y="32"/>
                </a:lnTo>
                <a:close/>
                <a:moveTo>
                  <a:pt x="116" y="30"/>
                </a:moveTo>
                <a:lnTo>
                  <a:pt x="98" y="36"/>
                </a:lnTo>
                <a:lnTo>
                  <a:pt x="81" y="46"/>
                </a:lnTo>
                <a:lnTo>
                  <a:pt x="65" y="57"/>
                </a:lnTo>
                <a:lnTo>
                  <a:pt x="49" y="76"/>
                </a:lnTo>
                <a:lnTo>
                  <a:pt x="35" y="98"/>
                </a:lnTo>
                <a:lnTo>
                  <a:pt x="55" y="73"/>
                </a:lnTo>
                <a:lnTo>
                  <a:pt x="79" y="52"/>
                </a:lnTo>
                <a:lnTo>
                  <a:pt x="106" y="35"/>
                </a:lnTo>
                <a:lnTo>
                  <a:pt x="116" y="30"/>
                </a:lnTo>
                <a:close/>
                <a:moveTo>
                  <a:pt x="225" y="0"/>
                </a:moveTo>
                <a:lnTo>
                  <a:pt x="244" y="1"/>
                </a:lnTo>
                <a:lnTo>
                  <a:pt x="265" y="9"/>
                </a:lnTo>
                <a:lnTo>
                  <a:pt x="286" y="18"/>
                </a:lnTo>
                <a:lnTo>
                  <a:pt x="301" y="23"/>
                </a:lnTo>
                <a:lnTo>
                  <a:pt x="311" y="30"/>
                </a:lnTo>
                <a:lnTo>
                  <a:pt x="319" y="40"/>
                </a:lnTo>
                <a:lnTo>
                  <a:pt x="348" y="66"/>
                </a:lnTo>
                <a:lnTo>
                  <a:pt x="371" y="95"/>
                </a:lnTo>
                <a:lnTo>
                  <a:pt x="383" y="111"/>
                </a:lnTo>
                <a:lnTo>
                  <a:pt x="394" y="129"/>
                </a:lnTo>
                <a:lnTo>
                  <a:pt x="404" y="148"/>
                </a:lnTo>
                <a:lnTo>
                  <a:pt x="412" y="169"/>
                </a:lnTo>
                <a:lnTo>
                  <a:pt x="417" y="188"/>
                </a:lnTo>
                <a:lnTo>
                  <a:pt x="417" y="209"/>
                </a:lnTo>
                <a:lnTo>
                  <a:pt x="412" y="227"/>
                </a:lnTo>
                <a:lnTo>
                  <a:pt x="407" y="235"/>
                </a:lnTo>
                <a:lnTo>
                  <a:pt x="403" y="242"/>
                </a:lnTo>
                <a:lnTo>
                  <a:pt x="396" y="248"/>
                </a:lnTo>
                <a:lnTo>
                  <a:pt x="392" y="263"/>
                </a:lnTo>
                <a:lnTo>
                  <a:pt x="387" y="277"/>
                </a:lnTo>
                <a:lnTo>
                  <a:pt x="379" y="289"/>
                </a:lnTo>
                <a:lnTo>
                  <a:pt x="369" y="299"/>
                </a:lnTo>
                <a:lnTo>
                  <a:pt x="357" y="307"/>
                </a:lnTo>
                <a:lnTo>
                  <a:pt x="353" y="317"/>
                </a:lnTo>
                <a:lnTo>
                  <a:pt x="348" y="324"/>
                </a:lnTo>
                <a:lnTo>
                  <a:pt x="333" y="340"/>
                </a:lnTo>
                <a:lnTo>
                  <a:pt x="315" y="352"/>
                </a:lnTo>
                <a:lnTo>
                  <a:pt x="314" y="354"/>
                </a:lnTo>
                <a:lnTo>
                  <a:pt x="312" y="356"/>
                </a:lnTo>
                <a:lnTo>
                  <a:pt x="310" y="357"/>
                </a:lnTo>
                <a:lnTo>
                  <a:pt x="276" y="366"/>
                </a:lnTo>
                <a:lnTo>
                  <a:pt x="240" y="373"/>
                </a:lnTo>
                <a:lnTo>
                  <a:pt x="239" y="373"/>
                </a:lnTo>
                <a:lnTo>
                  <a:pt x="223" y="379"/>
                </a:lnTo>
                <a:lnTo>
                  <a:pt x="208" y="382"/>
                </a:lnTo>
                <a:lnTo>
                  <a:pt x="191" y="381"/>
                </a:lnTo>
                <a:lnTo>
                  <a:pt x="188" y="382"/>
                </a:lnTo>
                <a:lnTo>
                  <a:pt x="171" y="387"/>
                </a:lnTo>
                <a:lnTo>
                  <a:pt x="153" y="387"/>
                </a:lnTo>
                <a:lnTo>
                  <a:pt x="129" y="381"/>
                </a:lnTo>
                <a:lnTo>
                  <a:pt x="108" y="369"/>
                </a:lnTo>
                <a:lnTo>
                  <a:pt x="90" y="353"/>
                </a:lnTo>
                <a:lnTo>
                  <a:pt x="74" y="334"/>
                </a:lnTo>
                <a:lnTo>
                  <a:pt x="57" y="318"/>
                </a:lnTo>
                <a:lnTo>
                  <a:pt x="43" y="298"/>
                </a:lnTo>
                <a:lnTo>
                  <a:pt x="26" y="268"/>
                </a:lnTo>
                <a:lnTo>
                  <a:pt x="14" y="237"/>
                </a:lnTo>
                <a:lnTo>
                  <a:pt x="7" y="204"/>
                </a:lnTo>
                <a:lnTo>
                  <a:pt x="2" y="191"/>
                </a:lnTo>
                <a:lnTo>
                  <a:pt x="0" y="175"/>
                </a:lnTo>
                <a:lnTo>
                  <a:pt x="1" y="148"/>
                </a:lnTo>
                <a:lnTo>
                  <a:pt x="9" y="121"/>
                </a:lnTo>
                <a:lnTo>
                  <a:pt x="21" y="97"/>
                </a:lnTo>
                <a:lnTo>
                  <a:pt x="34" y="73"/>
                </a:lnTo>
                <a:lnTo>
                  <a:pt x="52" y="49"/>
                </a:lnTo>
                <a:lnTo>
                  <a:pt x="74" y="32"/>
                </a:lnTo>
                <a:lnTo>
                  <a:pt x="98" y="21"/>
                </a:lnTo>
                <a:lnTo>
                  <a:pt x="127" y="11"/>
                </a:lnTo>
                <a:lnTo>
                  <a:pt x="166" y="4"/>
                </a:lnTo>
                <a:lnTo>
                  <a:pt x="206" y="0"/>
                </a:lnTo>
                <a:lnTo>
                  <a:pt x="225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201551" y="5075396"/>
            <a:ext cx="4190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andara" panose="020E0502030303020204" pitchFamily="34" charset="0"/>
              </a:rPr>
              <a:t>Разработка макетов</a:t>
            </a:r>
            <a:endParaRPr lang="en-US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00370" y="5075396"/>
            <a:ext cx="4190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andara" panose="020E0502030303020204" pitchFamily="34" charset="0"/>
              </a:rPr>
              <a:t>Прорисовка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 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782003B-9B3B-4228-8920-B45BA51D5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71" y="266771"/>
            <a:ext cx="5465537" cy="303166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7504422-593E-46A9-A773-40CC50A70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72" y="3108502"/>
            <a:ext cx="5465537" cy="303166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7EDC809-7514-4426-88EF-B21E557CD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484" y="3170105"/>
            <a:ext cx="2210516" cy="254307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33C510-386F-451D-94B2-E91FC72A49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9401" y="935035"/>
            <a:ext cx="2782873" cy="178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49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du 1">
      <a:dk1>
        <a:sysClr val="windowText" lastClr="000000"/>
      </a:dk1>
      <a:lt1>
        <a:sysClr val="window" lastClr="FFFFFF"/>
      </a:lt1>
      <a:dk2>
        <a:srgbClr val="434343"/>
      </a:dk2>
      <a:lt2>
        <a:srgbClr val="E7E6E6"/>
      </a:lt2>
      <a:accent1>
        <a:srgbClr val="ADDCC9"/>
      </a:accent1>
      <a:accent2>
        <a:srgbClr val="DBEBC2"/>
      </a:accent2>
      <a:accent3>
        <a:srgbClr val="FDD2B5"/>
      </a:accent3>
      <a:accent4>
        <a:srgbClr val="F7A8A6"/>
      </a:accent4>
      <a:accent5>
        <a:srgbClr val="F48B94"/>
      </a:accent5>
      <a:accent6>
        <a:srgbClr val="8E81A2"/>
      </a:accent6>
      <a:hlink>
        <a:srgbClr val="0563C1"/>
      </a:hlink>
      <a:folHlink>
        <a:srgbClr val="954F72"/>
      </a:folHlink>
    </a:clrScheme>
    <a:fontScheme name="Edu 1">
      <a:majorFont>
        <a:latin typeface="Denk One"/>
        <a:ea typeface=""/>
        <a:cs typeface=""/>
      </a:majorFont>
      <a:minorFont>
        <a:latin typeface="Barlow Semi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129</Words>
  <Application>Microsoft Office PowerPoint</Application>
  <PresentationFormat>Широкоэкранный</PresentationFormat>
  <Paragraphs>54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Barlow Semi Condensed Light</vt:lpstr>
      <vt:lpstr>Candara</vt:lpstr>
      <vt:lpstr>Denk One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GraphicBulb</dc:creator>
  <cp:lastModifiedBy>1367859</cp:lastModifiedBy>
  <cp:revision>41</cp:revision>
  <dcterms:created xsi:type="dcterms:W3CDTF">2019-07-09T02:13:35Z</dcterms:created>
  <dcterms:modified xsi:type="dcterms:W3CDTF">2020-01-16T17:31:17Z</dcterms:modified>
</cp:coreProperties>
</file>