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Proxima Nova"/>
      <p:regular r:id="rId14"/>
      <p:bold r:id="rId15"/>
      <p:italic r:id="rId16"/>
      <p:boldItalic r:id="rId17"/>
    </p:embeddedFont>
    <p:embeddedFont>
      <p:font typeface="Alfa Slab One"/>
      <p:regular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roximaNova-bold.fntdata"/><Relationship Id="rId14" Type="http://schemas.openxmlformats.org/officeDocument/2006/relationships/font" Target="fonts/ProximaNova-regular.fntdata"/><Relationship Id="rId17" Type="http://schemas.openxmlformats.org/officeDocument/2006/relationships/font" Target="fonts/ProximaNova-boldItalic.fntdata"/><Relationship Id="rId16" Type="http://schemas.openxmlformats.org/officeDocument/2006/relationships/font" Target="fonts/ProximaNova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AlfaSlabOne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46312115bd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46312115bd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46312115bd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46312115bd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4c891c8f69_0_3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4c891c8f69_0_3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4c891c8f69_0_4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4c891c8f69_0_4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c891c8f69_0_3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4c891c8f69_0_3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4c891c8f69_0_4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4c891c8f69_0_4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46312115bd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46312115bd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game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8" y="7374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Предложения по улучшению приемной комиссии</a:t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714600" y="4367800"/>
            <a:ext cx="5429400" cy="90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/>
              <a:t>Подготовили Беззубов Изюмов Копылов Корчагин РИ-180002</a:t>
            </a:r>
            <a:endParaRPr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255300" y="445025"/>
            <a:ext cx="8577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 чём же проблема?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255300" y="1237725"/>
            <a:ext cx="8633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Нет возможности отправить документы в электронном виде.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Сделать удобную таблицу для поступающих. 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Что можно изменить и как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468825"/>
            <a:ext cx="8520600" cy="93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Добавить в личном кабинете абитуриента возможность отправки электронных копий своих документов.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559925"/>
            <a:ext cx="8782179" cy="243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116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Отображать на каком ты месте и сколько перед тобой людей в списках на поступление. Список обновляется один раз в день.  Добавить эту возможность в личный кабинет абитуриента.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2913626" cy="483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18401" y="2280725"/>
            <a:ext cx="5773174" cy="19243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Если ты не проходишь по баллам на свое направление, то система может тебе предложить другие направления с похожей программой. </a:t>
            </a:r>
            <a:r>
              <a:rPr lang="ru"/>
              <a:t>Можно добавить ссылки на направления на сайты институтов для более подробного ознакомления с программой.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59625" y="689875"/>
            <a:ext cx="5996150" cy="3938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9400" y="897675"/>
            <a:ext cx="2807225" cy="36514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Спасибо за внимание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