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95" r:id="rId1"/>
  </p:sldMasterIdLst>
  <p:notesMasterIdLst>
    <p:notesMasterId r:id="rId15"/>
  </p:notesMasterIdLst>
  <p:sldIdLst>
    <p:sldId id="256" r:id="rId2"/>
    <p:sldId id="298" r:id="rId3"/>
    <p:sldId id="270" r:id="rId4"/>
    <p:sldId id="286" r:id="rId5"/>
    <p:sldId id="285" r:id="rId6"/>
    <p:sldId id="287" r:id="rId7"/>
    <p:sldId id="297" r:id="rId8"/>
    <p:sldId id="299" r:id="rId9"/>
    <p:sldId id="300" r:id="rId10"/>
    <p:sldId id="301" r:id="rId11"/>
    <p:sldId id="302" r:id="rId12"/>
    <p:sldId id="303" r:id="rId13"/>
    <p:sldId id="304" r:id="rId14"/>
  </p:sldIdLst>
  <p:sldSz cx="9144000" cy="5143500" type="screen16x9"/>
  <p:notesSz cx="6858000" cy="9144000"/>
  <p:embeddedFontLst>
    <p:embeddedFont>
      <p:font typeface="Palatino Linotype" pitchFamily="18" charset="0"/>
      <p:regular r:id="rId16"/>
      <p:bold r:id="rId17"/>
      <p:italic r:id="rId18"/>
      <p:boldItalic r:id="rId19"/>
    </p:embeddedFont>
    <p:embeddedFont>
      <p:font typeface="Miriam Libre" charset="-79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8EBDA22-D5ED-4B54-BFAF-ADCCA5921FE0}">
  <a:tblStyle styleId="{A8EBDA22-D5ED-4B54-BFAF-ADCCA5921F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600" autoAdjust="0"/>
  </p:normalViewPr>
  <p:slideViewPr>
    <p:cSldViewPr snapToGrid="0">
      <p:cViewPr>
        <p:scale>
          <a:sx n="157" d="100"/>
          <a:sy n="157" d="100"/>
        </p:scale>
        <p:origin x="-294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33352-1DE3-451C-8024-95512687DC7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8D211A-4DC5-4F39-9ED8-F941275DAA17}" type="pres">
      <dgm:prSet presAssocID="{FFA33352-1DE3-451C-8024-95512687DC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9B51E-E804-4B10-B716-7F24BC90FDC6}" type="presOf" srcId="{FFA33352-1DE3-451C-8024-95512687DC7F}" destId="{588D211A-4DC5-4F39-9ED8-F941275DAA17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16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03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4D1D-B40E-4488-BC27-0021D36CEC93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BF9EF9-A23A-4D2F-B45D-544E6EC5F4C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12/6/2019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12/6/2019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12/6/2019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12/6/2019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12/6/2019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12/6/2019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0C4986D-6BE9-4264-908F-02DB36FD8D6C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01155" y="1032062"/>
            <a:ext cx="4941688" cy="2724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  <a:latin typeface="+mn-lt"/>
              </a:rPr>
              <a:t>АГРЕГАТОР АБИТУРИЕНТОВ</a:t>
            </a:r>
            <a:endParaRPr sz="3600" dirty="0">
              <a:solidFill>
                <a:schemeClr val="tx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B85D47-2061-489E-B582-F30F78E10587}"/>
              </a:ext>
            </a:extLst>
          </p:cNvPr>
          <p:cNvSpPr txBox="1"/>
          <p:nvPr/>
        </p:nvSpPr>
        <p:spPr>
          <a:xfrm>
            <a:off x="2581836" y="3881717"/>
            <a:ext cx="3980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Рублев Вячеслав, Губанов Олег, Мухин Алексей, Нестеров Кирилл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13240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Макет сайта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1" y="1503425"/>
            <a:ext cx="5248901" cy="256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1179" y="1503426"/>
            <a:ext cx="3572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Стартовый экран сайта</a:t>
            </a:r>
          </a:p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На нём расположен список университетов, отсортированных по городам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333060"/>
            <a:ext cx="9143999" cy="115662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90000"/>
                  </a:schemeClr>
                </a:solidFill>
              </a:rPr>
              <a:t>Макет сайта</a:t>
            </a:r>
          </a:p>
          <a:p>
            <a:pPr algn="ctr"/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4" y="1229040"/>
            <a:ext cx="5619850" cy="27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7185" y="1229040"/>
            <a:ext cx="3136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Экран сайта после перехода на интересующий университет</a:t>
            </a:r>
          </a:p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На этом экране расположены направления университета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93779"/>
            <a:ext cx="9144000" cy="146546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90000"/>
                  </a:schemeClr>
                </a:solidFill>
              </a:rPr>
              <a:t>Макет сайта</a:t>
            </a:r>
          </a:p>
          <a:p>
            <a:pPr algn="ctr"/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098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2" y="1206700"/>
            <a:ext cx="5539218" cy="26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2796" y="1386739"/>
            <a:ext cx="296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Экран сайта после выбора направления</a:t>
            </a:r>
          </a:p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На этом экране расположен список абитуриентов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439500"/>
            <a:ext cx="9144000" cy="42642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Спасибо за внимание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08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4915" y="290193"/>
            <a:ext cx="4899000" cy="1159800"/>
          </a:xfrm>
        </p:spPr>
        <p:txBody>
          <a:bodyPr/>
          <a:lstStyle/>
          <a:p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Команда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2795" y="1586575"/>
            <a:ext cx="6225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Рублев Вячеслав – </a:t>
            </a:r>
            <a:r>
              <a:rPr lang="ru-RU" sz="3200" dirty="0" err="1" smtClean="0">
                <a:solidFill>
                  <a:schemeClr val="tx2">
                    <a:lumMod val="90000"/>
                  </a:schemeClr>
                </a:solidFill>
              </a:rPr>
              <a:t>тимлид</a:t>
            </a:r>
            <a:endParaRPr lang="ru-RU" sz="32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Губанов Олег – программист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Нестеров Кирилл – дизайнер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Мухин Алексей - аналитик</a:t>
            </a:r>
            <a:endParaRPr 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</a:t>
            </a:r>
            <a:endParaRPr dirty="0"/>
          </a:p>
        </p:txBody>
      </p:sp>
      <p:sp>
        <p:nvSpPr>
          <p:cNvPr id="364" name="Google Shape;364;p27"/>
          <p:cNvSpPr txBox="1">
            <a:spLocks noGrp="1"/>
          </p:cNvSpPr>
          <p:nvPr>
            <p:ph type="title" idx="4294967295"/>
          </p:nvPr>
        </p:nvSpPr>
        <p:spPr>
          <a:xfrm>
            <a:off x="473075" y="228600"/>
            <a:ext cx="8670925" cy="714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Проблема</a:t>
            </a:r>
            <a:endParaRPr sz="44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72574106"/>
              </p:ext>
            </p:extLst>
          </p:nvPr>
        </p:nvGraphicFramePr>
        <p:xfrm>
          <a:off x="1986247" y="2313250"/>
          <a:ext cx="5268399" cy="71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1739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Невозможность объективной оценки поступления в университет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04FA8E1-FBA1-4E4C-A3D4-5EF445E5C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8397AEF-67C7-4258-B7BB-DFA1EF59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28"/>
            <a:ext cx="9144000" cy="857400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Цель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01367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Помочь абитуриенту максимально точно определить шансы на поступление в университет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1CAD5D1-03C3-4A6D-BCD0-E7567A6272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Google Shape;254;p15">
            <a:extLst>
              <a:ext uri="{FF2B5EF4-FFF2-40B4-BE49-F238E27FC236}">
                <a16:creationId xmlns:a16="http://schemas.microsoft.com/office/drawing/2014/main" xmlns="" id="{390817FB-A02D-4FBA-8777-8B7C13A30057}"/>
              </a:ext>
            </a:extLst>
          </p:cNvPr>
          <p:cNvSpPr txBox="1">
            <a:spLocks/>
          </p:cNvSpPr>
          <p:nvPr/>
        </p:nvSpPr>
        <p:spPr>
          <a:xfrm>
            <a:off x="0" y="96588"/>
            <a:ext cx="9144000" cy="14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ru-RU" sz="44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Концепт проекта</a:t>
            </a:r>
            <a:endParaRPr lang="en-US" sz="44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5285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90000"/>
                  </a:schemeClr>
                </a:solidFill>
              </a:rPr>
              <a:t>Создать сайт, на котором будут собраны все данные о приёме из всех ключевых университетов страны</a:t>
            </a:r>
          </a:p>
        </p:txBody>
      </p:sp>
    </p:spTree>
    <p:extLst>
      <p:ext uri="{BB962C8B-B14F-4D97-AF65-F5344CB8AC3E}">
        <p14:creationId xmlns:p14="http://schemas.microsoft.com/office/powerpoint/2010/main" val="6994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7002569-AA71-4EEC-A5CD-026E2A91E0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Google Shape;254;p15">
            <a:extLst>
              <a:ext uri="{FF2B5EF4-FFF2-40B4-BE49-F238E27FC236}">
                <a16:creationId xmlns:a16="http://schemas.microsoft.com/office/drawing/2014/main" xmlns="" id="{89CA68D4-6FCE-4D2E-8F46-924A80A1184F}"/>
              </a:ext>
            </a:extLst>
          </p:cNvPr>
          <p:cNvSpPr txBox="1">
            <a:spLocks/>
          </p:cNvSpPr>
          <p:nvPr/>
        </p:nvSpPr>
        <p:spPr>
          <a:xfrm>
            <a:off x="60557" y="2011680"/>
            <a:ext cx="3327061" cy="97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algn="ctr"/>
            <a:r>
              <a:rPr lang="ru-RU" sz="44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Задачи</a:t>
            </a:r>
            <a:endParaRPr lang="en-US" sz="44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4" name="Google Shape;254;p15">
            <a:extLst>
              <a:ext uri="{FF2B5EF4-FFF2-40B4-BE49-F238E27FC236}">
                <a16:creationId xmlns:a16="http://schemas.microsoft.com/office/drawing/2014/main" xmlns="" id="{EF877CB6-A387-4DEE-A956-B8C3D90B3C82}"/>
              </a:ext>
            </a:extLst>
          </p:cNvPr>
          <p:cNvSpPr txBox="1">
            <a:spLocks/>
          </p:cNvSpPr>
          <p:nvPr/>
        </p:nvSpPr>
        <p:spPr>
          <a:xfrm>
            <a:off x="3456947" y="538127"/>
            <a:ext cx="5232883" cy="392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 b="0" i="0" u="none" strike="noStrike" cap="none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Написание сайта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Поддержка функционала сайта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Оформление дизайна сайта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Использование баз данных </a:t>
            </a:r>
            <a:endParaRPr lang="en-US" sz="32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" y="136720"/>
            <a:ext cx="9144000" cy="147867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Анализ 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latin typeface="+mj-lt"/>
              </a:rPr>
              <a:t>актуальности</a:t>
            </a:r>
            <a:endParaRPr lang="ru-RU" sz="4400" dirty="0">
              <a:solidFill>
                <a:schemeClr val="tx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0" y="155024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Ежегодное увеличение абитуриентов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Рост проходных баллов в университеты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Личный опыт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215442"/>
            <a:ext cx="9144000" cy="13226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Конкуренты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0" y="14266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Единственный конкурент на данном рынке – 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admlist.ru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952" y="1877245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Минусы сайта 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admlist.ru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953" y="2416196"/>
            <a:ext cx="3711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1. Отсутствие большинства вузов в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списке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2. Обнуление информации после окончания приёмной комиссии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3. Упрощённый интерфейс сайта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4.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Неудобность сайта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4503" y="1877244"/>
            <a:ext cx="419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Плюсы сайта 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admlist.ru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4503" y="2500975"/>
            <a:ext cx="42994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1.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Упрощённый интерфейс позволяет быстро </a:t>
            </a:r>
            <a:r>
              <a:rPr lang="ru-RU" sz="2000" dirty="0" err="1">
                <a:solidFill>
                  <a:schemeClr val="tx2">
                    <a:lumMod val="90000"/>
                  </a:schemeClr>
                </a:solidFill>
              </a:rPr>
              <a:t>прогружать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 страницу</a:t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2.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Удобная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разметка стартовой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</a:rPr>
              <a:t>страницы</a:t>
            </a:r>
          </a:p>
        </p:txBody>
      </p:sp>
    </p:spTree>
    <p:extLst>
      <p:ext uri="{BB962C8B-B14F-4D97-AF65-F5344CB8AC3E}">
        <p14:creationId xmlns:p14="http://schemas.microsoft.com/office/powerpoint/2010/main" val="38391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36857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Стек технологий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" y="1459407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1. </a:t>
            </a:r>
            <a:r>
              <a:rPr lang="ru-RU" sz="2800" dirty="0" err="1" smtClean="0">
                <a:solidFill>
                  <a:schemeClr val="tx2">
                    <a:lumMod val="90000"/>
                  </a:schemeClr>
                </a:solidFill>
              </a:rPr>
              <a:t>Front-end</a:t>
            </a:r>
            <a:endParaRPr lang="ru-RU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tx2">
                    <a:lumMod val="90000"/>
                  </a:schemeClr>
                </a:solidFill>
              </a:rPr>
              <a:t>JavaScript</a:t>
            </a:r>
            <a:endParaRPr lang="ru-RU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2. </a:t>
            </a:r>
            <a:r>
              <a:rPr lang="ru-RU" sz="2800" dirty="0" err="1" smtClean="0">
                <a:solidFill>
                  <a:schemeClr val="tx2">
                    <a:lumMod val="90000"/>
                  </a:schemeClr>
                </a:solidFill>
              </a:rPr>
              <a:t>Back-end</a:t>
            </a:r>
            <a:endParaRPr lang="ru-RU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PHP</a:t>
            </a:r>
          </a:p>
          <a:p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3. База данных</a:t>
            </a:r>
          </a:p>
          <a:p>
            <a:r>
              <a:rPr lang="ru-RU" sz="2800" dirty="0" err="1" smtClean="0">
                <a:solidFill>
                  <a:schemeClr val="tx2">
                    <a:lumMod val="90000"/>
                  </a:schemeClr>
                </a:solidFill>
              </a:rPr>
              <a:t>MySQL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ru-RU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6" name="Picture 2" descr="https://im0-tub-ru.yandex.net/i?id=5f23761705e1b4445e87460bd6a7424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1" y="1459408"/>
            <a:ext cx="811453" cy="8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aydincanaltun.com/wp-content/uploads/2018/11/foreC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ydincanaltun.com/wp-content/uploads/2018/11/foreCH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HP-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84" y="2351579"/>
            <a:ext cx="1663794" cy="8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86da43edeae04e94d5a926ce45fd924a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91" y="3311503"/>
            <a:ext cx="1505980" cy="7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126</TotalTime>
  <Words>193</Words>
  <Application>Microsoft Office PowerPoint</Application>
  <PresentationFormat>Экран (16:9)</PresentationFormat>
  <Paragraphs>56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Wingdings</vt:lpstr>
      <vt:lpstr>Palatino Linotype</vt:lpstr>
      <vt:lpstr>Miriam Libre</vt:lpstr>
      <vt:lpstr>Базовая</vt:lpstr>
      <vt:lpstr>АГРЕГАТОР АБИТУРИЕНТОВ</vt:lpstr>
      <vt:lpstr>Команда</vt:lpstr>
      <vt:lpstr>Проблема</vt:lpstr>
      <vt:lpstr>Цель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ПРЕДСКАЗАНИЯ КУРСОВОЙ СТОИМОСТИ КРИПТОВАЛЮТ</dc:title>
  <dc:creator>Михаил Ножкин</dc:creator>
  <cp:lastModifiedBy>User</cp:lastModifiedBy>
  <cp:revision>17</cp:revision>
  <dcterms:modified xsi:type="dcterms:W3CDTF">2019-12-06T06:28:15Z</dcterms:modified>
</cp:coreProperties>
</file>