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9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29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0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5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4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5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86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27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7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6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65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F981009-657F-4383-A2CD-6C8672F9013D}" type="datetimeFigureOut">
              <a:rPr lang="ru-RU" smtClean="0"/>
              <a:t>16.01.2019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612A25-58C2-492A-870D-DB305BF4986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36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1D5DF-2160-490F-B971-AF66FD697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5313" y="-1163780"/>
            <a:ext cx="10058400" cy="3566160"/>
          </a:xfrm>
        </p:spPr>
        <p:txBody>
          <a:bodyPr/>
          <a:lstStyle/>
          <a:p>
            <a:pPr algn="ctr"/>
            <a:r>
              <a:rPr lang="ru-RU" dirty="0"/>
              <a:t>Карта институтов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F83B14-9B45-480C-A6B3-C5ABD89A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61860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Выполнили студенты гр. Ри-180002</a:t>
            </a:r>
          </a:p>
          <a:p>
            <a:r>
              <a:rPr lang="ru-RU" b="1" dirty="0">
                <a:solidFill>
                  <a:schemeClr val="tx1"/>
                </a:solidFill>
              </a:rPr>
              <a:t>Глобин </a:t>
            </a:r>
            <a:r>
              <a:rPr lang="ru-RU" b="1" dirty="0" err="1">
                <a:solidFill>
                  <a:schemeClr val="tx1"/>
                </a:solidFill>
              </a:rPr>
              <a:t>кирилл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Стрелков </a:t>
            </a:r>
            <a:r>
              <a:rPr lang="ru-RU" b="1" dirty="0" err="1">
                <a:solidFill>
                  <a:schemeClr val="tx1"/>
                </a:solidFill>
              </a:rPr>
              <a:t>станислав</a:t>
            </a:r>
            <a:endParaRPr lang="ru-RU" b="1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Кох </a:t>
            </a:r>
            <a:r>
              <a:rPr lang="ru-RU" b="1" dirty="0" err="1">
                <a:solidFill>
                  <a:schemeClr val="tx1"/>
                </a:solidFill>
              </a:rPr>
              <a:t>дмитрий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5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9A42A96-13AC-4805-9F59-6341C6912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8"/>
          <a:stretch/>
        </p:blipFill>
        <p:spPr>
          <a:xfrm>
            <a:off x="518160" y="1153392"/>
            <a:ext cx="11155680" cy="5182094"/>
          </a:xfr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9A1FB2E-B082-4D87-8BFA-DB9BBAC8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2431" y="-202865"/>
            <a:ext cx="10058400" cy="1450757"/>
          </a:xfrm>
        </p:spPr>
        <p:txBody>
          <a:bodyPr/>
          <a:lstStyle/>
          <a:p>
            <a:r>
              <a:rPr lang="ru-RU" dirty="0"/>
              <a:t>Добавление на официальный сайт</a:t>
            </a:r>
          </a:p>
        </p:txBody>
      </p:sp>
    </p:spTree>
    <p:extLst>
      <p:ext uri="{BB962C8B-B14F-4D97-AF65-F5344CB8AC3E}">
        <p14:creationId xmlns:p14="http://schemas.microsoft.com/office/powerpoint/2010/main" val="166758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E4043F-1F2F-44F6-B3BC-8389F811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86B3C48-D96B-4292-8E2D-76D302303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67" y="286603"/>
            <a:ext cx="5020958" cy="56710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Объект 9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0E90EF9-0418-4AB0-AE76-97581D844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44" y="139958"/>
            <a:ext cx="3064623" cy="61292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65274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602A3-AF93-4B2C-AF08-A4B0E89F7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C4F89-4338-44AA-8B91-227001C63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9" name="Рисунок 8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0DD4EBC-FE5F-4E12-95C4-C19DEEED3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073" y="83975"/>
            <a:ext cx="3429000" cy="6690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88785D-340A-4436-9688-31C82D5C6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0" y="2097011"/>
            <a:ext cx="6398979" cy="4002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Рисунок 1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4ABC268-41E0-4E04-898C-979704930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4" y="239100"/>
            <a:ext cx="7086600" cy="165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0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1455D-307D-4E29-B906-C47DA03E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583617"/>
            <a:ext cx="10058400" cy="1450757"/>
          </a:xfrm>
        </p:spPr>
        <p:txBody>
          <a:bodyPr/>
          <a:lstStyle/>
          <a:p>
            <a:pPr algn="ctr"/>
            <a:r>
              <a:rPr lang="ru-RU" dirty="0"/>
              <a:t>Поиск аудиторий в одно нажатие</a:t>
            </a:r>
          </a:p>
        </p:txBody>
      </p:sp>
      <p:pic>
        <p:nvPicPr>
          <p:cNvPr id="5" name="Объект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DC9FF76-74B5-4334-9CD5-3BB765412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74" y="972261"/>
            <a:ext cx="9406812" cy="5289187"/>
          </a:xfrm>
        </p:spPr>
      </p:pic>
    </p:spTree>
    <p:extLst>
      <p:ext uri="{BB962C8B-B14F-4D97-AF65-F5344CB8AC3E}">
        <p14:creationId xmlns:p14="http://schemas.microsoft.com/office/powerpoint/2010/main" val="213793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393D8-97ED-46F4-9627-D557A653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624" y="221786"/>
            <a:ext cx="10058400" cy="1450757"/>
          </a:xfrm>
        </p:spPr>
        <p:txBody>
          <a:bodyPr>
            <a:normAutofit/>
          </a:bodyPr>
          <a:lstStyle/>
          <a:p>
            <a:r>
              <a:rPr lang="ru-RU" sz="8000" b="1" dirty="0"/>
              <a:t>Навигация</a:t>
            </a:r>
          </a:p>
        </p:txBody>
      </p:sp>
      <p:pic>
        <p:nvPicPr>
          <p:cNvPr id="5" name="Объект 4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FD419FC-FDD2-408D-851F-ACA48EE18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01" y="221786"/>
            <a:ext cx="2860923" cy="57218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724198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250</TotalTime>
  <Words>23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Ретро</vt:lpstr>
      <vt:lpstr>Карта институтов</vt:lpstr>
      <vt:lpstr>Добавление на официальный сайт</vt:lpstr>
      <vt:lpstr>Презентация PowerPoint</vt:lpstr>
      <vt:lpstr>Презентация PowerPoint</vt:lpstr>
      <vt:lpstr>Поиск аудиторий в одно нажатие</vt:lpstr>
      <vt:lpstr>Навигация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 БЛЯТЬ</dc:title>
  <dc:creator>Кирилл Глобин</dc:creator>
  <cp:lastModifiedBy> </cp:lastModifiedBy>
  <cp:revision>14</cp:revision>
  <dcterms:created xsi:type="dcterms:W3CDTF">2018-12-04T20:04:59Z</dcterms:created>
  <dcterms:modified xsi:type="dcterms:W3CDTF">2019-01-16T19:12:25Z</dcterms:modified>
</cp:coreProperties>
</file>