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8AEB89D-7D0C-4797-BAF1-0501349B51FF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7F37556-F15B-4B44-919B-7C6414B4821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B89D-7D0C-4797-BAF1-0501349B51FF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556-F15B-4B44-919B-7C6414B482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B89D-7D0C-4797-BAF1-0501349B51FF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556-F15B-4B44-919B-7C6414B482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B89D-7D0C-4797-BAF1-0501349B51FF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556-F15B-4B44-919B-7C6414B482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B89D-7D0C-4797-BAF1-0501349B51FF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556-F15B-4B44-919B-7C6414B482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B89D-7D0C-4797-BAF1-0501349B51FF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556-F15B-4B44-919B-7C6414B482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B89D-7D0C-4797-BAF1-0501349B51FF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556-F15B-4B44-919B-7C6414B482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B89D-7D0C-4797-BAF1-0501349B51FF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556-F15B-4B44-919B-7C6414B482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B89D-7D0C-4797-BAF1-0501349B51FF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556-F15B-4B44-919B-7C6414B482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B89D-7D0C-4797-BAF1-0501349B51FF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556-F15B-4B44-919B-7C6414B482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B89D-7D0C-4797-BAF1-0501349B51FF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556-F15B-4B44-919B-7C6414B482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8AEB89D-7D0C-4797-BAF1-0501349B51FF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7F37556-F15B-4B44-919B-7C6414B4821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30569">
            <a:off x="2962606" y="4186490"/>
            <a:ext cx="5398368" cy="576063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Команда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“The Helpers”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573113">
            <a:off x="1643177" y="4020506"/>
            <a:ext cx="120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Яна </a:t>
            </a:r>
          </a:p>
          <a:p>
            <a:pPr algn="r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Лесовская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474559">
            <a:off x="998158" y="4987250"/>
            <a:ext cx="1319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cs typeface="Microsoft Uighur" panose="02000000000000000000" pitchFamily="2" charset="-78"/>
              </a:rPr>
              <a:t>Анастасия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cs typeface="Microsoft Uighur" panose="02000000000000000000" pitchFamily="2" charset="-78"/>
              </a:rPr>
              <a:t>Яковлева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  <a:cs typeface="Microsoft Uighur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 rot="20518462">
            <a:off x="555935" y="4023703"/>
            <a:ext cx="120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Валерия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Смирнова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5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psv4.userapi.com/c856436/u166882884/docs/d9/b7dcd753e8e3/1-etazh-ochered2.png?extra=LQNBxKvvkKYuPnCUXAQiJm9oHBoMsZeHhAGnZdnc4zaHp7Cjyadzp1rqaLSB7-PvivnLVmElhpV7oMrtJltA7iwJyn_1M2PVqNqYNAb0sS1nfMzFGuW4pqN-Zm53WvQt405VZmz-pGfIbEkgcrkTMfTtyw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" t="4873" r="-1929" b="5721"/>
          <a:stretch/>
        </p:blipFill>
        <p:spPr bwMode="auto">
          <a:xfrm>
            <a:off x="2807804" y="0"/>
            <a:ext cx="3636404" cy="671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322517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Н</a:t>
            </a:r>
            <a:r>
              <a:rPr lang="ru-RU" sz="1000" dirty="0" smtClean="0"/>
              <a:t>ужно подняться на 2 этаж за ним.</a:t>
            </a:r>
            <a:endParaRPr lang="ru-RU" sz="1000" dirty="0"/>
          </a:p>
        </p:txBody>
      </p:sp>
      <p:pic>
        <p:nvPicPr>
          <p:cNvPr id="4" name="Picture 4" descr="https://psv4.userapi.com/c856324/u166882884/docs/d2/485372017a3b/1-etazh-ochered-s-listkom-2.png?extra=cxths8ggIWcLlUePHKb4pJmsHNzvQhnidL9M5B740eeGU5wIEgyBEo87PKVawxwyF6bDjukIEZGdzIGZ-9OOuUNlgbWFC4LlnAO4saxhpJQ60KBcH5CAVyik2zz2YWdoU7OPFZoSt1Gjhw4Ng5ZyPdG5ow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00" b="86231" l="75667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20" t="77138" b="13949"/>
          <a:stretch/>
        </p:blipFill>
        <p:spPr bwMode="auto">
          <a:xfrm>
            <a:off x="5148064" y="5240214"/>
            <a:ext cx="1191865" cy="8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sv4.userapi.com/c848128/u166882884/docs/d17/9ad9f4201920/2_etazh.png?extra=slCWd61qZnYrMwHHPFPm7oeJjeHBKT_u5QtitLocbLCZ3Jt2fOYbapqkknn5GxC-xBVpE2Cj1m-zQvkyvA010FZrkNGOFJjy-Q96s_upkSHddM7CMp9j84ihWJyctxX6h7WFvbZNsyRkD-lekdoa-kO58w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" b="8609"/>
          <a:stretch/>
        </p:blipFill>
        <p:spPr bwMode="auto">
          <a:xfrm>
            <a:off x="2856366" y="0"/>
            <a:ext cx="3587842" cy="66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psv4.userapi.com/c856324/u166882884/docs/d2/485372017a3b/1-etazh-ochered-s-listkom-2.png?extra=cxths8ggIWcLlUePHKb4pJmsHNzvQhnidL9M5B740eeGU5wIEgyBEo87PKVawxwyF6bDjukIEZGdzIGZ-9OOuUNlgbWFC4LlnAO4saxhpJQ60KBcH5CAVyik2zz2YWdoU7OPFZoSt1Gjhw4Ng5ZyPdG5ow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00" b="86231" l="75667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20" t="77138" b="13949"/>
          <a:stretch/>
        </p:blipFill>
        <p:spPr bwMode="auto">
          <a:xfrm>
            <a:off x="5180335" y="5240214"/>
            <a:ext cx="1191865" cy="8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sv4.userapi.com/c856436/u166882884/docs/d9/98a55d91b1a7/konechno.png?extra=vrjPLuyhpX_LuiDd_CBx3ZtwMZe_1HiZDk_zDgjp0RHIfdl7eG0h0mkjt4QuBV4ITkV2olzMQNMEZ7JyOjzrmEEX6iDx9k2nSMGMJK7hsIt0mn98_85ey1pkSMt-XpnKno0duYmx5Fu1wR1Sf4GilwVeR3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7" r="1104" b="8580"/>
          <a:stretch/>
        </p:blipFill>
        <p:spPr bwMode="auto">
          <a:xfrm>
            <a:off x="2843808" y="-1"/>
            <a:ext cx="3600400" cy="666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158873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Ваш лист участника.</a:t>
            </a:r>
            <a:endParaRPr lang="ru-RU" sz="1000" dirty="0"/>
          </a:p>
        </p:txBody>
      </p:sp>
      <p:pic>
        <p:nvPicPr>
          <p:cNvPr id="7172" name="Picture 4" descr="https://psv4.userapi.com/c856324/u166882884/docs/d2/485372017a3b/1-etazh-ochered-s-listkom-2.png?extra=cxths8ggIWcLlUePHKb4pJmsHNzvQhnidL9M5B740eeGU5wIEgyBEo87PKVawxwyF6bDjukIEZGdzIGZ-9OOuUNlgbWFC4LlnAO4saxhpJQ60KBcH5CAVyik2zz2YWdoU7OPFZoSt1Gjhw4Ng5ZyPdG5ow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00" b="86231" l="75667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20" t="77138" b="13949"/>
          <a:stretch/>
        </p:blipFill>
        <p:spPr bwMode="auto">
          <a:xfrm>
            <a:off x="5180335" y="5157192"/>
            <a:ext cx="1191865" cy="8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sv4.userapi.com/c848128/u166882884/docs/d16/28df2ba29e06/podskazka.png?extra=5WIqHCZeMcBCWGP0jYL0V_RnTnX60vSwjAd95JFN0BJxs6DIfZK8bokk_yn6DbaluKrgVzIMihZbGNvHeXAHHVfzpX-3kV7Qx1P1IhXBiy4OZlM-opVdgdg2VlCF5dteLHFXmHddPk6L0Nr08GHoofpQVz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" b="7332"/>
          <a:stretch/>
        </p:blipFill>
        <p:spPr bwMode="auto">
          <a:xfrm>
            <a:off x="2843808" y="-2"/>
            <a:ext cx="3600400" cy="68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3523074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/>
              <a:t>Для экономии времени, распечатайте лист участника заранее.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40583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257" y="3429000"/>
            <a:ext cx="8313494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  <a:tabLst>
                <a:tab pos="533400" algn="l"/>
                <a:tab pos="895350" algn="l"/>
              </a:tabLst>
            </a:pPr>
            <a:r>
              <a:rPr lang="ru-RU" sz="2400" i="1" dirty="0" smtClean="0">
                <a:latin typeface="Century Gothic" panose="020B0502020202020204" pitchFamily="34" charset="0"/>
              </a:rPr>
              <a:t>Цели: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400" i="1" dirty="0" smtClean="0">
                <a:latin typeface="Century Gothic" panose="020B0502020202020204" pitchFamily="34" charset="0"/>
              </a:rPr>
              <a:t>Научить абитуриентов соблюдать общий порядок </a:t>
            </a:r>
          </a:p>
          <a:p>
            <a:pPr>
              <a:spcAft>
                <a:spcPts val="600"/>
              </a:spcAft>
            </a:pPr>
            <a:r>
              <a:rPr lang="ru-RU" sz="2400" i="1" dirty="0" smtClean="0">
                <a:latin typeface="Century Gothic" panose="020B0502020202020204" pitchFamily="34" charset="0"/>
              </a:rPr>
              <a:t>   при прохождении приемной комиссии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400" i="1" dirty="0" smtClean="0">
                <a:latin typeface="Century Gothic" panose="020B0502020202020204" pitchFamily="34" charset="0"/>
              </a:rPr>
              <a:t>Научить экономить время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400" i="1" dirty="0" smtClean="0">
                <a:latin typeface="Century Gothic" panose="020B0502020202020204" pitchFamily="34" charset="0"/>
              </a:rPr>
              <a:t>Помочь собрать нужные документы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2400" i="1" dirty="0" smtClean="0">
                <a:latin typeface="Century Gothic" panose="020B0502020202020204" pitchFamily="34" charset="0"/>
              </a:rPr>
              <a:t>Облегчить работу приемной комиссии</a:t>
            </a:r>
            <a:endParaRPr lang="ru-RU" sz="2400" i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042" y="1404992"/>
            <a:ext cx="704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Мобильное приложение. Помощник в подаче документов.</a:t>
            </a:r>
            <a:endParaRPr lang="ru-RU" b="1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7254"/>
              </p:ext>
            </p:extLst>
          </p:nvPr>
        </p:nvGraphicFramePr>
        <p:xfrm>
          <a:off x="2544301" y="332656"/>
          <a:ext cx="3744416" cy="91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44416"/>
              </a:tblGrid>
              <a:tr h="887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0" spc="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Поступи</a:t>
                      </a:r>
                      <a:endParaRPr lang="en-US" sz="18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64658" y="2165955"/>
            <a:ext cx="6414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33400" algn="l"/>
                <a:tab pos="895350" algn="l"/>
              </a:tabLst>
            </a:pPr>
            <a:r>
              <a:rPr lang="ru-RU" sz="2400" i="1" dirty="0" smtClean="0">
                <a:latin typeface="Century Gothic" panose="020B0502020202020204" pitchFamily="34" charset="0"/>
              </a:rPr>
              <a:t>Мы работаем над программой </a:t>
            </a:r>
          </a:p>
          <a:p>
            <a:pPr algn="ctr">
              <a:tabLst>
                <a:tab pos="533400" algn="l"/>
                <a:tab pos="895350" algn="l"/>
              </a:tabLst>
            </a:pPr>
            <a:r>
              <a:rPr lang="ru-RU" sz="2400" i="1" dirty="0" smtClean="0">
                <a:latin typeface="Century Gothic" panose="020B0502020202020204" pitchFamily="34" charset="0"/>
              </a:rPr>
              <a:t>по визуализации приемной кампании.</a:t>
            </a:r>
          </a:p>
        </p:txBody>
      </p:sp>
    </p:spTree>
    <p:extLst>
      <p:ext uri="{BB962C8B-B14F-4D97-AF65-F5344CB8AC3E}">
        <p14:creationId xmlns:p14="http://schemas.microsoft.com/office/powerpoint/2010/main" val="14098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45944"/>
              </p:ext>
            </p:extLst>
          </p:nvPr>
        </p:nvGraphicFramePr>
        <p:xfrm>
          <a:off x="395536" y="1196752"/>
          <a:ext cx="8316416" cy="2766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807973"/>
                <a:gridCol w="2772139"/>
              </a:tblGrid>
              <a:tr h="64807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Степень влияния</a:t>
                      </a:r>
                    </a:p>
                    <a:p>
                      <a:pPr algn="ctr"/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Степень заинтересованности</a:t>
                      </a:r>
                      <a:endParaRPr lang="ru-RU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Минимальная</a:t>
                      </a:r>
                      <a:endParaRPr lang="ru-RU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Максимальная</a:t>
                      </a:r>
                      <a:endParaRPr lang="ru-RU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8385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Минимальное</a:t>
                      </a:r>
                      <a:endParaRPr lang="ru-RU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Абитуриент</a:t>
                      </a:r>
                    </a:p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Родители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866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Максимальное</a:t>
                      </a:r>
                      <a:endParaRPr lang="ru-RU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Разработчик</a:t>
                      </a:r>
                    </a:p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Дизайнер</a:t>
                      </a:r>
                    </a:p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Хакер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Заказчик</a:t>
                      </a:r>
                    </a:p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Конкуренты</a:t>
                      </a:r>
                    </a:p>
                    <a:p>
                      <a:pPr algn="ctr"/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Инвестор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66159" y="44624"/>
            <a:ext cx="5211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Стейкхолдеры</a:t>
            </a:r>
            <a:endParaRPr lang="ru-RU" sz="5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153" y="4149080"/>
            <a:ext cx="5630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spc="300" dirty="0" smtClean="0">
                <a:latin typeface="Century Gothic" panose="020B0502020202020204" pitchFamily="34" charset="0"/>
              </a:rPr>
              <a:t>Абитуриент</a:t>
            </a:r>
            <a:r>
              <a:rPr lang="ru-RU" sz="1600" dirty="0" smtClean="0">
                <a:latin typeface="Century Gothic" panose="020B0502020202020204" pitchFamily="34" charset="0"/>
              </a:rPr>
              <a:t>:  успешная подача документов.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spc="300" dirty="0" smtClean="0">
                <a:latin typeface="Century Gothic" panose="020B0502020202020204" pitchFamily="34" charset="0"/>
              </a:rPr>
              <a:t>Родители</a:t>
            </a:r>
            <a:r>
              <a:rPr lang="ru-RU" sz="1600" dirty="0" smtClean="0">
                <a:latin typeface="Century Gothic" panose="020B0502020202020204" pitchFamily="34" charset="0"/>
              </a:rPr>
              <a:t>:  простота, доступность, удобство.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7" y="4869160"/>
            <a:ext cx="7308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spc="300" dirty="0" smtClean="0">
                <a:latin typeface="Century Gothic" panose="020B0502020202020204" pitchFamily="34" charset="0"/>
              </a:rPr>
              <a:t>Разработчик</a:t>
            </a:r>
            <a:r>
              <a:rPr lang="ru-RU" sz="1600" dirty="0" smtClean="0">
                <a:latin typeface="Century Gothic" panose="020B0502020202020204" pitchFamily="34" charset="0"/>
              </a:rPr>
              <a:t>:  точное описание идеи, план выполнения работ.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spc="300" dirty="0" smtClean="0">
                <a:latin typeface="Century Gothic" panose="020B0502020202020204" pitchFamily="34" charset="0"/>
              </a:rPr>
              <a:t>Дизайнер</a:t>
            </a:r>
            <a:r>
              <a:rPr lang="ru-RU" sz="1600" dirty="0" smtClean="0">
                <a:latin typeface="Century Gothic" panose="020B0502020202020204" pitchFamily="34" charset="0"/>
              </a:rPr>
              <a:t>:  четкое описание интерфейса.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spc="300" dirty="0" smtClean="0">
                <a:latin typeface="Century Gothic" panose="020B0502020202020204" pitchFamily="34" charset="0"/>
              </a:rPr>
              <a:t>Хакер</a:t>
            </a:r>
            <a:r>
              <a:rPr lang="ru-RU" sz="1600" dirty="0" smtClean="0">
                <a:latin typeface="Century Gothic" panose="020B0502020202020204" pitchFamily="34" charset="0"/>
              </a:rPr>
              <a:t>:  порча, взлом, дезинформация.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2152" y="5805264"/>
            <a:ext cx="807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spc="300" dirty="0" smtClean="0">
                <a:latin typeface="Century Gothic" panose="020B0502020202020204" pitchFamily="34" charset="0"/>
              </a:rPr>
              <a:t>Инвестор</a:t>
            </a:r>
            <a:r>
              <a:rPr lang="ru-RU" sz="1600" dirty="0" smtClean="0">
                <a:latin typeface="Century Gothic" panose="020B0502020202020204" pitchFamily="34" charset="0"/>
              </a:rPr>
              <a:t>:  получение прибыли.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spc="300" dirty="0" smtClean="0">
                <a:latin typeface="Century Gothic" panose="020B0502020202020204" pitchFamily="34" charset="0"/>
              </a:rPr>
              <a:t>Заказчик</a:t>
            </a:r>
            <a:r>
              <a:rPr lang="ru-RU" sz="1600" dirty="0" smtClean="0">
                <a:latin typeface="Century Gothic" panose="020B0502020202020204" pitchFamily="34" charset="0"/>
              </a:rPr>
              <a:t>:  верное осуществление идеи, корректная работа продукта.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spc="300" dirty="0" smtClean="0">
                <a:latin typeface="Century Gothic" panose="020B0502020202020204" pitchFamily="34" charset="0"/>
              </a:rPr>
              <a:t>Конкуренты</a:t>
            </a:r>
            <a:r>
              <a:rPr lang="ru-RU" sz="1600" dirty="0" smtClean="0">
                <a:latin typeface="Century Gothic" panose="020B0502020202020204" pitchFamily="34" charset="0"/>
              </a:rPr>
              <a:t>:  предоставление более качественного товара.</a:t>
            </a:r>
          </a:p>
        </p:txBody>
      </p:sp>
    </p:spTree>
    <p:extLst>
      <p:ext uri="{BB962C8B-B14F-4D97-AF65-F5344CB8AC3E}">
        <p14:creationId xmlns:p14="http://schemas.microsoft.com/office/powerpoint/2010/main" val="361986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132" y="188640"/>
            <a:ext cx="6947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Century Gothic" panose="020B0502020202020204" pitchFamily="34" charset="0"/>
              </a:rPr>
              <a:t>Конкуренты вне </a:t>
            </a:r>
            <a:r>
              <a:rPr lang="ru-RU" sz="4800" dirty="0" err="1" smtClean="0">
                <a:latin typeface="Century Gothic" panose="020B0502020202020204" pitchFamily="34" charset="0"/>
              </a:rPr>
              <a:t>УрФУ</a:t>
            </a:r>
            <a:endParaRPr lang="ru-RU" sz="48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/>
          <a:stretch/>
        </p:blipFill>
        <p:spPr bwMode="auto">
          <a:xfrm>
            <a:off x="107504" y="1412776"/>
            <a:ext cx="8892480" cy="487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t="21687" r="14384" b="4589"/>
          <a:stretch/>
        </p:blipFill>
        <p:spPr bwMode="auto">
          <a:xfrm>
            <a:off x="2339752" y="3501008"/>
            <a:ext cx="4152233" cy="2986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4" t="19176" r="10294" b="5530"/>
          <a:stretch/>
        </p:blipFill>
        <p:spPr bwMode="auto">
          <a:xfrm>
            <a:off x="3779912" y="3501008"/>
            <a:ext cx="4125012" cy="2983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5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/>
          <a:stretch/>
        </p:blipFill>
        <p:spPr bwMode="auto">
          <a:xfrm>
            <a:off x="176040" y="1412776"/>
            <a:ext cx="879191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8634" y="260648"/>
            <a:ext cx="72667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entury Gothic" panose="020B0502020202020204" pitchFamily="34" charset="0"/>
              </a:rPr>
              <a:t>Конкуренты внутри </a:t>
            </a:r>
            <a:r>
              <a:rPr lang="ru-RU" sz="4400" dirty="0" err="1" smtClean="0">
                <a:latin typeface="Century Gothic" panose="020B0502020202020204" pitchFamily="34" charset="0"/>
              </a:rPr>
              <a:t>УрФУ</a:t>
            </a:r>
            <a:endParaRPr lang="ru-RU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2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v4.userapi.com/c856536/u166882884/docs/d15/2a386923a111/1-etazh.png?extra=ueovL3EWFDYa8G1aTuEp_tRFj3hSpwO7XmrCiXcFMWxM-n9L49Ky0KemS9womyysf5D1J0zBGLbo2xzkEGvYfIYjQ_jbHtDWYTmmjxqVnQG5yGEFFWmkYxtqqbEiekuUtXi5vz05e2R_TDHnM8attZqXXt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 b="6272"/>
          <a:stretch/>
        </p:blipFill>
        <p:spPr bwMode="auto">
          <a:xfrm>
            <a:off x="2699792" y="-58654"/>
            <a:ext cx="3612620" cy="672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sv4.userapi.com/c856324/u166882884/docs/d2/485372017a3b/1-etazh-ochered-s-listkom-2.png?extra=cxths8ggIWcLlUePHKb4pJmsHNzvQhnidL9M5B740eeGU5wIEgyBEo87PKVawxwyF6bDjukIEZGdzIGZ-9OOuUNlgbWFC4LlnAO4saxhpJQ60KBcH5CAVyik2zz2YWdoU7OPFZoSt1Gjhw4Ng5ZyPdG5ow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00" b="86231" l="75667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20" t="77138" b="13949"/>
          <a:stretch/>
        </p:blipFill>
        <p:spPr bwMode="auto">
          <a:xfrm>
            <a:off x="5180335" y="5240214"/>
            <a:ext cx="1191865" cy="8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psv4.userapi.com/c856436/u166882884/docs/d2/4f7e1b95f833/1-etazh-ochered.png?extra=9Yuy8veRT9zWC0y4eT9xJbMpCQK8RlqbGpveqePGJSy7E_4G0TRPk-fZr9AsVFjXT2ed-8hYbf8ZMtpjnPyfd9BIHlormCEyP0E-ppwR79EmeGYTm3HUYKHnCC1cmQGTkF3vUPIg962ajD7LxqCtV_Pma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 b="5253"/>
          <a:stretch/>
        </p:blipFill>
        <p:spPr bwMode="auto">
          <a:xfrm>
            <a:off x="2771800" y="0"/>
            <a:ext cx="36003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3212976"/>
            <a:ext cx="864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Привет, это очередь </a:t>
            </a:r>
            <a:r>
              <a:rPr lang="ru-RU" sz="1000" dirty="0" smtClean="0"/>
              <a:t>подавать док-ы</a:t>
            </a:r>
            <a:r>
              <a:rPr lang="ru-RU" sz="1000" dirty="0"/>
              <a:t>?</a:t>
            </a:r>
            <a:endParaRPr lang="ru-RU" sz="1000" dirty="0"/>
          </a:p>
        </p:txBody>
      </p:sp>
      <p:pic>
        <p:nvPicPr>
          <p:cNvPr id="4" name="Picture 4" descr="https://psv4.userapi.com/c856324/u166882884/docs/d2/485372017a3b/1-etazh-ochered-s-listkom-2.png?extra=cxths8ggIWcLlUePHKb4pJmsHNzvQhnidL9M5B740eeGU5wIEgyBEo87PKVawxwyF6bDjukIEZGdzIGZ-9OOuUNlgbWFC4LlnAO4saxhpJQ60KBcH5CAVyik2zz2YWdoU7OPFZoSt1Gjhw4Ng5ZyPdG5ow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00" b="86231" l="75667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20" t="77138" b="13949"/>
          <a:stretch/>
        </p:blipFill>
        <p:spPr bwMode="auto">
          <a:xfrm>
            <a:off x="5180335" y="5240214"/>
            <a:ext cx="1191865" cy="8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psv4.userapi.com/c856436/u166882884/docs/d9/b7dcd753e8e3/1-etazh-ochered2.png?extra=LQNBxKvvkKYuPnCUXAQiJm9oHBoMsZeHhAGnZdnc4zaHp7Cjyadzp1rqaLSB7-PvivnLVmElhpV7oMrtJltA7iwJyn_1M2PVqNqYNAb0sS1nfMzFGuW4pqN-Zm53WvQt405VZmz-pGfIbEkgcrkTMfTtyw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" t="4873" r="-1929" b="5721"/>
          <a:stretch/>
        </p:blipFill>
        <p:spPr bwMode="auto">
          <a:xfrm>
            <a:off x="2843808" y="0"/>
            <a:ext cx="3600400" cy="671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3235042"/>
            <a:ext cx="963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Да, у тебя есть лист участника?</a:t>
            </a:r>
            <a:endParaRPr lang="ru-RU" sz="1000" dirty="0"/>
          </a:p>
        </p:txBody>
      </p:sp>
      <p:pic>
        <p:nvPicPr>
          <p:cNvPr id="4" name="Picture 4" descr="https://psv4.userapi.com/c856324/u166882884/docs/d2/485372017a3b/1-etazh-ochered-s-listkom-2.png?extra=cxths8ggIWcLlUePHKb4pJmsHNzvQhnidL9M5B740eeGU5wIEgyBEo87PKVawxwyF6bDjukIEZGdzIGZ-9OOuUNlgbWFC4LlnAO4saxhpJQ60KBcH5CAVyik2zz2YWdoU7OPFZoSt1Gjhw4Ng5ZyPdG5ow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00" b="86231" l="75667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20" t="77138" b="13949"/>
          <a:stretch/>
        </p:blipFill>
        <p:spPr bwMode="auto">
          <a:xfrm>
            <a:off x="5180335" y="5240214"/>
            <a:ext cx="1191865" cy="8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psv4.userapi.com/c856436/u166882884/docs/d2/4f7e1b95f833/1-etazh-ochered.png?extra=9Yuy8veRT9zWC0y4eT9xJbMpCQK8RlqbGpveqePGJSy7E_4G0TRPk-fZr9AsVFjXT2ed-8hYbf8ZMtpjnPyfd9BIHlormCEyP0E-ppwR79EmeGYTm3HUYKHnCC1cmQGTkF3vUPIg962ajD7LxqCtV_Pma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 b="5253"/>
          <a:stretch/>
        </p:blipFill>
        <p:spPr bwMode="auto">
          <a:xfrm>
            <a:off x="2771800" y="0"/>
            <a:ext cx="36003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3429000"/>
            <a:ext cx="864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Нет(</a:t>
            </a:r>
            <a:endParaRPr lang="ru-RU" sz="1000" dirty="0"/>
          </a:p>
        </p:txBody>
      </p:sp>
      <p:pic>
        <p:nvPicPr>
          <p:cNvPr id="4" name="Picture 4" descr="https://psv4.userapi.com/c856324/u166882884/docs/d2/485372017a3b/1-etazh-ochered-s-listkom-2.png?extra=cxths8ggIWcLlUePHKb4pJmsHNzvQhnidL9M5B740eeGU5wIEgyBEo87PKVawxwyF6bDjukIEZGdzIGZ-9OOuUNlgbWFC4LlnAO4saxhpJQ60KBcH5CAVyik2zz2YWdoU7OPFZoSt1Gjhw4Ng5ZyPdG5ow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00" b="86231" l="75667" r="9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20" t="77138" b="13949"/>
          <a:stretch/>
        </p:blipFill>
        <p:spPr bwMode="auto">
          <a:xfrm>
            <a:off x="5180335" y="5240214"/>
            <a:ext cx="1191865" cy="8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TM01790492[[fn=Тетрадь для рисования]]</Template>
  <TotalTime>11583</TotalTime>
  <Words>173</Words>
  <Application>Microsoft Office PowerPoint</Application>
  <PresentationFormat>Экран (4:3)</PresentationFormat>
  <Paragraphs>48</Paragraphs>
  <Slides>12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Sketchbook</vt:lpstr>
      <vt:lpstr>Команда “The Helpers”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KUVALDA</dc:creator>
  <cp:lastModifiedBy>KUVALDA</cp:lastModifiedBy>
  <cp:revision>42</cp:revision>
  <dcterms:created xsi:type="dcterms:W3CDTF">2019-11-23T11:17:07Z</dcterms:created>
  <dcterms:modified xsi:type="dcterms:W3CDTF">2020-01-15T19:40:33Z</dcterms:modified>
</cp:coreProperties>
</file>