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6" r:id="rId3"/>
    <p:sldId id="267" r:id="rId4"/>
    <p:sldId id="256" r:id="rId5"/>
    <p:sldId id="270" r:id="rId6"/>
    <p:sldId id="271" r:id="rId7"/>
    <p:sldId id="261" r:id="rId8"/>
    <p:sldId id="263" r:id="rId9"/>
    <p:sldId id="264" r:id="rId10"/>
    <p:sldId id="265" r:id="rId11"/>
    <p:sldId id="268" r:id="rId12"/>
    <p:sldId id="269" r:id="rId13"/>
    <p:sldId id="25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roto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736" y="1022100"/>
            <a:ext cx="7886700" cy="1399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Проект по дисциплине </a:t>
            </a:r>
            <a:br>
              <a:rPr lang="ru-RU" sz="4800" dirty="0" smtClean="0"/>
            </a:br>
            <a:r>
              <a:rPr lang="ru-RU" sz="4800" dirty="0" smtClean="0"/>
              <a:t>«Введение в специальность»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736" y="2366817"/>
            <a:ext cx="7886700" cy="5575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Power Rangers - </a:t>
            </a:r>
            <a:r>
              <a:rPr lang="ru-RU" dirty="0" smtClean="0"/>
              <a:t>РИ-180001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5089" y="3526228"/>
            <a:ext cx="5780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Авторы проекта:</a:t>
            </a:r>
          </a:p>
          <a:p>
            <a:r>
              <a:rPr lang="ru-RU" sz="2000" dirty="0" smtClean="0"/>
              <a:t>Анисимова Маргарита </a:t>
            </a:r>
          </a:p>
          <a:p>
            <a:r>
              <a:rPr lang="ru-RU" sz="2000" dirty="0" smtClean="0"/>
              <a:t>Никитинский Ярослав </a:t>
            </a:r>
          </a:p>
          <a:p>
            <a:r>
              <a:rPr lang="ru-RU" sz="2000" dirty="0" smtClean="0"/>
              <a:t>Воробьев </a:t>
            </a:r>
            <a:r>
              <a:rPr lang="ru-RU" sz="2000" dirty="0"/>
              <a:t>Иван </a:t>
            </a:r>
          </a:p>
          <a:p>
            <a:r>
              <a:rPr lang="ru-RU" sz="2000" dirty="0" smtClean="0"/>
              <a:t>Иванов Алексей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186" y="1343212"/>
            <a:ext cx="4158641" cy="690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Уведомления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10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0655" y="2118986"/>
            <a:ext cx="4920382" cy="313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Приложение отправляет </a:t>
            </a:r>
            <a:r>
              <a:rPr lang="en-US" dirty="0" smtClean="0"/>
              <a:t>push-</a:t>
            </a:r>
            <a:r>
              <a:rPr lang="ru-RU" dirty="0" smtClean="0"/>
              <a:t>уведомление в случае, если у абитуриента остается меньше 20% мест на приоритетном направлении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Например, </a:t>
            </a:r>
            <a:r>
              <a:rPr lang="ru-RU" dirty="0"/>
              <a:t>100 </a:t>
            </a:r>
            <a:r>
              <a:rPr lang="ru-RU" dirty="0" smtClean="0"/>
              <a:t>мест и </a:t>
            </a:r>
            <a:r>
              <a:rPr lang="ru-RU" dirty="0"/>
              <a:t>когда </a:t>
            </a:r>
            <a:r>
              <a:rPr lang="ru-RU" dirty="0" smtClean="0"/>
              <a:t>абитуриент опускается </a:t>
            </a:r>
            <a:r>
              <a:rPr lang="ru-RU" dirty="0"/>
              <a:t>по рейтингу на 80 и ниже, то появляется </a:t>
            </a:r>
            <a:r>
              <a:rPr lang="ru-RU" dirty="0" smtClean="0"/>
              <a:t>предупреждение</a:t>
            </a:r>
            <a:endParaRPr lang="ru-RU" dirty="0"/>
          </a:p>
        </p:txBody>
      </p:sp>
      <p:pic>
        <p:nvPicPr>
          <p:cNvPr id="4098" name="Picture 2" descr="C:\Users\Евросеть\Downloads\wevfdf-screenshots (3)\3.1-Screen 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150984"/>
            <a:ext cx="2630465" cy="426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выполнения работы использовались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://proto.io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- </a:t>
            </a:r>
            <a:r>
              <a:rPr lang="ru-RU" dirty="0"/>
              <a:t>сервис создания интерактивных </a:t>
            </a:r>
            <a:r>
              <a:rPr lang="ru-RU" dirty="0" smtClean="0"/>
              <a:t>прототипов</a:t>
            </a:r>
          </a:p>
          <a:p>
            <a:r>
              <a:rPr lang="en-US" dirty="0" smtClean="0"/>
              <a:t>Pencil</a:t>
            </a:r>
            <a:r>
              <a:rPr lang="ru-RU" dirty="0" smtClean="0"/>
              <a:t> - программа </a:t>
            </a:r>
            <a:r>
              <a:rPr lang="ru-RU" dirty="0"/>
              <a:t>для создания </a:t>
            </a:r>
            <a:r>
              <a:rPr lang="ru-RU" dirty="0" smtClean="0"/>
              <a:t>прототипа графического интерфейса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11</a:t>
            </a:fld>
            <a:endParaRPr lang="ru-RU"/>
          </a:p>
        </p:txBody>
      </p:sp>
      <p:pic>
        <p:nvPicPr>
          <p:cNvPr id="6146" name="Picture 2" descr="C:\Users\Евросеть\Desktop\я\protoio_logo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3" y="2585475"/>
            <a:ext cx="2303320" cy="6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росеть\Pictures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44" y="3981394"/>
            <a:ext cx="3494750" cy="62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12</a:t>
            </a:fld>
            <a:endParaRPr lang="ru-RU"/>
          </a:p>
        </p:txBody>
      </p:sp>
      <p:pic>
        <p:nvPicPr>
          <p:cNvPr id="1027" name="Picture 3" descr="C:\Users\Евросеть\Pictures\Сницц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66" y="1428750"/>
            <a:ext cx="2470064" cy="398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росеть\Desktop\я\skrinshoty-andro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7"/>
          <a:stretch/>
        </p:blipFill>
        <p:spPr bwMode="auto">
          <a:xfrm>
            <a:off x="4931928" y="1215025"/>
            <a:ext cx="2409901" cy="416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росеть\Desktop\я\Logo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06" l="2264" r="99434">
                        <a14:foregroundMark x1="26038" y1="17424" x2="49434" y2="77273"/>
                        <a14:foregroundMark x1="36981" y1="22917" x2="55849" y2="59848"/>
                        <a14:foregroundMark x1="69245" y1="17992" x2="79623" y2="22348"/>
                        <a14:foregroundMark x1="82642" y1="18939" x2="85094" y2="21402"/>
                        <a14:foregroundMark x1="20566" y1="24811" x2="30566" y2="41288"/>
                        <a14:foregroundMark x1="46415" y1="56250" x2="54906" y2="73295"/>
                        <a14:foregroundMark x1="30943" y1="87689" x2="46981" y2="83144"/>
                        <a14:foregroundMark x1="24528" y1="84659" x2="29623" y2="86174"/>
                        <a14:foregroundMark x1="34906" y1="88636" x2="40943" y2="90152"/>
                        <a14:foregroundMark x1="33585" y1="89583" x2="37925" y2="91667"/>
                        <a14:foregroundMark x1="17170" y1="18939" x2="23585" y2="19318"/>
                        <a14:foregroundMark x1="30000" y1="88636" x2="32453" y2="8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7" y="3194135"/>
            <a:ext cx="317503" cy="3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5156" y="345803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Абитуриент </a:t>
            </a:r>
          </a:p>
          <a:p>
            <a:pPr algn="ctr"/>
            <a:r>
              <a:rPr lang="ru-RU" sz="700" b="1" dirty="0" err="1" smtClean="0">
                <a:solidFill>
                  <a:schemeClr val="bg1"/>
                </a:solidFill>
              </a:rPr>
              <a:t>УрФУ</a:t>
            </a:r>
            <a:endParaRPr lang="ru-RU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977" y="1840001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Остались вопросы?</a:t>
            </a:r>
            <a:endParaRPr lang="ru-RU" sz="7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40" y="1524000"/>
            <a:ext cx="8014309" cy="36234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u="sng" dirty="0" smtClean="0"/>
              <a:t>Цель проекта:</a:t>
            </a:r>
            <a:r>
              <a:rPr lang="ru-RU" dirty="0"/>
              <a:t> </a:t>
            </a:r>
            <a:r>
              <a:rPr lang="ru-RU" dirty="0" smtClean="0"/>
              <a:t>создать приложение </a:t>
            </a:r>
            <a:r>
              <a:rPr lang="ru-RU" dirty="0"/>
              <a:t>на базе </a:t>
            </a:r>
            <a:r>
              <a:rPr lang="en-US" dirty="0"/>
              <a:t>Android</a:t>
            </a:r>
            <a:r>
              <a:rPr lang="ru-RU" dirty="0"/>
              <a:t>, облегчающее процесс отслеживания </a:t>
            </a:r>
            <a:r>
              <a:rPr lang="ru-RU" dirty="0" smtClean="0"/>
              <a:t>рейтинга.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Задачи: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потребностей целевой </a:t>
            </a:r>
            <a:r>
              <a:rPr lang="ru-RU" dirty="0" smtClean="0"/>
              <a:t>аудитории;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графического </a:t>
            </a:r>
            <a:r>
              <a:rPr lang="ru-RU" dirty="0" smtClean="0"/>
              <a:t>прототипа;</a:t>
            </a:r>
            <a:endParaRPr lang="ru-RU" dirty="0"/>
          </a:p>
          <a:p>
            <a:r>
              <a:rPr lang="ru-RU" dirty="0" smtClean="0"/>
              <a:t>разработка </a:t>
            </a:r>
            <a:r>
              <a:rPr lang="ru-RU" dirty="0" err="1"/>
              <a:t>кликабельного</a:t>
            </a:r>
            <a:r>
              <a:rPr lang="ru-RU" dirty="0"/>
              <a:t> прототипа, </a:t>
            </a:r>
            <a:r>
              <a:rPr lang="ru-RU" dirty="0" smtClean="0"/>
              <a:t>демонстрирующего </a:t>
            </a:r>
            <a:r>
              <a:rPr lang="ru-RU" dirty="0"/>
              <a:t>дизайн, информационное наполнение и функционал </a:t>
            </a:r>
            <a:r>
              <a:rPr lang="ru-RU" dirty="0" smtClean="0"/>
              <a:t>продукта;</a:t>
            </a:r>
          </a:p>
          <a:p>
            <a:pPr lvl="0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удобства использования </a:t>
            </a:r>
            <a:r>
              <a:rPr lang="ru-RU" dirty="0" smtClean="0"/>
              <a:t>продукта.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9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445" y="377340"/>
            <a:ext cx="7886700" cy="110463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Целевая аудитория – это абитуриенты </a:t>
            </a:r>
            <a:r>
              <a:rPr lang="ru-RU" sz="3200" dirty="0" err="1" smtClean="0"/>
              <a:t>УрФУ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C:\Users\Евросеть\Desktop\8c914b5e7cb4ef9846aa1bf40366c5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74" y="3055285"/>
            <a:ext cx="4789826" cy="265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вросеть\Desktop\o-college-students-in-group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804"/>
            <a:ext cx="5025546" cy="209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55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765" y="1322336"/>
            <a:ext cx="4246323" cy="69091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938" y="2077232"/>
            <a:ext cx="4784943" cy="314194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отслеживать рейтинг </a:t>
            </a:r>
            <a:r>
              <a:rPr lang="ru-RU" sz="3200" dirty="0"/>
              <a:t>через смартфоны </a:t>
            </a:r>
            <a:r>
              <a:rPr lang="ru-RU" sz="3200" b="1" dirty="0"/>
              <a:t>трудно</a:t>
            </a:r>
            <a:r>
              <a:rPr lang="ru-RU" sz="3200" dirty="0"/>
              <a:t> и </a:t>
            </a:r>
            <a:r>
              <a:rPr lang="ru-RU" sz="3200" b="1" dirty="0" smtClean="0"/>
              <a:t>неудобно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1" dirty="0"/>
              <a:t>легче</a:t>
            </a:r>
            <a:r>
              <a:rPr lang="ru-RU" sz="3200" dirty="0"/>
              <a:t> и </a:t>
            </a:r>
            <a:r>
              <a:rPr lang="ru-RU" sz="3200" b="1" dirty="0" smtClean="0"/>
              <a:t>быстрее </a:t>
            </a:r>
            <a:r>
              <a:rPr lang="ru-RU" sz="3200" dirty="0" smtClean="0"/>
              <a:t>открыть </a:t>
            </a:r>
            <a:r>
              <a:rPr lang="ru-RU" sz="3200" dirty="0"/>
              <a:t>приложение на телефоне, </a:t>
            </a:r>
            <a:r>
              <a:rPr lang="ru-RU" sz="3200" dirty="0" smtClean="0"/>
              <a:t>чем </a:t>
            </a:r>
            <a:r>
              <a:rPr lang="ru-RU" sz="3200" dirty="0"/>
              <a:t>каждый раз заходить на сайт </a:t>
            </a:r>
            <a:r>
              <a:rPr lang="ru-RU" sz="3200" dirty="0" err="1"/>
              <a:t>УрФУ</a:t>
            </a:r>
            <a:r>
              <a:rPr lang="ru-RU" sz="3200" dirty="0"/>
              <a:t> через </a:t>
            </a:r>
            <a:r>
              <a:rPr lang="en-US" sz="3200" dirty="0" smtClean="0"/>
              <a:t>PC</a:t>
            </a:r>
            <a:endParaRPr lang="ru-RU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4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"/>
          <a:stretch/>
        </p:blipFill>
        <p:spPr bwMode="auto">
          <a:xfrm>
            <a:off x="5515259" y="1002082"/>
            <a:ext cx="3050394" cy="426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Разработка графического прототипа</a:t>
            </a:r>
            <a:endParaRPr lang="ru-RU" dirty="0"/>
          </a:p>
        </p:txBody>
      </p:sp>
      <p:pic>
        <p:nvPicPr>
          <p:cNvPr id="2050" name="Picture 2" descr="F:\готов\2 эк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69" y="1846582"/>
            <a:ext cx="7925788" cy="44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отов\внов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5" y="1846582"/>
            <a:ext cx="8040893" cy="45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готов\2 экр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9848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готов\в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233" y="-244974"/>
            <a:ext cx="7808868" cy="3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готов\2 экр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5" y="744140"/>
            <a:ext cx="8003601" cy="37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готов\2 экр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61" y="1207317"/>
            <a:ext cx="7552838" cy="35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готов\3нов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2" b="92500" l="10000" r="93906">
                        <a14:foregroundMark x1="53984" y1="38750" x2="53984" y2="38750"/>
                        <a14:foregroundMark x1="55781" y1="35556" x2="43594" y2="50139"/>
                        <a14:foregroundMark x1="55781" y1="44861" x2="46953" y2="62917"/>
                        <a14:foregroundMark x1="46563" y1="31389" x2="42969" y2="37778"/>
                        <a14:foregroundMark x1="51406" y1="29861" x2="48984" y2="33472"/>
                        <a14:foregroundMark x1="52188" y1="30972" x2="48359" y2="39167"/>
                        <a14:foregroundMark x1="43359" y1="35556" x2="55156" y2="35556"/>
                        <a14:foregroundMark x1="53594" y1="33472" x2="44609" y2="32083"/>
                        <a14:foregroundMark x1="53984" y1="30694" x2="46797" y2="43750"/>
                        <a14:foregroundMark x1="50547" y1="28889" x2="43984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2497463"/>
            <a:ext cx="8136904" cy="38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9" idx="2"/>
          </p:cNvCxnSpPr>
          <p:nvPr/>
        </p:nvCxnSpPr>
        <p:spPr>
          <a:xfrm flipH="1">
            <a:off x="2987824" y="3415432"/>
            <a:ext cx="1548172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55976" y="3157535"/>
            <a:ext cx="360040" cy="2578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894" tIns="42447" rIns="84894" bIns="42447" rtlCol="0" anchor="ctr"/>
          <a:lstStyle/>
          <a:p>
            <a:pPr algn="ctr" defTabSz="848937"/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3155585"/>
            <a:ext cx="360040" cy="2578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894" tIns="42447" rIns="84894" bIns="42447" rtlCol="0" anchor="ctr"/>
          <a:lstStyle/>
          <a:p>
            <a:pPr algn="ctr" defTabSz="848937"/>
            <a:endParaRPr lang="ru-RU" sz="1700">
              <a:solidFill>
                <a:prstClr val="white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411760" y="2317440"/>
            <a:ext cx="1512168" cy="8400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3" idx="3"/>
          </p:cNvCxnSpPr>
          <p:nvPr/>
        </p:nvCxnSpPr>
        <p:spPr>
          <a:xfrm>
            <a:off x="5076057" y="2527464"/>
            <a:ext cx="1800200" cy="45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25466" y="2077414"/>
            <a:ext cx="1150595" cy="9001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894" tIns="42447" rIns="84894" bIns="42447" rtlCol="0" anchor="ctr"/>
          <a:lstStyle/>
          <a:p>
            <a:pPr algn="ctr" defTabSz="848937"/>
            <a:endParaRPr lang="ru-RU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556" y="1343212"/>
            <a:ext cx="4158641" cy="690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7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0655" y="2118986"/>
            <a:ext cx="4945433" cy="2087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 smtClean="0"/>
              <a:t>При первом открытии приложения, пользователю необходимо указать уникальный регистрационный номер</a:t>
            </a:r>
            <a:endParaRPr lang="ru-RU" sz="3200" dirty="0"/>
          </a:p>
        </p:txBody>
      </p:sp>
      <p:pic>
        <p:nvPicPr>
          <p:cNvPr id="3" name="Picture 2" descr="C:\Users\Евросеть\Downloads\wevfdf-screenshots (4)\1.1-Scree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68" y="760550"/>
            <a:ext cx="2992155" cy="46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7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322336"/>
            <a:ext cx="7772400" cy="690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Главный экран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8</a:t>
            </a:fld>
            <a:endParaRPr lang="ru-RU"/>
          </a:p>
        </p:txBody>
      </p:sp>
      <p:pic>
        <p:nvPicPr>
          <p:cNvPr id="3077" name="Picture 5" descr="C:\Users\Евросеть\Downloads\wevfdf-screenshots (4)\4.1-Screen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57" y="2056356"/>
            <a:ext cx="1914873" cy="336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вросеть\Downloads\wevfdf-screenshots (4)\2.1-Screen  2-Stat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74" y="2056356"/>
            <a:ext cx="1942448" cy="336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556" y="1398739"/>
            <a:ext cx="4158641" cy="6458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Справочник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9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0655" y="2202493"/>
            <a:ext cx="4945433" cy="127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/>
              <a:t>Содержит адрес, контакты и график работы приемной комиссии</a:t>
            </a:r>
            <a:endParaRPr lang="ru-RU" sz="2800" dirty="0"/>
          </a:p>
        </p:txBody>
      </p:sp>
      <p:pic>
        <p:nvPicPr>
          <p:cNvPr id="5122" name="Picture 2" descr="C:\Users\Евросеть\Downloads\wevfdf-screenshots (4)\5.1-Screen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00" y="981206"/>
            <a:ext cx="3053207" cy="452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9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154</Words>
  <Application>Microsoft Office PowerPoint</Application>
  <PresentationFormat>Экран (16:10)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по дисциплине  «Введение в специальность»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Регистрация</vt:lpstr>
      <vt:lpstr>Главный экран</vt:lpstr>
      <vt:lpstr>Справочник</vt:lpstr>
      <vt:lpstr>Уведомления</vt:lpstr>
      <vt:lpstr>Презентация PowerPoint</vt:lpstr>
      <vt:lpstr>Презентация PowerPoint</vt:lpstr>
      <vt:lpstr>Остались вопросы?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Евросеть</cp:lastModifiedBy>
  <cp:revision>32</cp:revision>
  <dcterms:created xsi:type="dcterms:W3CDTF">2018-01-08T14:19:34Z</dcterms:created>
  <dcterms:modified xsi:type="dcterms:W3CDTF">2019-01-12T07:56:26Z</dcterms:modified>
</cp:coreProperties>
</file>