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slide" Target="slides/slide17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133e6ed7aea_3_19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g133e6ed7aea_3_1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133e6ed7aea_3_2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g133e6ed7aea_3_2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133e6ed7aea_3_29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" name="Google Shape;498;g133e6ed7aea_3_29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133e6ed7aea_3_3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" name="Google Shape;520;g133e6ed7aea_3_3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133e6ed7aea_3_34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2" name="Google Shape;542;g133e6ed7aea_3_3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133e6ed7aea_3_36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4" name="Google Shape;564;g133e6ed7aea_3_3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133e6ed7aea_3_39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6" name="Google Shape;586;g133e6ed7aea_3_39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133e6ed7aea_3_4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8" name="Google Shape;608;g133e6ed7aea_3_4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33e6ed7aea_0_7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g133e6ed7aea_0_7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33e6ed7aea_0_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g133e6ed7aea_0_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133e6ed7aea_3_7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g133e6ed7aea_3_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33e6ed7aea_3_9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g133e6ed7aea_3_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133e6ed7aea_3_1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g133e6ed7aea_3_1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idx="10" type="dt"/>
          </p:nvPr>
        </p:nvSpPr>
        <p:spPr>
          <a:xfrm>
            <a:off x="838200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1" type="ftr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竖排文字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3920331" y="-1256505"/>
            <a:ext cx="4351339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838200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垂直排列标题与&#10;文本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7133433" y="1956597"/>
            <a:ext cx="5811839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1799436" y="-596103"/>
            <a:ext cx="5811839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838200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幻灯片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" type="subTitle"/>
          </p:nvPr>
        </p:nvSpPr>
        <p:spPr>
          <a:xfrm>
            <a:off x="1524000" y="3602038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2" name="Google Shape;22;p3"/>
          <p:cNvSpPr txBox="1"/>
          <p:nvPr>
            <p:ph idx="10" type="dt"/>
          </p:nvPr>
        </p:nvSpPr>
        <p:spPr>
          <a:xfrm>
            <a:off x="838200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1" type="ftr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内容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" type="body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0" type="dt"/>
          </p:nvPr>
        </p:nvSpPr>
        <p:spPr>
          <a:xfrm>
            <a:off x="838200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1" type="ftr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节标题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type="title"/>
          </p:nvPr>
        </p:nvSpPr>
        <p:spPr>
          <a:xfrm>
            <a:off x="831851" y="1709743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831851" y="4589468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10" type="dt"/>
          </p:nvPr>
        </p:nvSpPr>
        <p:spPr>
          <a:xfrm>
            <a:off x="838200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1" type="ftr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2" type="sldNum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两栏内容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/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" type="body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2" type="body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0" type="dt"/>
          </p:nvPr>
        </p:nvSpPr>
        <p:spPr>
          <a:xfrm>
            <a:off x="838200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1" type="ftr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2" type="sldNum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较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/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" type="body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7"/>
          <p:cNvSpPr txBox="1"/>
          <p:nvPr>
            <p:ph idx="2" type="body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3" type="body"/>
          </p:nvPr>
        </p:nvSpPr>
        <p:spPr>
          <a:xfrm>
            <a:off x="6172205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7"/>
          <p:cNvSpPr txBox="1"/>
          <p:nvPr>
            <p:ph idx="4" type="body"/>
          </p:nvPr>
        </p:nvSpPr>
        <p:spPr>
          <a:xfrm>
            <a:off x="6172205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10" type="dt"/>
          </p:nvPr>
        </p:nvSpPr>
        <p:spPr>
          <a:xfrm>
            <a:off x="838200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1" type="ftr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2" type="sldNum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仅标题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/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0" type="dt"/>
          </p:nvPr>
        </p:nvSpPr>
        <p:spPr>
          <a:xfrm>
            <a:off x="838200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内容与标题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5183188" y="987430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838200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图片与标题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5183188" y="987430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838200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BF0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9.png"/><Relationship Id="rId5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4.png"/><Relationship Id="rId6" Type="http://schemas.openxmlformats.org/officeDocument/2006/relationships/image" Target="../media/image3.png"/><Relationship Id="rId7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/>
          <p:nvPr/>
        </p:nvSpPr>
        <p:spPr>
          <a:xfrm>
            <a:off x="523550" y="-312516"/>
            <a:ext cx="2245488" cy="224548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3"/>
          <p:cNvSpPr/>
          <p:nvPr/>
        </p:nvSpPr>
        <p:spPr>
          <a:xfrm>
            <a:off x="-636233" y="-144876"/>
            <a:ext cx="2689956" cy="268995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3"/>
          <p:cNvSpPr/>
          <p:nvPr/>
        </p:nvSpPr>
        <p:spPr>
          <a:xfrm>
            <a:off x="1203585" y="1571529"/>
            <a:ext cx="1318720" cy="13187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3"/>
          <p:cNvSpPr/>
          <p:nvPr/>
        </p:nvSpPr>
        <p:spPr>
          <a:xfrm>
            <a:off x="-135807" y="2481617"/>
            <a:ext cx="1947513" cy="194751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3"/>
          <p:cNvSpPr/>
          <p:nvPr/>
        </p:nvSpPr>
        <p:spPr>
          <a:xfrm>
            <a:off x="2479844" y="283383"/>
            <a:ext cx="2606873" cy="260687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3"/>
          <p:cNvSpPr/>
          <p:nvPr/>
        </p:nvSpPr>
        <p:spPr>
          <a:xfrm>
            <a:off x="2439315" y="-685187"/>
            <a:ext cx="1644608" cy="16446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3"/>
          <p:cNvSpPr/>
          <p:nvPr/>
        </p:nvSpPr>
        <p:spPr>
          <a:xfrm>
            <a:off x="134654" y="4228500"/>
            <a:ext cx="1130239" cy="113023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3"/>
          <p:cNvSpPr/>
          <p:nvPr/>
        </p:nvSpPr>
        <p:spPr>
          <a:xfrm>
            <a:off x="134652" y="4429124"/>
            <a:ext cx="2798256" cy="279825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3"/>
          <p:cNvSpPr/>
          <p:nvPr/>
        </p:nvSpPr>
        <p:spPr>
          <a:xfrm>
            <a:off x="523551" y="5404455"/>
            <a:ext cx="1351188" cy="135118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3"/>
          <p:cNvSpPr/>
          <p:nvPr/>
        </p:nvSpPr>
        <p:spPr>
          <a:xfrm>
            <a:off x="2374762" y="5533920"/>
            <a:ext cx="1894088" cy="189408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3"/>
          <p:cNvSpPr/>
          <p:nvPr/>
        </p:nvSpPr>
        <p:spPr>
          <a:xfrm>
            <a:off x="3972588" y="5808599"/>
            <a:ext cx="1894088" cy="189408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3"/>
          <p:cNvSpPr/>
          <p:nvPr/>
        </p:nvSpPr>
        <p:spPr>
          <a:xfrm>
            <a:off x="3334452" y="3733967"/>
            <a:ext cx="817868" cy="81786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3"/>
          <p:cNvSpPr/>
          <p:nvPr/>
        </p:nvSpPr>
        <p:spPr>
          <a:xfrm>
            <a:off x="3080662" y="4306415"/>
            <a:ext cx="245420" cy="2454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3"/>
          <p:cNvSpPr/>
          <p:nvPr/>
        </p:nvSpPr>
        <p:spPr>
          <a:xfrm>
            <a:off x="2630608" y="3754017"/>
            <a:ext cx="245420" cy="2454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13"/>
          <p:cNvSpPr/>
          <p:nvPr/>
        </p:nvSpPr>
        <p:spPr>
          <a:xfrm>
            <a:off x="4488036" y="3536977"/>
            <a:ext cx="245420" cy="2454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13"/>
          <p:cNvSpPr/>
          <p:nvPr/>
        </p:nvSpPr>
        <p:spPr>
          <a:xfrm>
            <a:off x="4242616" y="4916451"/>
            <a:ext cx="490840" cy="4908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3"/>
          <p:cNvSpPr/>
          <p:nvPr/>
        </p:nvSpPr>
        <p:spPr>
          <a:xfrm>
            <a:off x="4488040" y="156751"/>
            <a:ext cx="1656813" cy="165681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13"/>
          <p:cNvSpPr/>
          <p:nvPr/>
        </p:nvSpPr>
        <p:spPr>
          <a:xfrm>
            <a:off x="6619828" y="2588291"/>
            <a:ext cx="5116539" cy="144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ВИЗУАЛЬНАЯ НОВЕЛЛА НА ТЕМУ “ИНФОРМАЦИОННАЯ БЕЗОПАСНОСТЬ”</a:t>
            </a:r>
            <a:endParaRPr b="1" sz="800">
              <a:solidFill>
                <a:srgbClr val="3F3F3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cxnSp>
        <p:nvCxnSpPr>
          <p:cNvPr id="106" name="Google Shape;106;p13"/>
          <p:cNvCxnSpPr/>
          <p:nvPr/>
        </p:nvCxnSpPr>
        <p:spPr>
          <a:xfrm>
            <a:off x="6619828" y="4054567"/>
            <a:ext cx="4654107" cy="0"/>
          </a:xfrm>
          <a:prstGeom prst="straightConnector1">
            <a:avLst/>
          </a:prstGeom>
          <a:noFill/>
          <a:ln cap="flat" cmpd="sng" w="9525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07" name="Google Shape;107;p13"/>
          <p:cNvSpPr txBox="1"/>
          <p:nvPr/>
        </p:nvSpPr>
        <p:spPr>
          <a:xfrm>
            <a:off x="6619828" y="4229222"/>
            <a:ext cx="4318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7F7F7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Подготовила команда “USSR SQUAD”</a:t>
            </a:r>
            <a:r>
              <a:rPr lang="en-US" sz="1400">
                <a:solidFill>
                  <a:srgbClr val="7F7F7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 </a:t>
            </a:r>
            <a:endParaRPr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2"/>
          <p:cNvSpPr/>
          <p:nvPr/>
        </p:nvSpPr>
        <p:spPr>
          <a:xfrm rot="-5400000">
            <a:off x="644651" y="5254244"/>
            <a:ext cx="2245488" cy="224548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22"/>
          <p:cNvSpPr/>
          <p:nvPr/>
        </p:nvSpPr>
        <p:spPr>
          <a:xfrm rot="-5400000">
            <a:off x="2078817" y="6403894"/>
            <a:ext cx="2689956" cy="268995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22"/>
          <p:cNvSpPr/>
          <p:nvPr/>
        </p:nvSpPr>
        <p:spPr>
          <a:xfrm rot="-5400000">
            <a:off x="3817256" y="5935311"/>
            <a:ext cx="1318720" cy="13187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22"/>
          <p:cNvSpPr/>
          <p:nvPr/>
        </p:nvSpPr>
        <p:spPr>
          <a:xfrm rot="-5400000">
            <a:off x="4925647" y="6645920"/>
            <a:ext cx="1947513" cy="1947513"/>
          </a:xfrm>
          <a:prstGeom prst="ellipse">
            <a:avLst/>
          </a:prstGeom>
          <a:noFill/>
          <a:ln cap="flat" cmpd="sng" w="1270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22"/>
          <p:cNvSpPr/>
          <p:nvPr/>
        </p:nvSpPr>
        <p:spPr>
          <a:xfrm rot="-5400000">
            <a:off x="1746036" y="3977999"/>
            <a:ext cx="2606873" cy="2606873"/>
          </a:xfrm>
          <a:prstGeom prst="ellipse">
            <a:avLst/>
          </a:prstGeom>
          <a:noFill/>
          <a:ln cap="flat" cmpd="sng" w="1270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p22"/>
          <p:cNvSpPr/>
          <p:nvPr/>
        </p:nvSpPr>
        <p:spPr>
          <a:xfrm rot="-5400000">
            <a:off x="-208096" y="4762428"/>
            <a:ext cx="1644608" cy="16446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22"/>
          <p:cNvSpPr/>
          <p:nvPr/>
        </p:nvSpPr>
        <p:spPr>
          <a:xfrm rot="-5400000">
            <a:off x="6635340" y="6243404"/>
            <a:ext cx="1130239" cy="1130239"/>
          </a:xfrm>
          <a:prstGeom prst="ellipse">
            <a:avLst/>
          </a:prstGeom>
          <a:noFill/>
          <a:ln cap="flat" cmpd="sng" w="1270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22"/>
          <p:cNvSpPr/>
          <p:nvPr/>
        </p:nvSpPr>
        <p:spPr>
          <a:xfrm rot="-5400000">
            <a:off x="7357899" y="5524708"/>
            <a:ext cx="2798256" cy="279825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22"/>
          <p:cNvSpPr/>
          <p:nvPr/>
        </p:nvSpPr>
        <p:spPr>
          <a:xfrm rot="-5400000">
            <a:off x="7991706" y="6582879"/>
            <a:ext cx="1351188" cy="135118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22"/>
          <p:cNvSpPr/>
          <p:nvPr/>
        </p:nvSpPr>
        <p:spPr>
          <a:xfrm rot="-5400000">
            <a:off x="9125925" y="4862025"/>
            <a:ext cx="1894088" cy="1894088"/>
          </a:xfrm>
          <a:prstGeom prst="ellipse">
            <a:avLst/>
          </a:prstGeom>
          <a:noFill/>
          <a:ln cap="flat" cmpd="sng" w="1270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22"/>
          <p:cNvSpPr/>
          <p:nvPr/>
        </p:nvSpPr>
        <p:spPr>
          <a:xfrm rot="-5400000">
            <a:off x="10510752" y="5474419"/>
            <a:ext cx="1894088" cy="1894088"/>
          </a:xfrm>
          <a:prstGeom prst="ellipse">
            <a:avLst/>
          </a:prstGeom>
          <a:noFill/>
          <a:ln cap="flat" cmpd="sng" w="1270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22"/>
          <p:cNvSpPr/>
          <p:nvPr/>
        </p:nvSpPr>
        <p:spPr>
          <a:xfrm rot="-5400000">
            <a:off x="5908155" y="5671013"/>
            <a:ext cx="817868" cy="81786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22"/>
          <p:cNvSpPr/>
          <p:nvPr/>
        </p:nvSpPr>
        <p:spPr>
          <a:xfrm rot="-5400000">
            <a:off x="6480603" y="6497251"/>
            <a:ext cx="245420" cy="2454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22"/>
          <p:cNvSpPr/>
          <p:nvPr/>
        </p:nvSpPr>
        <p:spPr>
          <a:xfrm rot="-5400000">
            <a:off x="5838946" y="6858047"/>
            <a:ext cx="334678" cy="3346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22"/>
          <p:cNvSpPr/>
          <p:nvPr/>
        </p:nvSpPr>
        <p:spPr>
          <a:xfrm rot="-5400000">
            <a:off x="5711165" y="5089878"/>
            <a:ext cx="245420" cy="2454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p22"/>
          <p:cNvSpPr/>
          <p:nvPr/>
        </p:nvSpPr>
        <p:spPr>
          <a:xfrm rot="-5400000">
            <a:off x="7090639" y="5089877"/>
            <a:ext cx="490840" cy="4908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22"/>
          <p:cNvSpPr/>
          <p:nvPr/>
        </p:nvSpPr>
        <p:spPr>
          <a:xfrm rot="-5400000">
            <a:off x="1294480" y="3601826"/>
            <a:ext cx="1656813" cy="1656813"/>
          </a:xfrm>
          <a:prstGeom prst="ellipse">
            <a:avLst/>
          </a:prstGeom>
          <a:noFill/>
          <a:ln cap="flat" cmpd="sng" w="1270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22"/>
          <p:cNvSpPr/>
          <p:nvPr/>
        </p:nvSpPr>
        <p:spPr>
          <a:xfrm>
            <a:off x="0" y="1848391"/>
            <a:ext cx="12184380" cy="1415219"/>
          </a:xfrm>
          <a:custGeom>
            <a:rect b="b" l="l" r="r" t="t"/>
            <a:pathLst>
              <a:path extrusionOk="0" h="1415219" w="9144000">
                <a:moveTo>
                  <a:pt x="0" y="472630"/>
                </a:moveTo>
                <a:cubicBezTo>
                  <a:pt x="970280" y="923480"/>
                  <a:pt x="1940560" y="1374330"/>
                  <a:pt x="2712720" y="1295590"/>
                </a:cubicBezTo>
                <a:cubicBezTo>
                  <a:pt x="3484880" y="1216850"/>
                  <a:pt x="3868420" y="-17590"/>
                  <a:pt x="4632960" y="190"/>
                </a:cubicBezTo>
                <a:cubicBezTo>
                  <a:pt x="5397500" y="17970"/>
                  <a:pt x="6548120" y="1305750"/>
                  <a:pt x="7299960" y="1402270"/>
                </a:cubicBezTo>
                <a:cubicBezTo>
                  <a:pt x="8051800" y="1498790"/>
                  <a:pt x="8597900" y="1039050"/>
                  <a:pt x="9144000" y="579310"/>
                </a:cubicBezTo>
              </a:path>
            </a:pathLst>
          </a:custGeom>
          <a:noFill/>
          <a:ln cap="flat" cmpd="sng" w="1270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22"/>
          <p:cNvSpPr/>
          <p:nvPr/>
        </p:nvSpPr>
        <p:spPr>
          <a:xfrm>
            <a:off x="2998754" y="2719549"/>
            <a:ext cx="544200" cy="544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22"/>
          <p:cNvSpPr/>
          <p:nvPr/>
        </p:nvSpPr>
        <p:spPr>
          <a:xfrm>
            <a:off x="4473504" y="2555997"/>
            <a:ext cx="544200" cy="544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22"/>
          <p:cNvSpPr/>
          <p:nvPr/>
        </p:nvSpPr>
        <p:spPr>
          <a:xfrm>
            <a:off x="6472319" y="1829351"/>
            <a:ext cx="544200" cy="544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22"/>
          <p:cNvSpPr/>
          <p:nvPr/>
        </p:nvSpPr>
        <p:spPr>
          <a:xfrm>
            <a:off x="8640288" y="3010614"/>
            <a:ext cx="544200" cy="544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22"/>
          <p:cNvSpPr/>
          <p:nvPr/>
        </p:nvSpPr>
        <p:spPr>
          <a:xfrm>
            <a:off x="2174449" y="1567612"/>
            <a:ext cx="28431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Обучение в игровой форме</a:t>
            </a:r>
            <a:endParaRPr b="1" sz="2400">
              <a:solidFill>
                <a:srgbClr val="3F3F3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439" name="Google Shape;439;p22"/>
          <p:cNvSpPr/>
          <p:nvPr/>
        </p:nvSpPr>
        <p:spPr>
          <a:xfrm>
            <a:off x="4120485" y="3342080"/>
            <a:ext cx="28431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Понятность информации</a:t>
            </a:r>
            <a:endParaRPr b="1" sz="2400">
              <a:solidFill>
                <a:srgbClr val="3F3F3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440" name="Google Shape;440;p22"/>
          <p:cNvSpPr/>
          <p:nvPr/>
        </p:nvSpPr>
        <p:spPr>
          <a:xfrm>
            <a:off x="7016379" y="1111780"/>
            <a:ext cx="28431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Красивый стиль</a:t>
            </a:r>
            <a:endParaRPr b="1" sz="2400">
              <a:solidFill>
                <a:srgbClr val="3F3F3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441" name="Google Shape;441;p22"/>
          <p:cNvSpPr/>
          <p:nvPr/>
        </p:nvSpPr>
        <p:spPr>
          <a:xfrm>
            <a:off x="7901043" y="3732844"/>
            <a:ext cx="28431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Интересные мини игры</a:t>
            </a:r>
            <a:endParaRPr b="1" sz="2400">
              <a:solidFill>
                <a:srgbClr val="3F3F3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cxnSp>
        <p:nvCxnSpPr>
          <p:cNvPr id="442" name="Google Shape;442;p22"/>
          <p:cNvCxnSpPr/>
          <p:nvPr/>
        </p:nvCxnSpPr>
        <p:spPr>
          <a:xfrm>
            <a:off x="2593542" y="804428"/>
            <a:ext cx="8244000" cy="0"/>
          </a:xfrm>
          <a:prstGeom prst="straightConnector1">
            <a:avLst/>
          </a:prstGeom>
          <a:noFill/>
          <a:ln cap="flat" cmpd="sng" w="9525">
            <a:solidFill>
              <a:srgbClr val="A5A5A5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43" name="Google Shape;443;p22"/>
          <p:cNvSpPr/>
          <p:nvPr/>
        </p:nvSpPr>
        <p:spPr>
          <a:xfrm>
            <a:off x="2158571" y="332773"/>
            <a:ext cx="590700" cy="479100"/>
          </a:xfrm>
          <a:prstGeom prst="parallelogram">
            <a:avLst>
              <a:gd fmla="val 25000" name="adj"/>
            </a:avLst>
          </a:prstGeom>
          <a:noFill/>
          <a:ln cap="flat" cmpd="sng" w="1270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 sz="36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22"/>
          <p:cNvSpPr/>
          <p:nvPr/>
        </p:nvSpPr>
        <p:spPr>
          <a:xfrm>
            <a:off x="3206147" y="351900"/>
            <a:ext cx="6201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ТРЕБОВАНИЯ К ПРОЕКТУ</a:t>
            </a:r>
            <a:endParaRPr b="1" sz="2400">
              <a:solidFill>
                <a:srgbClr val="3F3F3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9" name="Google Shape;449;p23"/>
          <p:cNvCxnSpPr/>
          <p:nvPr/>
        </p:nvCxnSpPr>
        <p:spPr>
          <a:xfrm>
            <a:off x="2593542" y="804428"/>
            <a:ext cx="8244000" cy="0"/>
          </a:xfrm>
          <a:prstGeom prst="straightConnector1">
            <a:avLst/>
          </a:prstGeom>
          <a:noFill/>
          <a:ln cap="flat" cmpd="sng" w="9525">
            <a:solidFill>
              <a:srgbClr val="A5A5A5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50" name="Google Shape;450;p23"/>
          <p:cNvSpPr/>
          <p:nvPr/>
        </p:nvSpPr>
        <p:spPr>
          <a:xfrm>
            <a:off x="2158571" y="332773"/>
            <a:ext cx="590700" cy="479100"/>
          </a:xfrm>
          <a:prstGeom prst="parallelogram">
            <a:avLst>
              <a:gd fmla="val 25000" name="adj"/>
            </a:avLst>
          </a:prstGeom>
          <a:noFill/>
          <a:ln cap="flat" cmpd="sng" w="1270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 sz="36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23"/>
          <p:cNvSpPr/>
          <p:nvPr/>
        </p:nvSpPr>
        <p:spPr>
          <a:xfrm>
            <a:off x="3206147" y="351900"/>
            <a:ext cx="6201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ТЕХНОЛОГИЧЕСКИЙ СТЕК</a:t>
            </a:r>
            <a:endParaRPr b="1" sz="2400">
              <a:solidFill>
                <a:srgbClr val="3F3F3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grpSp>
        <p:nvGrpSpPr>
          <p:cNvPr id="452" name="Google Shape;452;p23"/>
          <p:cNvGrpSpPr/>
          <p:nvPr/>
        </p:nvGrpSpPr>
        <p:grpSpPr>
          <a:xfrm>
            <a:off x="-397143" y="-538260"/>
            <a:ext cx="2555822" cy="2296240"/>
            <a:chOff x="-1344978" y="-685187"/>
            <a:chExt cx="6781167" cy="6092438"/>
          </a:xfrm>
        </p:grpSpPr>
        <p:sp>
          <p:nvSpPr>
            <p:cNvPr id="453" name="Google Shape;453;p23"/>
            <p:cNvSpPr/>
            <p:nvPr/>
          </p:nvSpPr>
          <p:spPr>
            <a:xfrm>
              <a:off x="-185195" y="-312516"/>
              <a:ext cx="2245500" cy="2245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454;p23"/>
            <p:cNvSpPr/>
            <p:nvPr/>
          </p:nvSpPr>
          <p:spPr>
            <a:xfrm>
              <a:off x="-1344978" y="-144876"/>
              <a:ext cx="2690100" cy="269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455;p23"/>
            <p:cNvSpPr/>
            <p:nvPr/>
          </p:nvSpPr>
          <p:spPr>
            <a:xfrm>
              <a:off x="494840" y="1571529"/>
              <a:ext cx="1318800" cy="1318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456;p23"/>
            <p:cNvSpPr/>
            <p:nvPr/>
          </p:nvSpPr>
          <p:spPr>
            <a:xfrm>
              <a:off x="-844556" y="2481611"/>
              <a:ext cx="1947600" cy="19476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457;p23"/>
            <p:cNvSpPr/>
            <p:nvPr/>
          </p:nvSpPr>
          <p:spPr>
            <a:xfrm>
              <a:off x="1771092" y="283376"/>
              <a:ext cx="2607000" cy="2607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458;p23"/>
            <p:cNvSpPr/>
            <p:nvPr/>
          </p:nvSpPr>
          <p:spPr>
            <a:xfrm>
              <a:off x="1344978" y="-685187"/>
              <a:ext cx="1644600" cy="16446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459;p23"/>
            <p:cNvSpPr/>
            <p:nvPr/>
          </p:nvSpPr>
          <p:spPr>
            <a:xfrm>
              <a:off x="-574093" y="4228496"/>
              <a:ext cx="1130100" cy="113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p23"/>
            <p:cNvSpPr/>
            <p:nvPr/>
          </p:nvSpPr>
          <p:spPr>
            <a:xfrm>
              <a:off x="2625707" y="3733966"/>
              <a:ext cx="817800" cy="8178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461;p23"/>
            <p:cNvSpPr/>
            <p:nvPr/>
          </p:nvSpPr>
          <p:spPr>
            <a:xfrm>
              <a:off x="2371916" y="4306414"/>
              <a:ext cx="245400" cy="245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462;p23"/>
            <p:cNvSpPr/>
            <p:nvPr/>
          </p:nvSpPr>
          <p:spPr>
            <a:xfrm>
              <a:off x="1921862" y="3754016"/>
              <a:ext cx="245400" cy="245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23"/>
            <p:cNvSpPr/>
            <p:nvPr/>
          </p:nvSpPr>
          <p:spPr>
            <a:xfrm>
              <a:off x="3779290" y="3536976"/>
              <a:ext cx="245400" cy="24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464;p23"/>
            <p:cNvSpPr/>
            <p:nvPr/>
          </p:nvSpPr>
          <p:spPr>
            <a:xfrm>
              <a:off x="3533870" y="4916451"/>
              <a:ext cx="490800" cy="4908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465;p23"/>
            <p:cNvSpPr/>
            <p:nvPr/>
          </p:nvSpPr>
          <p:spPr>
            <a:xfrm>
              <a:off x="3779289" y="156746"/>
              <a:ext cx="1656900" cy="16569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6" name="Google Shape;466;p23"/>
          <p:cNvSpPr/>
          <p:nvPr/>
        </p:nvSpPr>
        <p:spPr>
          <a:xfrm>
            <a:off x="9407838" y="0"/>
            <a:ext cx="4490700" cy="4247100"/>
          </a:xfrm>
          <a:prstGeom prst="ellipse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23"/>
          <p:cNvSpPr/>
          <p:nvPr/>
        </p:nvSpPr>
        <p:spPr>
          <a:xfrm>
            <a:off x="10147313" y="3003925"/>
            <a:ext cx="4490700" cy="4247100"/>
          </a:xfrm>
          <a:prstGeom prst="ellipse">
            <a:avLst/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68" name="Google Shape;46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622" y="2088154"/>
            <a:ext cx="2681700" cy="268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87120" y="2304664"/>
            <a:ext cx="4971350" cy="2248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882195" y="2429057"/>
            <a:ext cx="1999870" cy="19998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5" name="Google Shape;475;p24"/>
          <p:cNvCxnSpPr/>
          <p:nvPr/>
        </p:nvCxnSpPr>
        <p:spPr>
          <a:xfrm>
            <a:off x="2593542" y="804428"/>
            <a:ext cx="8244000" cy="0"/>
          </a:xfrm>
          <a:prstGeom prst="straightConnector1">
            <a:avLst/>
          </a:prstGeom>
          <a:noFill/>
          <a:ln cap="flat" cmpd="sng" w="9525">
            <a:solidFill>
              <a:srgbClr val="A5A5A5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76" name="Google Shape;476;p24"/>
          <p:cNvSpPr/>
          <p:nvPr/>
        </p:nvSpPr>
        <p:spPr>
          <a:xfrm>
            <a:off x="2158575" y="332775"/>
            <a:ext cx="910800" cy="479100"/>
          </a:xfrm>
          <a:prstGeom prst="parallelogram">
            <a:avLst>
              <a:gd fmla="val 25000" name="adj"/>
            </a:avLst>
          </a:prstGeom>
          <a:noFill/>
          <a:ln cap="flat" cmpd="sng" w="1270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endParaRPr sz="36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24"/>
          <p:cNvSpPr/>
          <p:nvPr/>
        </p:nvSpPr>
        <p:spPr>
          <a:xfrm>
            <a:off x="3206147" y="351900"/>
            <a:ext cx="6201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СХЕМА РАБОТЫ ПРИЛОЖЕНИЯ</a:t>
            </a:r>
            <a:endParaRPr b="1" sz="2400">
              <a:solidFill>
                <a:srgbClr val="3F3F3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grpSp>
        <p:nvGrpSpPr>
          <p:cNvPr id="478" name="Google Shape;478;p24"/>
          <p:cNvGrpSpPr/>
          <p:nvPr/>
        </p:nvGrpSpPr>
        <p:grpSpPr>
          <a:xfrm>
            <a:off x="-397143" y="-538260"/>
            <a:ext cx="2555822" cy="2296240"/>
            <a:chOff x="-1344978" y="-685187"/>
            <a:chExt cx="6781167" cy="6092438"/>
          </a:xfrm>
        </p:grpSpPr>
        <p:sp>
          <p:nvSpPr>
            <p:cNvPr id="479" name="Google Shape;479;p24"/>
            <p:cNvSpPr/>
            <p:nvPr/>
          </p:nvSpPr>
          <p:spPr>
            <a:xfrm>
              <a:off x="-185195" y="-312516"/>
              <a:ext cx="2245500" cy="2245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-1344978" y="-144876"/>
              <a:ext cx="2690100" cy="269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494840" y="1571529"/>
              <a:ext cx="1318800" cy="1318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-844556" y="2481611"/>
              <a:ext cx="1947600" cy="19476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1771092" y="283376"/>
              <a:ext cx="2607000" cy="2607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1344978" y="-685187"/>
              <a:ext cx="1644600" cy="16446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-574093" y="4228496"/>
              <a:ext cx="1130100" cy="113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2625707" y="3733966"/>
              <a:ext cx="817800" cy="8178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2371916" y="4306414"/>
              <a:ext cx="245400" cy="245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1921862" y="3754016"/>
              <a:ext cx="245400" cy="245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3779290" y="3536976"/>
              <a:ext cx="245400" cy="24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3533870" y="4916451"/>
              <a:ext cx="490800" cy="4908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3779289" y="156746"/>
              <a:ext cx="1656900" cy="16569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2" name="Google Shape;492;p24"/>
          <p:cNvSpPr/>
          <p:nvPr/>
        </p:nvSpPr>
        <p:spPr>
          <a:xfrm>
            <a:off x="9407838" y="0"/>
            <a:ext cx="4490700" cy="4247100"/>
          </a:xfrm>
          <a:prstGeom prst="ellipse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24"/>
          <p:cNvSpPr/>
          <p:nvPr/>
        </p:nvSpPr>
        <p:spPr>
          <a:xfrm>
            <a:off x="9300820" y="2529000"/>
            <a:ext cx="2739000" cy="27594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p24"/>
          <p:cNvSpPr/>
          <p:nvPr/>
        </p:nvSpPr>
        <p:spPr>
          <a:xfrm>
            <a:off x="10147313" y="3003925"/>
            <a:ext cx="4490700" cy="4247100"/>
          </a:xfrm>
          <a:prstGeom prst="ellipse">
            <a:avLst/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95" name="Google Shape;49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8675" y="1487525"/>
            <a:ext cx="7072150" cy="39825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0" name="Google Shape;500;p25"/>
          <p:cNvGrpSpPr/>
          <p:nvPr/>
        </p:nvGrpSpPr>
        <p:grpSpPr>
          <a:xfrm>
            <a:off x="-397143" y="-538260"/>
            <a:ext cx="2555822" cy="2296240"/>
            <a:chOff x="-1344978" y="-685187"/>
            <a:chExt cx="6781167" cy="6092438"/>
          </a:xfrm>
        </p:grpSpPr>
        <p:sp>
          <p:nvSpPr>
            <p:cNvPr id="501" name="Google Shape;501;p25"/>
            <p:cNvSpPr/>
            <p:nvPr/>
          </p:nvSpPr>
          <p:spPr>
            <a:xfrm>
              <a:off x="-185195" y="-312516"/>
              <a:ext cx="2245500" cy="2245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-1344978" y="-144876"/>
              <a:ext cx="2690100" cy="269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494840" y="1571529"/>
              <a:ext cx="1318800" cy="1318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-844556" y="2481611"/>
              <a:ext cx="1947600" cy="19476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1771092" y="283376"/>
              <a:ext cx="2607000" cy="2607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1344978" y="-685187"/>
              <a:ext cx="1644600" cy="16446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-574093" y="4228496"/>
              <a:ext cx="1130100" cy="113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508;p25"/>
            <p:cNvSpPr/>
            <p:nvPr/>
          </p:nvSpPr>
          <p:spPr>
            <a:xfrm>
              <a:off x="2625707" y="3733966"/>
              <a:ext cx="817800" cy="8178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509;p25"/>
            <p:cNvSpPr/>
            <p:nvPr/>
          </p:nvSpPr>
          <p:spPr>
            <a:xfrm>
              <a:off x="2371916" y="4306414"/>
              <a:ext cx="245400" cy="245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510;p25"/>
            <p:cNvSpPr/>
            <p:nvPr/>
          </p:nvSpPr>
          <p:spPr>
            <a:xfrm>
              <a:off x="1921862" y="3754016"/>
              <a:ext cx="245400" cy="245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511;p25"/>
            <p:cNvSpPr/>
            <p:nvPr/>
          </p:nvSpPr>
          <p:spPr>
            <a:xfrm>
              <a:off x="3779290" y="3536976"/>
              <a:ext cx="245400" cy="24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512;p25"/>
            <p:cNvSpPr/>
            <p:nvPr/>
          </p:nvSpPr>
          <p:spPr>
            <a:xfrm>
              <a:off x="3533870" y="4916451"/>
              <a:ext cx="490800" cy="4908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513;p25"/>
            <p:cNvSpPr/>
            <p:nvPr/>
          </p:nvSpPr>
          <p:spPr>
            <a:xfrm>
              <a:off x="3779289" y="156746"/>
              <a:ext cx="1656900" cy="16569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4" name="Google Shape;514;p25"/>
          <p:cNvSpPr/>
          <p:nvPr/>
        </p:nvSpPr>
        <p:spPr>
          <a:xfrm>
            <a:off x="9407838" y="0"/>
            <a:ext cx="4490700" cy="4247100"/>
          </a:xfrm>
          <a:prstGeom prst="ellipse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p25"/>
          <p:cNvSpPr/>
          <p:nvPr/>
        </p:nvSpPr>
        <p:spPr>
          <a:xfrm>
            <a:off x="9300820" y="2529000"/>
            <a:ext cx="2739000" cy="27594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6" name="Google Shape;516;p25"/>
          <p:cNvSpPr/>
          <p:nvPr/>
        </p:nvSpPr>
        <p:spPr>
          <a:xfrm>
            <a:off x="10147313" y="3003925"/>
            <a:ext cx="4490700" cy="4247100"/>
          </a:xfrm>
          <a:prstGeom prst="ellipse">
            <a:avLst/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17" name="Google Shape;51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8500" y="865675"/>
            <a:ext cx="8968825" cy="505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" name="Google Shape;522;p26"/>
          <p:cNvGrpSpPr/>
          <p:nvPr/>
        </p:nvGrpSpPr>
        <p:grpSpPr>
          <a:xfrm>
            <a:off x="-397143" y="-538260"/>
            <a:ext cx="2555822" cy="2296240"/>
            <a:chOff x="-1344978" y="-685187"/>
            <a:chExt cx="6781167" cy="6092438"/>
          </a:xfrm>
        </p:grpSpPr>
        <p:sp>
          <p:nvSpPr>
            <p:cNvPr id="523" name="Google Shape;523;p26"/>
            <p:cNvSpPr/>
            <p:nvPr/>
          </p:nvSpPr>
          <p:spPr>
            <a:xfrm>
              <a:off x="-185195" y="-312516"/>
              <a:ext cx="2245500" cy="2245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524;p26"/>
            <p:cNvSpPr/>
            <p:nvPr/>
          </p:nvSpPr>
          <p:spPr>
            <a:xfrm>
              <a:off x="-1344978" y="-144876"/>
              <a:ext cx="2690100" cy="269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" name="Google Shape;525;p26"/>
            <p:cNvSpPr/>
            <p:nvPr/>
          </p:nvSpPr>
          <p:spPr>
            <a:xfrm>
              <a:off x="494840" y="1571529"/>
              <a:ext cx="1318800" cy="1318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526;p26"/>
            <p:cNvSpPr/>
            <p:nvPr/>
          </p:nvSpPr>
          <p:spPr>
            <a:xfrm>
              <a:off x="-844556" y="2481611"/>
              <a:ext cx="1947600" cy="19476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527;p26"/>
            <p:cNvSpPr/>
            <p:nvPr/>
          </p:nvSpPr>
          <p:spPr>
            <a:xfrm>
              <a:off x="1771092" y="283376"/>
              <a:ext cx="2607000" cy="2607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" name="Google Shape;528;p26"/>
            <p:cNvSpPr/>
            <p:nvPr/>
          </p:nvSpPr>
          <p:spPr>
            <a:xfrm>
              <a:off x="1344978" y="-685187"/>
              <a:ext cx="1644600" cy="16446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529;p26"/>
            <p:cNvSpPr/>
            <p:nvPr/>
          </p:nvSpPr>
          <p:spPr>
            <a:xfrm>
              <a:off x="-574093" y="4228496"/>
              <a:ext cx="1130100" cy="113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530;p26"/>
            <p:cNvSpPr/>
            <p:nvPr/>
          </p:nvSpPr>
          <p:spPr>
            <a:xfrm>
              <a:off x="2625707" y="3733966"/>
              <a:ext cx="817800" cy="8178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531;p26"/>
            <p:cNvSpPr/>
            <p:nvPr/>
          </p:nvSpPr>
          <p:spPr>
            <a:xfrm>
              <a:off x="2371916" y="4306414"/>
              <a:ext cx="245400" cy="245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532;p26"/>
            <p:cNvSpPr/>
            <p:nvPr/>
          </p:nvSpPr>
          <p:spPr>
            <a:xfrm>
              <a:off x="1921862" y="3754016"/>
              <a:ext cx="245400" cy="245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533;p26"/>
            <p:cNvSpPr/>
            <p:nvPr/>
          </p:nvSpPr>
          <p:spPr>
            <a:xfrm>
              <a:off x="3779290" y="3536976"/>
              <a:ext cx="245400" cy="24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534;p26"/>
            <p:cNvSpPr/>
            <p:nvPr/>
          </p:nvSpPr>
          <p:spPr>
            <a:xfrm>
              <a:off x="3533870" y="4916451"/>
              <a:ext cx="490800" cy="4908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535;p26"/>
            <p:cNvSpPr/>
            <p:nvPr/>
          </p:nvSpPr>
          <p:spPr>
            <a:xfrm>
              <a:off x="3779289" y="156746"/>
              <a:ext cx="1656900" cy="16569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6" name="Google Shape;536;p26"/>
          <p:cNvSpPr/>
          <p:nvPr/>
        </p:nvSpPr>
        <p:spPr>
          <a:xfrm>
            <a:off x="9407838" y="0"/>
            <a:ext cx="4490700" cy="4247100"/>
          </a:xfrm>
          <a:prstGeom prst="ellipse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7" name="Google Shape;537;p26"/>
          <p:cNvSpPr/>
          <p:nvPr/>
        </p:nvSpPr>
        <p:spPr>
          <a:xfrm>
            <a:off x="9300820" y="2529000"/>
            <a:ext cx="2739000" cy="27594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p26"/>
          <p:cNvSpPr/>
          <p:nvPr/>
        </p:nvSpPr>
        <p:spPr>
          <a:xfrm>
            <a:off x="10147313" y="3003925"/>
            <a:ext cx="4490700" cy="4247100"/>
          </a:xfrm>
          <a:prstGeom prst="ellipse">
            <a:avLst/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39" name="Google Shape;53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2100" y="867700"/>
            <a:ext cx="8965225" cy="504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4" name="Google Shape;544;p27"/>
          <p:cNvGrpSpPr/>
          <p:nvPr/>
        </p:nvGrpSpPr>
        <p:grpSpPr>
          <a:xfrm>
            <a:off x="-397143" y="-538260"/>
            <a:ext cx="2555822" cy="2296240"/>
            <a:chOff x="-1344978" y="-685187"/>
            <a:chExt cx="6781167" cy="6092438"/>
          </a:xfrm>
        </p:grpSpPr>
        <p:sp>
          <p:nvSpPr>
            <p:cNvPr id="545" name="Google Shape;545;p27"/>
            <p:cNvSpPr/>
            <p:nvPr/>
          </p:nvSpPr>
          <p:spPr>
            <a:xfrm>
              <a:off x="-185195" y="-312516"/>
              <a:ext cx="2245500" cy="2245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-1344978" y="-144876"/>
              <a:ext cx="2690100" cy="269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94840" y="1571529"/>
              <a:ext cx="1318800" cy="1318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-844556" y="2481611"/>
              <a:ext cx="1947600" cy="19476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1771092" y="283376"/>
              <a:ext cx="2607000" cy="2607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344978" y="-685187"/>
              <a:ext cx="1644600" cy="16446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-574093" y="4228496"/>
              <a:ext cx="1130100" cy="113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2625707" y="3733966"/>
              <a:ext cx="817800" cy="8178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2371916" y="4306414"/>
              <a:ext cx="245400" cy="245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1921862" y="3754016"/>
              <a:ext cx="245400" cy="245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p27"/>
            <p:cNvSpPr/>
            <p:nvPr/>
          </p:nvSpPr>
          <p:spPr>
            <a:xfrm>
              <a:off x="3779290" y="3536976"/>
              <a:ext cx="245400" cy="24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556;p27"/>
            <p:cNvSpPr/>
            <p:nvPr/>
          </p:nvSpPr>
          <p:spPr>
            <a:xfrm>
              <a:off x="3533870" y="4916451"/>
              <a:ext cx="490800" cy="4908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557;p27"/>
            <p:cNvSpPr/>
            <p:nvPr/>
          </p:nvSpPr>
          <p:spPr>
            <a:xfrm>
              <a:off x="3779289" y="156746"/>
              <a:ext cx="1656900" cy="16569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58" name="Google Shape;558;p27"/>
          <p:cNvSpPr/>
          <p:nvPr/>
        </p:nvSpPr>
        <p:spPr>
          <a:xfrm>
            <a:off x="9407838" y="0"/>
            <a:ext cx="4490700" cy="4247100"/>
          </a:xfrm>
          <a:prstGeom prst="ellipse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Google Shape;559;p27"/>
          <p:cNvSpPr/>
          <p:nvPr/>
        </p:nvSpPr>
        <p:spPr>
          <a:xfrm>
            <a:off x="9300820" y="2529000"/>
            <a:ext cx="2739000" cy="27594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0" name="Google Shape;560;p27"/>
          <p:cNvSpPr/>
          <p:nvPr/>
        </p:nvSpPr>
        <p:spPr>
          <a:xfrm>
            <a:off x="10147313" y="3003925"/>
            <a:ext cx="4490700" cy="4247100"/>
          </a:xfrm>
          <a:prstGeom prst="ellipse">
            <a:avLst/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1" name="Google Shape;56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7600" y="887700"/>
            <a:ext cx="8929725" cy="502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6" name="Google Shape;566;p28"/>
          <p:cNvGrpSpPr/>
          <p:nvPr/>
        </p:nvGrpSpPr>
        <p:grpSpPr>
          <a:xfrm>
            <a:off x="-397143" y="-538260"/>
            <a:ext cx="2555822" cy="2296240"/>
            <a:chOff x="-1344978" y="-685187"/>
            <a:chExt cx="6781167" cy="6092438"/>
          </a:xfrm>
        </p:grpSpPr>
        <p:sp>
          <p:nvSpPr>
            <p:cNvPr id="567" name="Google Shape;567;p28"/>
            <p:cNvSpPr/>
            <p:nvPr/>
          </p:nvSpPr>
          <p:spPr>
            <a:xfrm>
              <a:off x="-185195" y="-312516"/>
              <a:ext cx="2245500" cy="2245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-1344978" y="-144876"/>
              <a:ext cx="2690100" cy="269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494840" y="1571529"/>
              <a:ext cx="1318800" cy="1318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570;p28"/>
            <p:cNvSpPr/>
            <p:nvPr/>
          </p:nvSpPr>
          <p:spPr>
            <a:xfrm>
              <a:off x="-844556" y="2481611"/>
              <a:ext cx="1947600" cy="19476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571;p28"/>
            <p:cNvSpPr/>
            <p:nvPr/>
          </p:nvSpPr>
          <p:spPr>
            <a:xfrm>
              <a:off x="1771092" y="283376"/>
              <a:ext cx="2607000" cy="2607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1344978" y="-685187"/>
              <a:ext cx="1644600" cy="16446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573;p28"/>
            <p:cNvSpPr/>
            <p:nvPr/>
          </p:nvSpPr>
          <p:spPr>
            <a:xfrm>
              <a:off x="-574093" y="4228496"/>
              <a:ext cx="1130100" cy="113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574;p28"/>
            <p:cNvSpPr/>
            <p:nvPr/>
          </p:nvSpPr>
          <p:spPr>
            <a:xfrm>
              <a:off x="2625707" y="3733966"/>
              <a:ext cx="817800" cy="8178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575;p28"/>
            <p:cNvSpPr/>
            <p:nvPr/>
          </p:nvSpPr>
          <p:spPr>
            <a:xfrm>
              <a:off x="2371916" y="4306414"/>
              <a:ext cx="245400" cy="245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576;p28"/>
            <p:cNvSpPr/>
            <p:nvPr/>
          </p:nvSpPr>
          <p:spPr>
            <a:xfrm>
              <a:off x="1921862" y="3754016"/>
              <a:ext cx="245400" cy="245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577;p28"/>
            <p:cNvSpPr/>
            <p:nvPr/>
          </p:nvSpPr>
          <p:spPr>
            <a:xfrm>
              <a:off x="3779290" y="3536976"/>
              <a:ext cx="245400" cy="24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578;p28"/>
            <p:cNvSpPr/>
            <p:nvPr/>
          </p:nvSpPr>
          <p:spPr>
            <a:xfrm>
              <a:off x="3533870" y="4916451"/>
              <a:ext cx="490800" cy="4908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579;p28"/>
            <p:cNvSpPr/>
            <p:nvPr/>
          </p:nvSpPr>
          <p:spPr>
            <a:xfrm>
              <a:off x="3779289" y="156746"/>
              <a:ext cx="1656900" cy="16569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80" name="Google Shape;580;p28"/>
          <p:cNvSpPr/>
          <p:nvPr/>
        </p:nvSpPr>
        <p:spPr>
          <a:xfrm>
            <a:off x="9407838" y="0"/>
            <a:ext cx="4490700" cy="4247100"/>
          </a:xfrm>
          <a:prstGeom prst="ellipse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1" name="Google Shape;581;p28"/>
          <p:cNvSpPr/>
          <p:nvPr/>
        </p:nvSpPr>
        <p:spPr>
          <a:xfrm>
            <a:off x="9300820" y="2529000"/>
            <a:ext cx="2739000" cy="27594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2" name="Google Shape;582;p28"/>
          <p:cNvSpPr/>
          <p:nvPr/>
        </p:nvSpPr>
        <p:spPr>
          <a:xfrm>
            <a:off x="10147313" y="3003925"/>
            <a:ext cx="4490700" cy="4247100"/>
          </a:xfrm>
          <a:prstGeom prst="ellipse">
            <a:avLst/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83" name="Google Shape;58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7050" y="857700"/>
            <a:ext cx="8930276" cy="505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8" name="Google Shape;588;p29"/>
          <p:cNvCxnSpPr/>
          <p:nvPr/>
        </p:nvCxnSpPr>
        <p:spPr>
          <a:xfrm>
            <a:off x="2593542" y="804428"/>
            <a:ext cx="8244000" cy="0"/>
          </a:xfrm>
          <a:prstGeom prst="straightConnector1">
            <a:avLst/>
          </a:prstGeom>
          <a:noFill/>
          <a:ln cap="flat" cmpd="sng" w="9525">
            <a:solidFill>
              <a:srgbClr val="A5A5A5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89" name="Google Shape;589;p29"/>
          <p:cNvSpPr/>
          <p:nvPr/>
        </p:nvSpPr>
        <p:spPr>
          <a:xfrm>
            <a:off x="3206158" y="351898"/>
            <a:ext cx="4690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СПАСИБО ЗА ВНИМАНИЕ!</a:t>
            </a:r>
            <a:endParaRPr b="1" sz="2400">
              <a:solidFill>
                <a:srgbClr val="3F3F3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grpSp>
        <p:nvGrpSpPr>
          <p:cNvPr id="590" name="Google Shape;590;p29"/>
          <p:cNvGrpSpPr/>
          <p:nvPr/>
        </p:nvGrpSpPr>
        <p:grpSpPr>
          <a:xfrm>
            <a:off x="-397143" y="-538260"/>
            <a:ext cx="2555822" cy="2296240"/>
            <a:chOff x="-1344978" y="-685187"/>
            <a:chExt cx="6781167" cy="6092438"/>
          </a:xfrm>
        </p:grpSpPr>
        <p:sp>
          <p:nvSpPr>
            <p:cNvPr id="591" name="Google Shape;591;p29"/>
            <p:cNvSpPr/>
            <p:nvPr/>
          </p:nvSpPr>
          <p:spPr>
            <a:xfrm>
              <a:off x="-185195" y="-312516"/>
              <a:ext cx="2245500" cy="2245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592;p29"/>
            <p:cNvSpPr/>
            <p:nvPr/>
          </p:nvSpPr>
          <p:spPr>
            <a:xfrm>
              <a:off x="-1344978" y="-144876"/>
              <a:ext cx="2690100" cy="269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593;p29"/>
            <p:cNvSpPr/>
            <p:nvPr/>
          </p:nvSpPr>
          <p:spPr>
            <a:xfrm>
              <a:off x="494840" y="1571529"/>
              <a:ext cx="1318800" cy="1318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594;p29"/>
            <p:cNvSpPr/>
            <p:nvPr/>
          </p:nvSpPr>
          <p:spPr>
            <a:xfrm>
              <a:off x="-844556" y="2481611"/>
              <a:ext cx="1947600" cy="19476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595;p29"/>
            <p:cNvSpPr/>
            <p:nvPr/>
          </p:nvSpPr>
          <p:spPr>
            <a:xfrm>
              <a:off x="1771092" y="283376"/>
              <a:ext cx="2607000" cy="2607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596;p29"/>
            <p:cNvSpPr/>
            <p:nvPr/>
          </p:nvSpPr>
          <p:spPr>
            <a:xfrm>
              <a:off x="1344978" y="-685187"/>
              <a:ext cx="1644600" cy="16446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597;p29"/>
            <p:cNvSpPr/>
            <p:nvPr/>
          </p:nvSpPr>
          <p:spPr>
            <a:xfrm>
              <a:off x="-574093" y="4228496"/>
              <a:ext cx="1130100" cy="113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598;p29"/>
            <p:cNvSpPr/>
            <p:nvPr/>
          </p:nvSpPr>
          <p:spPr>
            <a:xfrm>
              <a:off x="2625707" y="3733966"/>
              <a:ext cx="817800" cy="8178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599;p29"/>
            <p:cNvSpPr/>
            <p:nvPr/>
          </p:nvSpPr>
          <p:spPr>
            <a:xfrm>
              <a:off x="2371916" y="4306414"/>
              <a:ext cx="245400" cy="245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600;p29"/>
            <p:cNvSpPr/>
            <p:nvPr/>
          </p:nvSpPr>
          <p:spPr>
            <a:xfrm>
              <a:off x="1921862" y="3754016"/>
              <a:ext cx="245400" cy="245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601;p29"/>
            <p:cNvSpPr/>
            <p:nvPr/>
          </p:nvSpPr>
          <p:spPr>
            <a:xfrm>
              <a:off x="3779290" y="3536976"/>
              <a:ext cx="245400" cy="24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602;p29"/>
            <p:cNvSpPr/>
            <p:nvPr/>
          </p:nvSpPr>
          <p:spPr>
            <a:xfrm>
              <a:off x="3533870" y="4916451"/>
              <a:ext cx="490800" cy="4908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603;p29"/>
            <p:cNvSpPr/>
            <p:nvPr/>
          </p:nvSpPr>
          <p:spPr>
            <a:xfrm>
              <a:off x="3779289" y="156746"/>
              <a:ext cx="1656900" cy="16569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4" name="Google Shape;604;p29"/>
          <p:cNvSpPr txBox="1"/>
          <p:nvPr/>
        </p:nvSpPr>
        <p:spPr>
          <a:xfrm>
            <a:off x="3379175" y="1757450"/>
            <a:ext cx="129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Google Shape;605;p29"/>
          <p:cNvSpPr txBox="1"/>
          <p:nvPr/>
        </p:nvSpPr>
        <p:spPr>
          <a:xfrm>
            <a:off x="1849625" y="1437525"/>
            <a:ext cx="9277200" cy="50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US" sz="2200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Игра на тему “Информационная безопасность”</a:t>
            </a:r>
            <a:endParaRPr b="1" sz="2200">
              <a:solidFill>
                <a:srgbClr val="3F3F3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1" sz="2200">
              <a:solidFill>
                <a:srgbClr val="3F3F3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Команда “USSR SQUAD</a:t>
            </a:r>
            <a:r>
              <a:rPr b="1" lang="en-US" sz="2200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”:</a:t>
            </a:r>
            <a:endParaRPr b="1" sz="2200">
              <a:solidFill>
                <a:srgbClr val="3F3F3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3F3F3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600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1. Золотухин Никита Владимирович (тимлид, аналитик) - https://vk.com/quwuquwuquwuwu</a:t>
            </a:r>
            <a:endParaRPr b="1" sz="1600">
              <a:solidFill>
                <a:srgbClr val="3F3F3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>
              <a:solidFill>
                <a:srgbClr val="3F3F3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600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2. Гомзикова Ксения Андреевна (дизайнер, сценарист) - https://vk.com/agent_bpp</a:t>
            </a:r>
            <a:endParaRPr b="1" sz="1600">
              <a:solidFill>
                <a:srgbClr val="3F3F3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>
              <a:solidFill>
                <a:srgbClr val="3F3F3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3. Заднишевский Илья Андреевич (программист) - https://vk.com/ilyaudalov1</a:t>
            </a:r>
            <a:endParaRPr b="1" sz="1600">
              <a:solidFill>
                <a:srgbClr val="3F3F3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3F3F3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600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4. Ентин Андрей Дмитривевич (сценарист) - https://vk.com/amenotejikara1</a:t>
            </a:r>
            <a:endParaRPr b="1" sz="1600">
              <a:solidFill>
                <a:srgbClr val="3F3F3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3F3F3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US" sz="1800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5. Кирионенко Михаил Александрович (программист) - https://vk.com/winohare</a:t>
            </a:r>
            <a:endParaRPr b="1" sz="1800">
              <a:solidFill>
                <a:srgbClr val="3F3F3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0" name="Google Shape;610;p30"/>
          <p:cNvGrpSpPr/>
          <p:nvPr/>
        </p:nvGrpSpPr>
        <p:grpSpPr>
          <a:xfrm>
            <a:off x="-397143" y="-538260"/>
            <a:ext cx="2555822" cy="2296240"/>
            <a:chOff x="-1344978" y="-685187"/>
            <a:chExt cx="6781167" cy="6092438"/>
          </a:xfrm>
        </p:grpSpPr>
        <p:sp>
          <p:nvSpPr>
            <p:cNvPr id="611" name="Google Shape;611;p30"/>
            <p:cNvSpPr/>
            <p:nvPr/>
          </p:nvSpPr>
          <p:spPr>
            <a:xfrm>
              <a:off x="-185195" y="-312516"/>
              <a:ext cx="2245500" cy="2245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612;p30"/>
            <p:cNvSpPr/>
            <p:nvPr/>
          </p:nvSpPr>
          <p:spPr>
            <a:xfrm>
              <a:off x="-1344978" y="-144876"/>
              <a:ext cx="2690100" cy="269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613;p30"/>
            <p:cNvSpPr/>
            <p:nvPr/>
          </p:nvSpPr>
          <p:spPr>
            <a:xfrm>
              <a:off x="494840" y="1571529"/>
              <a:ext cx="1318800" cy="1318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614;p30"/>
            <p:cNvSpPr/>
            <p:nvPr/>
          </p:nvSpPr>
          <p:spPr>
            <a:xfrm>
              <a:off x="-844556" y="2481611"/>
              <a:ext cx="1947600" cy="19476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30"/>
            <p:cNvSpPr/>
            <p:nvPr/>
          </p:nvSpPr>
          <p:spPr>
            <a:xfrm>
              <a:off x="1771092" y="283376"/>
              <a:ext cx="2607000" cy="2607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30"/>
            <p:cNvSpPr/>
            <p:nvPr/>
          </p:nvSpPr>
          <p:spPr>
            <a:xfrm>
              <a:off x="1344978" y="-685187"/>
              <a:ext cx="1644600" cy="16446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30"/>
            <p:cNvSpPr/>
            <p:nvPr/>
          </p:nvSpPr>
          <p:spPr>
            <a:xfrm>
              <a:off x="-574093" y="4228496"/>
              <a:ext cx="1130100" cy="113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30"/>
            <p:cNvSpPr/>
            <p:nvPr/>
          </p:nvSpPr>
          <p:spPr>
            <a:xfrm>
              <a:off x="2625707" y="3733966"/>
              <a:ext cx="817800" cy="8178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619;p30"/>
            <p:cNvSpPr/>
            <p:nvPr/>
          </p:nvSpPr>
          <p:spPr>
            <a:xfrm>
              <a:off x="2371916" y="4306414"/>
              <a:ext cx="245400" cy="245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620;p30"/>
            <p:cNvSpPr/>
            <p:nvPr/>
          </p:nvSpPr>
          <p:spPr>
            <a:xfrm>
              <a:off x="1921862" y="3754016"/>
              <a:ext cx="245400" cy="245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30"/>
            <p:cNvSpPr/>
            <p:nvPr/>
          </p:nvSpPr>
          <p:spPr>
            <a:xfrm>
              <a:off x="3779290" y="3536976"/>
              <a:ext cx="245400" cy="24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30"/>
            <p:cNvSpPr/>
            <p:nvPr/>
          </p:nvSpPr>
          <p:spPr>
            <a:xfrm>
              <a:off x="3533870" y="4916451"/>
              <a:ext cx="490800" cy="4908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30"/>
            <p:cNvSpPr/>
            <p:nvPr/>
          </p:nvSpPr>
          <p:spPr>
            <a:xfrm>
              <a:off x="3779289" y="156746"/>
              <a:ext cx="1656900" cy="16569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4" name="Google Shape;624;p30"/>
          <p:cNvSpPr txBox="1"/>
          <p:nvPr/>
        </p:nvSpPr>
        <p:spPr>
          <a:xfrm>
            <a:off x="3379175" y="1757450"/>
            <a:ext cx="129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5" name="Google Shape;625;p30"/>
          <p:cNvSpPr txBox="1"/>
          <p:nvPr/>
        </p:nvSpPr>
        <p:spPr>
          <a:xfrm>
            <a:off x="629975" y="2705550"/>
            <a:ext cx="11226600" cy="14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Демонстрационное видео работы приложения</a:t>
            </a:r>
            <a:endParaRPr b="1" sz="3700">
              <a:solidFill>
                <a:srgbClr val="3F3F3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2" name="Google Shape;112;p14"/>
          <p:cNvCxnSpPr/>
          <p:nvPr/>
        </p:nvCxnSpPr>
        <p:spPr>
          <a:xfrm>
            <a:off x="2593542" y="804428"/>
            <a:ext cx="8244000" cy="0"/>
          </a:xfrm>
          <a:prstGeom prst="straightConnector1">
            <a:avLst/>
          </a:prstGeom>
          <a:noFill/>
          <a:ln cap="flat" cmpd="sng" w="9525">
            <a:solidFill>
              <a:srgbClr val="A5A5A5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3" name="Google Shape;113;p14"/>
          <p:cNvSpPr/>
          <p:nvPr/>
        </p:nvSpPr>
        <p:spPr>
          <a:xfrm>
            <a:off x="2158571" y="332773"/>
            <a:ext cx="590551" cy="479165"/>
          </a:xfrm>
          <a:prstGeom prst="parallelogram">
            <a:avLst>
              <a:gd fmla="val 25000" name="adj"/>
            </a:avLst>
          </a:prstGeom>
          <a:noFill/>
          <a:ln cap="flat" cmpd="sng" w="1270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36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14"/>
          <p:cNvSpPr/>
          <p:nvPr/>
        </p:nvSpPr>
        <p:spPr>
          <a:xfrm>
            <a:off x="3206158" y="351898"/>
            <a:ext cx="469055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КОМАНДА</a:t>
            </a:r>
            <a:endParaRPr b="1" sz="2400">
              <a:solidFill>
                <a:srgbClr val="3F3F3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grpSp>
        <p:nvGrpSpPr>
          <p:cNvPr id="115" name="Google Shape;115;p14"/>
          <p:cNvGrpSpPr/>
          <p:nvPr/>
        </p:nvGrpSpPr>
        <p:grpSpPr>
          <a:xfrm>
            <a:off x="-397143" y="-538260"/>
            <a:ext cx="2555822" cy="2296240"/>
            <a:chOff x="-1344978" y="-685187"/>
            <a:chExt cx="6781167" cy="6092438"/>
          </a:xfrm>
        </p:grpSpPr>
        <p:sp>
          <p:nvSpPr>
            <p:cNvPr id="116" name="Google Shape;116;p14"/>
            <p:cNvSpPr/>
            <p:nvPr/>
          </p:nvSpPr>
          <p:spPr>
            <a:xfrm>
              <a:off x="-185195" y="-312516"/>
              <a:ext cx="2245500" cy="2245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14"/>
            <p:cNvSpPr/>
            <p:nvPr/>
          </p:nvSpPr>
          <p:spPr>
            <a:xfrm>
              <a:off x="-1344978" y="-144876"/>
              <a:ext cx="2690100" cy="269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14"/>
            <p:cNvSpPr/>
            <p:nvPr/>
          </p:nvSpPr>
          <p:spPr>
            <a:xfrm>
              <a:off x="494840" y="1571529"/>
              <a:ext cx="1318800" cy="1318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14"/>
            <p:cNvSpPr/>
            <p:nvPr/>
          </p:nvSpPr>
          <p:spPr>
            <a:xfrm>
              <a:off x="-844556" y="2481611"/>
              <a:ext cx="1947600" cy="19476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14"/>
            <p:cNvSpPr/>
            <p:nvPr/>
          </p:nvSpPr>
          <p:spPr>
            <a:xfrm>
              <a:off x="1771092" y="283376"/>
              <a:ext cx="2607000" cy="2607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14"/>
            <p:cNvSpPr/>
            <p:nvPr/>
          </p:nvSpPr>
          <p:spPr>
            <a:xfrm>
              <a:off x="1344978" y="-685187"/>
              <a:ext cx="1644600" cy="16446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14"/>
            <p:cNvSpPr/>
            <p:nvPr/>
          </p:nvSpPr>
          <p:spPr>
            <a:xfrm>
              <a:off x="-574093" y="4228496"/>
              <a:ext cx="1130100" cy="113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14"/>
            <p:cNvSpPr/>
            <p:nvPr/>
          </p:nvSpPr>
          <p:spPr>
            <a:xfrm>
              <a:off x="2625707" y="3733966"/>
              <a:ext cx="817800" cy="8178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14"/>
            <p:cNvSpPr/>
            <p:nvPr/>
          </p:nvSpPr>
          <p:spPr>
            <a:xfrm>
              <a:off x="2371916" y="4306414"/>
              <a:ext cx="245400" cy="245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14"/>
            <p:cNvSpPr/>
            <p:nvPr/>
          </p:nvSpPr>
          <p:spPr>
            <a:xfrm>
              <a:off x="1921862" y="3754016"/>
              <a:ext cx="245400" cy="245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14"/>
            <p:cNvSpPr/>
            <p:nvPr/>
          </p:nvSpPr>
          <p:spPr>
            <a:xfrm>
              <a:off x="3779290" y="3536976"/>
              <a:ext cx="245400" cy="24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14"/>
            <p:cNvSpPr/>
            <p:nvPr/>
          </p:nvSpPr>
          <p:spPr>
            <a:xfrm>
              <a:off x="3533870" y="4916451"/>
              <a:ext cx="490800" cy="4908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14"/>
            <p:cNvSpPr/>
            <p:nvPr/>
          </p:nvSpPr>
          <p:spPr>
            <a:xfrm>
              <a:off x="3779289" y="156746"/>
              <a:ext cx="1656900" cy="16569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29" name="Google Shape;12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8575" y="1044550"/>
            <a:ext cx="1971000" cy="196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30" name="Google Shape;130;p14"/>
          <p:cNvSpPr txBox="1"/>
          <p:nvPr/>
        </p:nvSpPr>
        <p:spPr>
          <a:xfrm>
            <a:off x="1866225" y="3046550"/>
            <a:ext cx="25557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Золотухин Никита</a:t>
            </a:r>
            <a:endParaRPr b="1" sz="2100"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31" name="Google Shape;131;p14"/>
          <p:cNvSpPr txBox="1"/>
          <p:nvPr/>
        </p:nvSpPr>
        <p:spPr>
          <a:xfrm>
            <a:off x="2367075" y="3411263"/>
            <a:ext cx="1554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тимлид, аналитик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" name="Google Shape;132;p14"/>
          <p:cNvPicPr preferRelativeResize="0"/>
          <p:nvPr/>
        </p:nvPicPr>
        <p:blipFill rotWithShape="1">
          <a:blip r:embed="rId4">
            <a:alphaModFix/>
          </a:blip>
          <a:srcRect b="69" l="0" r="0" t="79"/>
          <a:stretch/>
        </p:blipFill>
        <p:spPr>
          <a:xfrm>
            <a:off x="5110500" y="1044550"/>
            <a:ext cx="1971000" cy="196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33" name="Google Shape;133;p14"/>
          <p:cNvSpPr txBox="1"/>
          <p:nvPr/>
        </p:nvSpPr>
        <p:spPr>
          <a:xfrm>
            <a:off x="4818150" y="3046550"/>
            <a:ext cx="25557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Гомзикова Ксения</a:t>
            </a:r>
            <a:endParaRPr b="1" sz="2100"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34" name="Google Shape;134;p14"/>
          <p:cNvSpPr txBox="1"/>
          <p:nvPr/>
        </p:nvSpPr>
        <p:spPr>
          <a:xfrm>
            <a:off x="5214675" y="3411275"/>
            <a:ext cx="1838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дизайнер, сценарист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5" name="Google Shape;135;p14"/>
          <p:cNvPicPr preferRelativeResize="0"/>
          <p:nvPr/>
        </p:nvPicPr>
        <p:blipFill rotWithShape="1">
          <a:blip r:embed="rId5">
            <a:alphaModFix/>
          </a:blip>
          <a:srcRect b="12558" l="0" r="0" t="12558"/>
          <a:stretch/>
        </p:blipFill>
        <p:spPr>
          <a:xfrm>
            <a:off x="8137875" y="1044550"/>
            <a:ext cx="1971000" cy="196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36" name="Google Shape;136;p14"/>
          <p:cNvSpPr txBox="1"/>
          <p:nvPr/>
        </p:nvSpPr>
        <p:spPr>
          <a:xfrm>
            <a:off x="7675725" y="3101425"/>
            <a:ext cx="28953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Заднишевский Илья</a:t>
            </a:r>
            <a:endParaRPr b="1" sz="2100"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37" name="Google Shape;137;p14"/>
          <p:cNvSpPr txBox="1"/>
          <p:nvPr/>
        </p:nvSpPr>
        <p:spPr>
          <a:xfrm>
            <a:off x="8499675" y="3439225"/>
            <a:ext cx="1247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программист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8" name="Google Shape;138;p14"/>
          <p:cNvPicPr preferRelativeResize="0"/>
          <p:nvPr/>
        </p:nvPicPr>
        <p:blipFill rotWithShape="1">
          <a:blip r:embed="rId6">
            <a:alphaModFix/>
          </a:blip>
          <a:srcRect b="0" l="16746" r="16746" t="0"/>
          <a:stretch/>
        </p:blipFill>
        <p:spPr>
          <a:xfrm>
            <a:off x="3996525" y="3873425"/>
            <a:ext cx="1971000" cy="196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39" name="Google Shape;139;p14"/>
          <p:cNvSpPr txBox="1"/>
          <p:nvPr/>
        </p:nvSpPr>
        <p:spPr>
          <a:xfrm>
            <a:off x="3534375" y="5903375"/>
            <a:ext cx="28953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Кирионенко Михаил</a:t>
            </a:r>
            <a:endParaRPr b="1" sz="2100"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40" name="Google Shape;140;p14"/>
          <p:cNvSpPr txBox="1"/>
          <p:nvPr/>
        </p:nvSpPr>
        <p:spPr>
          <a:xfrm>
            <a:off x="4386975" y="6240150"/>
            <a:ext cx="1190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программист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1" name="Google Shape;141;p14"/>
          <p:cNvPicPr preferRelativeResize="0"/>
          <p:nvPr/>
        </p:nvPicPr>
        <p:blipFill rotWithShape="1">
          <a:blip r:embed="rId7">
            <a:alphaModFix/>
          </a:blip>
          <a:srcRect b="9409" l="0" r="0" t="9401"/>
          <a:stretch/>
        </p:blipFill>
        <p:spPr>
          <a:xfrm>
            <a:off x="6948450" y="3873425"/>
            <a:ext cx="1971000" cy="196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42" name="Google Shape;142;p14"/>
          <p:cNvSpPr txBox="1"/>
          <p:nvPr/>
        </p:nvSpPr>
        <p:spPr>
          <a:xfrm>
            <a:off x="6948450" y="5875425"/>
            <a:ext cx="19710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Ентин Андрей</a:t>
            </a:r>
            <a:endParaRPr b="1" sz="2100"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43" name="Google Shape;143;p14"/>
          <p:cNvSpPr txBox="1"/>
          <p:nvPr/>
        </p:nvSpPr>
        <p:spPr>
          <a:xfrm>
            <a:off x="7443450" y="6240150"/>
            <a:ext cx="981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сценарист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5"/>
          <p:cNvSpPr/>
          <p:nvPr/>
        </p:nvSpPr>
        <p:spPr>
          <a:xfrm>
            <a:off x="9407838" y="0"/>
            <a:ext cx="4490700" cy="4247100"/>
          </a:xfrm>
          <a:prstGeom prst="ellipse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5"/>
          <p:cNvSpPr/>
          <p:nvPr/>
        </p:nvSpPr>
        <p:spPr>
          <a:xfrm>
            <a:off x="9300820" y="2529000"/>
            <a:ext cx="2739000" cy="27594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15"/>
          <p:cNvSpPr/>
          <p:nvPr/>
        </p:nvSpPr>
        <p:spPr>
          <a:xfrm>
            <a:off x="559913" y="1785150"/>
            <a:ext cx="4490700" cy="4247100"/>
          </a:xfrm>
          <a:prstGeom prst="ellipse">
            <a:avLst/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15"/>
          <p:cNvSpPr/>
          <p:nvPr/>
        </p:nvSpPr>
        <p:spPr>
          <a:xfrm>
            <a:off x="10147313" y="3003925"/>
            <a:ext cx="4490700" cy="4247100"/>
          </a:xfrm>
          <a:prstGeom prst="ellipse">
            <a:avLst/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5"/>
          <p:cNvSpPr/>
          <p:nvPr/>
        </p:nvSpPr>
        <p:spPr>
          <a:xfrm>
            <a:off x="-1685478" y="2529000"/>
            <a:ext cx="3473400" cy="3396900"/>
          </a:xfrm>
          <a:prstGeom prst="ellipse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5"/>
          <p:cNvSpPr/>
          <p:nvPr/>
        </p:nvSpPr>
        <p:spPr>
          <a:xfrm>
            <a:off x="4228383" y="2049300"/>
            <a:ext cx="2739000" cy="27594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4" name="Google Shape;154;p15"/>
          <p:cNvGrpSpPr/>
          <p:nvPr/>
        </p:nvGrpSpPr>
        <p:grpSpPr>
          <a:xfrm>
            <a:off x="10147335" y="2528998"/>
            <a:ext cx="1686964" cy="1800008"/>
            <a:chOff x="2922588" y="6135688"/>
            <a:chExt cx="615950" cy="657225"/>
          </a:xfrm>
        </p:grpSpPr>
        <p:sp>
          <p:nvSpPr>
            <p:cNvPr id="155" name="Google Shape;155;p15"/>
            <p:cNvSpPr/>
            <p:nvPr/>
          </p:nvSpPr>
          <p:spPr>
            <a:xfrm>
              <a:off x="3221038" y="6135688"/>
              <a:ext cx="34925" cy="92075"/>
            </a:xfrm>
            <a:custGeom>
              <a:rect b="b" l="l" r="r" t="t"/>
              <a:pathLst>
                <a:path extrusionOk="0" h="58" w="22">
                  <a:moveTo>
                    <a:pt x="12" y="58"/>
                  </a:moveTo>
                  <a:lnTo>
                    <a:pt x="12" y="58"/>
                  </a:lnTo>
                  <a:lnTo>
                    <a:pt x="6" y="58"/>
                  </a:lnTo>
                  <a:lnTo>
                    <a:pt x="4" y="56"/>
                  </a:lnTo>
                  <a:lnTo>
                    <a:pt x="2" y="52"/>
                  </a:lnTo>
                  <a:lnTo>
                    <a:pt x="0" y="4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8"/>
                  </a:lnTo>
                  <a:lnTo>
                    <a:pt x="4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2"/>
                  </a:lnTo>
                  <a:lnTo>
                    <a:pt x="20" y="4"/>
                  </a:lnTo>
                  <a:lnTo>
                    <a:pt x="22" y="8"/>
                  </a:lnTo>
                  <a:lnTo>
                    <a:pt x="22" y="12"/>
                  </a:lnTo>
                  <a:lnTo>
                    <a:pt x="22" y="48"/>
                  </a:lnTo>
                  <a:lnTo>
                    <a:pt x="22" y="48"/>
                  </a:lnTo>
                  <a:lnTo>
                    <a:pt x="22" y="52"/>
                  </a:lnTo>
                  <a:lnTo>
                    <a:pt x="20" y="56"/>
                  </a:lnTo>
                  <a:lnTo>
                    <a:pt x="16" y="58"/>
                  </a:lnTo>
                  <a:lnTo>
                    <a:pt x="12" y="58"/>
                  </a:lnTo>
                  <a:lnTo>
                    <a:pt x="12" y="58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15"/>
            <p:cNvSpPr/>
            <p:nvPr/>
          </p:nvSpPr>
          <p:spPr>
            <a:xfrm>
              <a:off x="3074988" y="6170613"/>
              <a:ext cx="63500" cy="85725"/>
            </a:xfrm>
            <a:custGeom>
              <a:rect b="b" l="l" r="r" t="t"/>
              <a:pathLst>
                <a:path extrusionOk="0" h="54" w="40">
                  <a:moveTo>
                    <a:pt x="30" y="54"/>
                  </a:moveTo>
                  <a:lnTo>
                    <a:pt x="30" y="54"/>
                  </a:lnTo>
                  <a:lnTo>
                    <a:pt x="24" y="52"/>
                  </a:lnTo>
                  <a:lnTo>
                    <a:pt x="20" y="48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12"/>
                  </a:lnTo>
                  <a:lnTo>
                    <a:pt x="0" y="8"/>
                  </a:lnTo>
                  <a:lnTo>
                    <a:pt x="2" y="4"/>
                  </a:lnTo>
                  <a:lnTo>
                    <a:pt x="6" y="2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0" y="6"/>
                  </a:lnTo>
                  <a:lnTo>
                    <a:pt x="38" y="36"/>
                  </a:lnTo>
                  <a:lnTo>
                    <a:pt x="38" y="36"/>
                  </a:lnTo>
                  <a:lnTo>
                    <a:pt x="40" y="42"/>
                  </a:lnTo>
                  <a:lnTo>
                    <a:pt x="40" y="46"/>
                  </a:lnTo>
                  <a:lnTo>
                    <a:pt x="38" y="50"/>
                  </a:lnTo>
                  <a:lnTo>
                    <a:pt x="34" y="52"/>
                  </a:lnTo>
                  <a:lnTo>
                    <a:pt x="34" y="52"/>
                  </a:lnTo>
                  <a:lnTo>
                    <a:pt x="30" y="54"/>
                  </a:lnTo>
                  <a:lnTo>
                    <a:pt x="30" y="54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15"/>
            <p:cNvSpPr/>
            <p:nvPr/>
          </p:nvSpPr>
          <p:spPr>
            <a:xfrm>
              <a:off x="2967038" y="6275388"/>
              <a:ext cx="82550" cy="63500"/>
            </a:xfrm>
            <a:custGeom>
              <a:rect b="b" l="l" r="r" t="t"/>
              <a:pathLst>
                <a:path extrusionOk="0" h="40" w="52">
                  <a:moveTo>
                    <a:pt x="42" y="40"/>
                  </a:moveTo>
                  <a:lnTo>
                    <a:pt x="42" y="40"/>
                  </a:lnTo>
                  <a:lnTo>
                    <a:pt x="36" y="38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8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2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46" y="18"/>
                  </a:lnTo>
                  <a:lnTo>
                    <a:pt x="46" y="18"/>
                  </a:lnTo>
                  <a:lnTo>
                    <a:pt x="50" y="22"/>
                  </a:lnTo>
                  <a:lnTo>
                    <a:pt x="52" y="26"/>
                  </a:lnTo>
                  <a:lnTo>
                    <a:pt x="52" y="30"/>
                  </a:lnTo>
                  <a:lnTo>
                    <a:pt x="50" y="34"/>
                  </a:lnTo>
                  <a:lnTo>
                    <a:pt x="50" y="34"/>
                  </a:lnTo>
                  <a:lnTo>
                    <a:pt x="46" y="38"/>
                  </a:lnTo>
                  <a:lnTo>
                    <a:pt x="42" y="40"/>
                  </a:lnTo>
                  <a:lnTo>
                    <a:pt x="42" y="4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15"/>
            <p:cNvSpPr/>
            <p:nvPr/>
          </p:nvSpPr>
          <p:spPr>
            <a:xfrm>
              <a:off x="2922588" y="6418263"/>
              <a:ext cx="92075" cy="34925"/>
            </a:xfrm>
            <a:custGeom>
              <a:rect b="b" l="l" r="r" t="t"/>
              <a:pathLst>
                <a:path extrusionOk="0" h="22" w="58">
                  <a:moveTo>
                    <a:pt x="46" y="22"/>
                  </a:moveTo>
                  <a:lnTo>
                    <a:pt x="12" y="22"/>
                  </a:lnTo>
                  <a:lnTo>
                    <a:pt x="12" y="22"/>
                  </a:lnTo>
                  <a:lnTo>
                    <a:pt x="6" y="22"/>
                  </a:lnTo>
                  <a:lnTo>
                    <a:pt x="4" y="18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6"/>
                  </a:lnTo>
                  <a:lnTo>
                    <a:pt x="4" y="2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52" y="0"/>
                  </a:lnTo>
                  <a:lnTo>
                    <a:pt x="54" y="2"/>
                  </a:lnTo>
                  <a:lnTo>
                    <a:pt x="58" y="6"/>
                  </a:lnTo>
                  <a:lnTo>
                    <a:pt x="58" y="10"/>
                  </a:lnTo>
                  <a:lnTo>
                    <a:pt x="58" y="10"/>
                  </a:lnTo>
                  <a:lnTo>
                    <a:pt x="58" y="16"/>
                  </a:lnTo>
                  <a:lnTo>
                    <a:pt x="54" y="18"/>
                  </a:lnTo>
                  <a:lnTo>
                    <a:pt x="52" y="22"/>
                  </a:lnTo>
                  <a:lnTo>
                    <a:pt x="46" y="22"/>
                  </a:lnTo>
                  <a:lnTo>
                    <a:pt x="46" y="22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15"/>
            <p:cNvSpPr/>
            <p:nvPr/>
          </p:nvSpPr>
          <p:spPr>
            <a:xfrm>
              <a:off x="2957513" y="6535738"/>
              <a:ext cx="82550" cy="63500"/>
            </a:xfrm>
            <a:custGeom>
              <a:rect b="b" l="l" r="r" t="t"/>
              <a:pathLst>
                <a:path extrusionOk="0" h="40" w="52">
                  <a:moveTo>
                    <a:pt x="10" y="40"/>
                  </a:moveTo>
                  <a:lnTo>
                    <a:pt x="10" y="40"/>
                  </a:lnTo>
                  <a:lnTo>
                    <a:pt x="6" y="38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0" y="30"/>
                  </a:lnTo>
                  <a:lnTo>
                    <a:pt x="0" y="26"/>
                  </a:lnTo>
                  <a:lnTo>
                    <a:pt x="2" y="22"/>
                  </a:lnTo>
                  <a:lnTo>
                    <a:pt x="6" y="2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40" y="0"/>
                  </a:lnTo>
                  <a:lnTo>
                    <a:pt x="44" y="0"/>
                  </a:lnTo>
                  <a:lnTo>
                    <a:pt x="48" y="2"/>
                  </a:lnTo>
                  <a:lnTo>
                    <a:pt x="52" y="6"/>
                  </a:lnTo>
                  <a:lnTo>
                    <a:pt x="52" y="6"/>
                  </a:lnTo>
                  <a:lnTo>
                    <a:pt x="52" y="10"/>
                  </a:lnTo>
                  <a:lnTo>
                    <a:pt x="52" y="14"/>
                  </a:lnTo>
                  <a:lnTo>
                    <a:pt x="50" y="18"/>
                  </a:lnTo>
                  <a:lnTo>
                    <a:pt x="48" y="20"/>
                  </a:lnTo>
                  <a:lnTo>
                    <a:pt x="16" y="38"/>
                  </a:lnTo>
                  <a:lnTo>
                    <a:pt x="16" y="38"/>
                  </a:lnTo>
                  <a:lnTo>
                    <a:pt x="10" y="40"/>
                  </a:lnTo>
                  <a:lnTo>
                    <a:pt x="10" y="4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15"/>
            <p:cNvSpPr/>
            <p:nvPr/>
          </p:nvSpPr>
          <p:spPr>
            <a:xfrm>
              <a:off x="3408363" y="6551613"/>
              <a:ext cx="85725" cy="63500"/>
            </a:xfrm>
            <a:custGeom>
              <a:rect b="b" l="l" r="r" t="t"/>
              <a:pathLst>
                <a:path extrusionOk="0" h="40" w="54">
                  <a:moveTo>
                    <a:pt x="42" y="40"/>
                  </a:moveTo>
                  <a:lnTo>
                    <a:pt x="42" y="40"/>
                  </a:lnTo>
                  <a:lnTo>
                    <a:pt x="38" y="38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4" y="18"/>
                  </a:lnTo>
                  <a:lnTo>
                    <a:pt x="2" y="14"/>
                  </a:lnTo>
                  <a:lnTo>
                    <a:pt x="0" y="10"/>
                  </a:lnTo>
                  <a:lnTo>
                    <a:pt x="2" y="6"/>
                  </a:lnTo>
                  <a:lnTo>
                    <a:pt x="2" y="6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52" y="22"/>
                  </a:lnTo>
                  <a:lnTo>
                    <a:pt x="54" y="26"/>
                  </a:lnTo>
                  <a:lnTo>
                    <a:pt x="54" y="30"/>
                  </a:lnTo>
                  <a:lnTo>
                    <a:pt x="52" y="34"/>
                  </a:lnTo>
                  <a:lnTo>
                    <a:pt x="52" y="34"/>
                  </a:lnTo>
                  <a:lnTo>
                    <a:pt x="48" y="38"/>
                  </a:lnTo>
                  <a:lnTo>
                    <a:pt x="42" y="40"/>
                  </a:lnTo>
                  <a:lnTo>
                    <a:pt x="42" y="4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15"/>
            <p:cNvSpPr/>
            <p:nvPr/>
          </p:nvSpPr>
          <p:spPr>
            <a:xfrm>
              <a:off x="3446463" y="6437313"/>
              <a:ext cx="92075" cy="34925"/>
            </a:xfrm>
            <a:custGeom>
              <a:rect b="b" l="l" r="r" t="t"/>
              <a:pathLst>
                <a:path extrusionOk="0" h="22" w="58">
                  <a:moveTo>
                    <a:pt x="46" y="22"/>
                  </a:moveTo>
                  <a:lnTo>
                    <a:pt x="10" y="22"/>
                  </a:lnTo>
                  <a:lnTo>
                    <a:pt x="10" y="22"/>
                  </a:lnTo>
                  <a:lnTo>
                    <a:pt x="6" y="20"/>
                  </a:lnTo>
                  <a:lnTo>
                    <a:pt x="2" y="18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6"/>
                  </a:lnTo>
                  <a:lnTo>
                    <a:pt x="2" y="2"/>
                  </a:lnTo>
                  <a:lnTo>
                    <a:pt x="6" y="0"/>
                  </a:lnTo>
                  <a:lnTo>
                    <a:pt x="10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50" y="0"/>
                  </a:lnTo>
                  <a:lnTo>
                    <a:pt x="54" y="2"/>
                  </a:lnTo>
                  <a:lnTo>
                    <a:pt x="56" y="6"/>
                  </a:lnTo>
                  <a:lnTo>
                    <a:pt x="58" y="10"/>
                  </a:lnTo>
                  <a:lnTo>
                    <a:pt x="58" y="10"/>
                  </a:lnTo>
                  <a:lnTo>
                    <a:pt x="56" y="14"/>
                  </a:lnTo>
                  <a:lnTo>
                    <a:pt x="54" y="18"/>
                  </a:lnTo>
                  <a:lnTo>
                    <a:pt x="50" y="20"/>
                  </a:lnTo>
                  <a:lnTo>
                    <a:pt x="46" y="22"/>
                  </a:lnTo>
                  <a:lnTo>
                    <a:pt x="46" y="22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15"/>
            <p:cNvSpPr/>
            <p:nvPr/>
          </p:nvSpPr>
          <p:spPr>
            <a:xfrm>
              <a:off x="3417888" y="6291263"/>
              <a:ext cx="85725" cy="63500"/>
            </a:xfrm>
            <a:custGeom>
              <a:rect b="b" l="l" r="r" t="t"/>
              <a:pathLst>
                <a:path extrusionOk="0" h="40" w="54">
                  <a:moveTo>
                    <a:pt x="12" y="40"/>
                  </a:moveTo>
                  <a:lnTo>
                    <a:pt x="12" y="40"/>
                  </a:lnTo>
                  <a:lnTo>
                    <a:pt x="6" y="38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0" y="30"/>
                  </a:lnTo>
                  <a:lnTo>
                    <a:pt x="0" y="26"/>
                  </a:lnTo>
                  <a:lnTo>
                    <a:pt x="2" y="22"/>
                  </a:lnTo>
                  <a:lnTo>
                    <a:pt x="6" y="18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42" y="0"/>
                  </a:lnTo>
                  <a:lnTo>
                    <a:pt x="46" y="0"/>
                  </a:lnTo>
                  <a:lnTo>
                    <a:pt x="50" y="2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4" y="8"/>
                  </a:lnTo>
                  <a:lnTo>
                    <a:pt x="54" y="12"/>
                  </a:lnTo>
                  <a:lnTo>
                    <a:pt x="52" y="16"/>
                  </a:lnTo>
                  <a:lnTo>
                    <a:pt x="48" y="20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12" y="40"/>
                  </a:lnTo>
                  <a:lnTo>
                    <a:pt x="12" y="4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15"/>
            <p:cNvSpPr/>
            <p:nvPr/>
          </p:nvSpPr>
          <p:spPr>
            <a:xfrm>
              <a:off x="3335338" y="6180138"/>
              <a:ext cx="63500" cy="85725"/>
            </a:xfrm>
            <a:custGeom>
              <a:rect b="b" l="l" r="r" t="t"/>
              <a:pathLst>
                <a:path extrusionOk="0" h="54" w="40">
                  <a:moveTo>
                    <a:pt x="12" y="54"/>
                  </a:moveTo>
                  <a:lnTo>
                    <a:pt x="12" y="54"/>
                  </a:lnTo>
                  <a:lnTo>
                    <a:pt x="6" y="52"/>
                  </a:lnTo>
                  <a:lnTo>
                    <a:pt x="6" y="52"/>
                  </a:lnTo>
                  <a:lnTo>
                    <a:pt x="4" y="48"/>
                  </a:lnTo>
                  <a:lnTo>
                    <a:pt x="2" y="46"/>
                  </a:lnTo>
                  <a:lnTo>
                    <a:pt x="0" y="40"/>
                  </a:lnTo>
                  <a:lnTo>
                    <a:pt x="2" y="36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4" y="2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8" y="4"/>
                  </a:lnTo>
                  <a:lnTo>
                    <a:pt x="40" y="8"/>
                  </a:lnTo>
                  <a:lnTo>
                    <a:pt x="40" y="12"/>
                  </a:lnTo>
                  <a:lnTo>
                    <a:pt x="40" y="16"/>
                  </a:lnTo>
                  <a:lnTo>
                    <a:pt x="22" y="48"/>
                  </a:lnTo>
                  <a:lnTo>
                    <a:pt x="22" y="48"/>
                  </a:lnTo>
                  <a:lnTo>
                    <a:pt x="18" y="52"/>
                  </a:lnTo>
                  <a:lnTo>
                    <a:pt x="12" y="54"/>
                  </a:lnTo>
                  <a:lnTo>
                    <a:pt x="12" y="54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15"/>
            <p:cNvSpPr/>
            <p:nvPr/>
          </p:nvSpPr>
          <p:spPr>
            <a:xfrm>
              <a:off x="3065463" y="6281738"/>
              <a:ext cx="327025" cy="396875"/>
            </a:xfrm>
            <a:custGeom>
              <a:rect b="b" l="l" r="r" t="t"/>
              <a:pathLst>
                <a:path extrusionOk="0" h="250" w="206">
                  <a:moveTo>
                    <a:pt x="206" y="104"/>
                  </a:moveTo>
                  <a:lnTo>
                    <a:pt x="206" y="104"/>
                  </a:lnTo>
                  <a:lnTo>
                    <a:pt x="204" y="84"/>
                  </a:lnTo>
                  <a:lnTo>
                    <a:pt x="198" y="64"/>
                  </a:lnTo>
                  <a:lnTo>
                    <a:pt x="188" y="46"/>
                  </a:lnTo>
                  <a:lnTo>
                    <a:pt x="176" y="32"/>
                  </a:lnTo>
                  <a:lnTo>
                    <a:pt x="160" y="18"/>
                  </a:lnTo>
                  <a:lnTo>
                    <a:pt x="144" y="8"/>
                  </a:lnTo>
                  <a:lnTo>
                    <a:pt x="124" y="2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82" y="2"/>
                  </a:lnTo>
                  <a:lnTo>
                    <a:pt x="62" y="8"/>
                  </a:lnTo>
                  <a:lnTo>
                    <a:pt x="46" y="18"/>
                  </a:lnTo>
                  <a:lnTo>
                    <a:pt x="30" y="32"/>
                  </a:lnTo>
                  <a:lnTo>
                    <a:pt x="18" y="46"/>
                  </a:lnTo>
                  <a:lnTo>
                    <a:pt x="8" y="64"/>
                  </a:lnTo>
                  <a:lnTo>
                    <a:pt x="2" y="84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2" y="122"/>
                  </a:lnTo>
                  <a:lnTo>
                    <a:pt x="6" y="142"/>
                  </a:lnTo>
                  <a:lnTo>
                    <a:pt x="10" y="154"/>
                  </a:lnTo>
                  <a:lnTo>
                    <a:pt x="18" y="170"/>
                  </a:lnTo>
                  <a:lnTo>
                    <a:pt x="28" y="188"/>
                  </a:lnTo>
                  <a:lnTo>
                    <a:pt x="42" y="206"/>
                  </a:lnTo>
                  <a:lnTo>
                    <a:pt x="42" y="206"/>
                  </a:lnTo>
                  <a:lnTo>
                    <a:pt x="44" y="212"/>
                  </a:lnTo>
                  <a:lnTo>
                    <a:pt x="46" y="218"/>
                  </a:lnTo>
                  <a:lnTo>
                    <a:pt x="48" y="234"/>
                  </a:lnTo>
                  <a:lnTo>
                    <a:pt x="48" y="250"/>
                  </a:lnTo>
                  <a:lnTo>
                    <a:pt x="48" y="250"/>
                  </a:lnTo>
                  <a:lnTo>
                    <a:pt x="96" y="250"/>
                  </a:lnTo>
                  <a:lnTo>
                    <a:pt x="96" y="250"/>
                  </a:lnTo>
                  <a:lnTo>
                    <a:pt x="110" y="250"/>
                  </a:lnTo>
                  <a:lnTo>
                    <a:pt x="110" y="250"/>
                  </a:lnTo>
                  <a:lnTo>
                    <a:pt x="158" y="250"/>
                  </a:lnTo>
                  <a:lnTo>
                    <a:pt x="158" y="250"/>
                  </a:lnTo>
                  <a:lnTo>
                    <a:pt x="158" y="234"/>
                  </a:lnTo>
                  <a:lnTo>
                    <a:pt x="160" y="218"/>
                  </a:lnTo>
                  <a:lnTo>
                    <a:pt x="162" y="212"/>
                  </a:lnTo>
                  <a:lnTo>
                    <a:pt x="164" y="206"/>
                  </a:lnTo>
                  <a:lnTo>
                    <a:pt x="164" y="206"/>
                  </a:lnTo>
                  <a:lnTo>
                    <a:pt x="178" y="188"/>
                  </a:lnTo>
                  <a:lnTo>
                    <a:pt x="188" y="170"/>
                  </a:lnTo>
                  <a:lnTo>
                    <a:pt x="196" y="154"/>
                  </a:lnTo>
                  <a:lnTo>
                    <a:pt x="200" y="142"/>
                  </a:lnTo>
                  <a:lnTo>
                    <a:pt x="204" y="122"/>
                  </a:lnTo>
                  <a:lnTo>
                    <a:pt x="206" y="114"/>
                  </a:lnTo>
                  <a:lnTo>
                    <a:pt x="206" y="114"/>
                  </a:lnTo>
                  <a:lnTo>
                    <a:pt x="206" y="104"/>
                  </a:lnTo>
                  <a:lnTo>
                    <a:pt x="206" y="104"/>
                  </a:lnTo>
                  <a:close/>
                  <a:moveTo>
                    <a:pt x="90" y="234"/>
                  </a:moveTo>
                  <a:lnTo>
                    <a:pt x="90" y="184"/>
                  </a:lnTo>
                  <a:lnTo>
                    <a:pt x="90" y="184"/>
                  </a:lnTo>
                  <a:lnTo>
                    <a:pt x="90" y="180"/>
                  </a:lnTo>
                  <a:lnTo>
                    <a:pt x="70" y="142"/>
                  </a:lnTo>
                  <a:lnTo>
                    <a:pt x="70" y="142"/>
                  </a:lnTo>
                  <a:lnTo>
                    <a:pt x="74" y="140"/>
                  </a:lnTo>
                  <a:lnTo>
                    <a:pt x="74" y="140"/>
                  </a:lnTo>
                  <a:lnTo>
                    <a:pt x="84" y="136"/>
                  </a:lnTo>
                  <a:lnTo>
                    <a:pt x="84" y="136"/>
                  </a:lnTo>
                  <a:lnTo>
                    <a:pt x="88" y="140"/>
                  </a:lnTo>
                  <a:lnTo>
                    <a:pt x="94" y="142"/>
                  </a:lnTo>
                  <a:lnTo>
                    <a:pt x="94" y="142"/>
                  </a:lnTo>
                  <a:lnTo>
                    <a:pt x="100" y="142"/>
                  </a:lnTo>
                  <a:lnTo>
                    <a:pt x="104" y="140"/>
                  </a:lnTo>
                  <a:lnTo>
                    <a:pt x="112" y="134"/>
                  </a:lnTo>
                  <a:lnTo>
                    <a:pt x="112" y="134"/>
                  </a:lnTo>
                  <a:lnTo>
                    <a:pt x="114" y="136"/>
                  </a:lnTo>
                  <a:lnTo>
                    <a:pt x="114" y="136"/>
                  </a:lnTo>
                  <a:lnTo>
                    <a:pt x="118" y="142"/>
                  </a:lnTo>
                  <a:lnTo>
                    <a:pt x="124" y="144"/>
                  </a:lnTo>
                  <a:lnTo>
                    <a:pt x="124" y="144"/>
                  </a:lnTo>
                  <a:lnTo>
                    <a:pt x="126" y="144"/>
                  </a:lnTo>
                  <a:lnTo>
                    <a:pt x="126" y="144"/>
                  </a:lnTo>
                  <a:lnTo>
                    <a:pt x="130" y="142"/>
                  </a:lnTo>
                  <a:lnTo>
                    <a:pt x="110" y="180"/>
                  </a:lnTo>
                  <a:lnTo>
                    <a:pt x="110" y="180"/>
                  </a:lnTo>
                  <a:lnTo>
                    <a:pt x="110" y="184"/>
                  </a:lnTo>
                  <a:lnTo>
                    <a:pt x="110" y="234"/>
                  </a:lnTo>
                  <a:lnTo>
                    <a:pt x="90" y="234"/>
                  </a:lnTo>
                  <a:close/>
                  <a:moveTo>
                    <a:pt x="84" y="112"/>
                  </a:moveTo>
                  <a:lnTo>
                    <a:pt x="84" y="112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8" y="112"/>
                  </a:lnTo>
                  <a:lnTo>
                    <a:pt x="88" y="114"/>
                  </a:lnTo>
                  <a:lnTo>
                    <a:pt x="88" y="114"/>
                  </a:lnTo>
                  <a:lnTo>
                    <a:pt x="88" y="120"/>
                  </a:lnTo>
                  <a:lnTo>
                    <a:pt x="84" y="124"/>
                  </a:lnTo>
                  <a:lnTo>
                    <a:pt x="84" y="124"/>
                  </a:lnTo>
                  <a:lnTo>
                    <a:pt x="84" y="116"/>
                  </a:lnTo>
                  <a:lnTo>
                    <a:pt x="84" y="112"/>
                  </a:lnTo>
                  <a:lnTo>
                    <a:pt x="84" y="112"/>
                  </a:lnTo>
                  <a:close/>
                  <a:moveTo>
                    <a:pt x="114" y="110"/>
                  </a:moveTo>
                  <a:lnTo>
                    <a:pt x="114" y="110"/>
                  </a:lnTo>
                  <a:lnTo>
                    <a:pt x="116" y="108"/>
                  </a:lnTo>
                  <a:lnTo>
                    <a:pt x="116" y="108"/>
                  </a:lnTo>
                  <a:lnTo>
                    <a:pt x="116" y="108"/>
                  </a:lnTo>
                  <a:lnTo>
                    <a:pt x="116" y="108"/>
                  </a:lnTo>
                  <a:lnTo>
                    <a:pt x="118" y="110"/>
                  </a:lnTo>
                  <a:lnTo>
                    <a:pt x="118" y="110"/>
                  </a:lnTo>
                  <a:lnTo>
                    <a:pt x="118" y="114"/>
                  </a:lnTo>
                  <a:lnTo>
                    <a:pt x="114" y="122"/>
                  </a:lnTo>
                  <a:lnTo>
                    <a:pt x="114" y="122"/>
                  </a:lnTo>
                  <a:lnTo>
                    <a:pt x="114" y="116"/>
                  </a:lnTo>
                  <a:lnTo>
                    <a:pt x="114" y="110"/>
                  </a:lnTo>
                  <a:lnTo>
                    <a:pt x="114" y="110"/>
                  </a:lnTo>
                  <a:close/>
                  <a:moveTo>
                    <a:pt x="188" y="108"/>
                  </a:moveTo>
                  <a:lnTo>
                    <a:pt x="186" y="120"/>
                  </a:lnTo>
                  <a:lnTo>
                    <a:pt x="188" y="120"/>
                  </a:lnTo>
                  <a:lnTo>
                    <a:pt x="188" y="120"/>
                  </a:lnTo>
                  <a:lnTo>
                    <a:pt x="184" y="132"/>
                  </a:lnTo>
                  <a:lnTo>
                    <a:pt x="178" y="148"/>
                  </a:lnTo>
                  <a:lnTo>
                    <a:pt x="168" y="170"/>
                  </a:lnTo>
                  <a:lnTo>
                    <a:pt x="150" y="194"/>
                  </a:lnTo>
                  <a:lnTo>
                    <a:pt x="150" y="194"/>
                  </a:lnTo>
                  <a:lnTo>
                    <a:pt x="146" y="204"/>
                  </a:lnTo>
                  <a:lnTo>
                    <a:pt x="142" y="214"/>
                  </a:lnTo>
                  <a:lnTo>
                    <a:pt x="140" y="224"/>
                  </a:lnTo>
                  <a:lnTo>
                    <a:pt x="140" y="234"/>
                  </a:lnTo>
                  <a:lnTo>
                    <a:pt x="122" y="234"/>
                  </a:lnTo>
                  <a:lnTo>
                    <a:pt x="122" y="186"/>
                  </a:lnTo>
                  <a:lnTo>
                    <a:pt x="146" y="140"/>
                  </a:lnTo>
                  <a:lnTo>
                    <a:pt x="146" y="140"/>
                  </a:lnTo>
                  <a:lnTo>
                    <a:pt x="146" y="134"/>
                  </a:lnTo>
                  <a:lnTo>
                    <a:pt x="142" y="130"/>
                  </a:lnTo>
                  <a:lnTo>
                    <a:pt x="142" y="130"/>
                  </a:lnTo>
                  <a:lnTo>
                    <a:pt x="138" y="130"/>
                  </a:lnTo>
                  <a:lnTo>
                    <a:pt x="134" y="134"/>
                  </a:lnTo>
                  <a:lnTo>
                    <a:pt x="134" y="134"/>
                  </a:lnTo>
                  <a:lnTo>
                    <a:pt x="130" y="136"/>
                  </a:lnTo>
                  <a:lnTo>
                    <a:pt x="124" y="136"/>
                  </a:lnTo>
                  <a:lnTo>
                    <a:pt x="124" y="136"/>
                  </a:lnTo>
                  <a:lnTo>
                    <a:pt x="122" y="136"/>
                  </a:lnTo>
                  <a:lnTo>
                    <a:pt x="118" y="134"/>
                  </a:lnTo>
                  <a:lnTo>
                    <a:pt x="118" y="134"/>
                  </a:lnTo>
                  <a:lnTo>
                    <a:pt x="116" y="130"/>
                  </a:lnTo>
                  <a:lnTo>
                    <a:pt x="116" y="130"/>
                  </a:lnTo>
                  <a:lnTo>
                    <a:pt x="116" y="130"/>
                  </a:lnTo>
                  <a:lnTo>
                    <a:pt x="116" y="130"/>
                  </a:lnTo>
                  <a:lnTo>
                    <a:pt x="122" y="118"/>
                  </a:lnTo>
                  <a:lnTo>
                    <a:pt x="124" y="112"/>
                  </a:lnTo>
                  <a:lnTo>
                    <a:pt x="122" y="106"/>
                  </a:lnTo>
                  <a:lnTo>
                    <a:pt x="122" y="106"/>
                  </a:lnTo>
                  <a:lnTo>
                    <a:pt x="120" y="104"/>
                  </a:lnTo>
                  <a:lnTo>
                    <a:pt x="116" y="102"/>
                  </a:lnTo>
                  <a:lnTo>
                    <a:pt x="116" y="102"/>
                  </a:lnTo>
                  <a:lnTo>
                    <a:pt x="112" y="104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18"/>
                  </a:lnTo>
                  <a:lnTo>
                    <a:pt x="110" y="128"/>
                  </a:lnTo>
                  <a:lnTo>
                    <a:pt x="110" y="128"/>
                  </a:lnTo>
                  <a:lnTo>
                    <a:pt x="102" y="134"/>
                  </a:lnTo>
                  <a:lnTo>
                    <a:pt x="100" y="136"/>
                  </a:lnTo>
                  <a:lnTo>
                    <a:pt x="96" y="136"/>
                  </a:lnTo>
                  <a:lnTo>
                    <a:pt x="96" y="136"/>
                  </a:lnTo>
                  <a:lnTo>
                    <a:pt x="92" y="134"/>
                  </a:lnTo>
                  <a:lnTo>
                    <a:pt x="88" y="130"/>
                  </a:lnTo>
                  <a:lnTo>
                    <a:pt x="88" y="130"/>
                  </a:lnTo>
                  <a:lnTo>
                    <a:pt x="94" y="122"/>
                  </a:lnTo>
                  <a:lnTo>
                    <a:pt x="94" y="114"/>
                  </a:lnTo>
                  <a:lnTo>
                    <a:pt x="94" y="114"/>
                  </a:lnTo>
                  <a:lnTo>
                    <a:pt x="92" y="110"/>
                  </a:lnTo>
                  <a:lnTo>
                    <a:pt x="88" y="106"/>
                  </a:lnTo>
                  <a:lnTo>
                    <a:pt x="88" y="106"/>
                  </a:lnTo>
                  <a:lnTo>
                    <a:pt x="84" y="106"/>
                  </a:lnTo>
                  <a:lnTo>
                    <a:pt x="80" y="108"/>
                  </a:lnTo>
                  <a:lnTo>
                    <a:pt x="80" y="108"/>
                  </a:lnTo>
                  <a:lnTo>
                    <a:pt x="78" y="112"/>
                  </a:lnTo>
                  <a:lnTo>
                    <a:pt x="78" y="116"/>
                  </a:lnTo>
                  <a:lnTo>
                    <a:pt x="78" y="126"/>
                  </a:lnTo>
                  <a:lnTo>
                    <a:pt x="78" y="126"/>
                  </a:lnTo>
                  <a:lnTo>
                    <a:pt x="80" y="130"/>
                  </a:lnTo>
                  <a:lnTo>
                    <a:pt x="80" y="130"/>
                  </a:lnTo>
                  <a:lnTo>
                    <a:pt x="72" y="134"/>
                  </a:lnTo>
                  <a:lnTo>
                    <a:pt x="72" y="134"/>
                  </a:lnTo>
                  <a:lnTo>
                    <a:pt x="68" y="136"/>
                  </a:lnTo>
                  <a:lnTo>
                    <a:pt x="66" y="134"/>
                  </a:lnTo>
                  <a:lnTo>
                    <a:pt x="66" y="134"/>
                  </a:lnTo>
                  <a:lnTo>
                    <a:pt x="64" y="130"/>
                  </a:lnTo>
                  <a:lnTo>
                    <a:pt x="60" y="130"/>
                  </a:lnTo>
                  <a:lnTo>
                    <a:pt x="60" y="130"/>
                  </a:lnTo>
                  <a:lnTo>
                    <a:pt x="58" y="130"/>
                  </a:lnTo>
                  <a:lnTo>
                    <a:pt x="58" y="130"/>
                  </a:lnTo>
                  <a:lnTo>
                    <a:pt x="58" y="130"/>
                  </a:lnTo>
                  <a:lnTo>
                    <a:pt x="58" y="130"/>
                  </a:lnTo>
                  <a:lnTo>
                    <a:pt x="58" y="132"/>
                  </a:lnTo>
                  <a:lnTo>
                    <a:pt x="58" y="132"/>
                  </a:lnTo>
                  <a:lnTo>
                    <a:pt x="58" y="132"/>
                  </a:lnTo>
                  <a:lnTo>
                    <a:pt x="58" y="132"/>
                  </a:lnTo>
                  <a:lnTo>
                    <a:pt x="58" y="132"/>
                  </a:lnTo>
                  <a:lnTo>
                    <a:pt x="58" y="132"/>
                  </a:lnTo>
                  <a:lnTo>
                    <a:pt x="54" y="136"/>
                  </a:lnTo>
                  <a:lnTo>
                    <a:pt x="56" y="140"/>
                  </a:lnTo>
                  <a:lnTo>
                    <a:pt x="78" y="186"/>
                  </a:lnTo>
                  <a:lnTo>
                    <a:pt x="78" y="234"/>
                  </a:lnTo>
                  <a:lnTo>
                    <a:pt x="66" y="234"/>
                  </a:lnTo>
                  <a:lnTo>
                    <a:pt x="66" y="234"/>
                  </a:lnTo>
                  <a:lnTo>
                    <a:pt x="66" y="224"/>
                  </a:lnTo>
                  <a:lnTo>
                    <a:pt x="64" y="214"/>
                  </a:lnTo>
                  <a:lnTo>
                    <a:pt x="60" y="204"/>
                  </a:lnTo>
                  <a:lnTo>
                    <a:pt x="56" y="194"/>
                  </a:lnTo>
                  <a:lnTo>
                    <a:pt x="56" y="194"/>
                  </a:lnTo>
                  <a:lnTo>
                    <a:pt x="38" y="170"/>
                  </a:lnTo>
                  <a:lnTo>
                    <a:pt x="28" y="148"/>
                  </a:lnTo>
                  <a:lnTo>
                    <a:pt x="22" y="132"/>
                  </a:lnTo>
                  <a:lnTo>
                    <a:pt x="18" y="120"/>
                  </a:lnTo>
                  <a:lnTo>
                    <a:pt x="20" y="120"/>
                  </a:lnTo>
                  <a:lnTo>
                    <a:pt x="18" y="108"/>
                  </a:lnTo>
                  <a:lnTo>
                    <a:pt x="18" y="108"/>
                  </a:lnTo>
                  <a:lnTo>
                    <a:pt x="18" y="104"/>
                  </a:lnTo>
                  <a:lnTo>
                    <a:pt x="18" y="104"/>
                  </a:lnTo>
                  <a:lnTo>
                    <a:pt x="20" y="86"/>
                  </a:lnTo>
                  <a:lnTo>
                    <a:pt x="24" y="70"/>
                  </a:lnTo>
                  <a:lnTo>
                    <a:pt x="32" y="56"/>
                  </a:lnTo>
                  <a:lnTo>
                    <a:pt x="42" y="44"/>
                  </a:lnTo>
                  <a:lnTo>
                    <a:pt x="56" y="34"/>
                  </a:lnTo>
                  <a:lnTo>
                    <a:pt x="70" y="26"/>
                  </a:lnTo>
                  <a:lnTo>
                    <a:pt x="86" y="20"/>
                  </a:lnTo>
                  <a:lnTo>
                    <a:pt x="104" y="18"/>
                  </a:lnTo>
                  <a:lnTo>
                    <a:pt x="104" y="18"/>
                  </a:lnTo>
                  <a:lnTo>
                    <a:pt x="120" y="20"/>
                  </a:lnTo>
                  <a:lnTo>
                    <a:pt x="136" y="26"/>
                  </a:lnTo>
                  <a:lnTo>
                    <a:pt x="150" y="34"/>
                  </a:lnTo>
                  <a:lnTo>
                    <a:pt x="164" y="44"/>
                  </a:lnTo>
                  <a:lnTo>
                    <a:pt x="174" y="56"/>
                  </a:lnTo>
                  <a:lnTo>
                    <a:pt x="182" y="70"/>
                  </a:lnTo>
                  <a:lnTo>
                    <a:pt x="186" y="86"/>
                  </a:lnTo>
                  <a:lnTo>
                    <a:pt x="188" y="104"/>
                  </a:lnTo>
                  <a:lnTo>
                    <a:pt x="188" y="104"/>
                  </a:lnTo>
                  <a:lnTo>
                    <a:pt x="188" y="108"/>
                  </a:lnTo>
                  <a:lnTo>
                    <a:pt x="188" y="108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15"/>
            <p:cNvSpPr/>
            <p:nvPr/>
          </p:nvSpPr>
          <p:spPr>
            <a:xfrm>
              <a:off x="3141663" y="6694488"/>
              <a:ext cx="174625" cy="98425"/>
            </a:xfrm>
            <a:custGeom>
              <a:rect b="b" l="l" r="r" t="t"/>
              <a:pathLst>
                <a:path extrusionOk="0" h="62" w="110">
                  <a:moveTo>
                    <a:pt x="0" y="8"/>
                  </a:moveTo>
                  <a:lnTo>
                    <a:pt x="6" y="8"/>
                  </a:lnTo>
                  <a:lnTo>
                    <a:pt x="6" y="16"/>
                  </a:lnTo>
                  <a:lnTo>
                    <a:pt x="0" y="16"/>
                  </a:lnTo>
                  <a:lnTo>
                    <a:pt x="0" y="24"/>
                  </a:lnTo>
                  <a:lnTo>
                    <a:pt x="6" y="24"/>
                  </a:lnTo>
                  <a:lnTo>
                    <a:pt x="6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2" y="40"/>
                  </a:lnTo>
                  <a:lnTo>
                    <a:pt x="8" y="46"/>
                  </a:lnTo>
                  <a:lnTo>
                    <a:pt x="16" y="50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26" y="56"/>
                  </a:lnTo>
                  <a:lnTo>
                    <a:pt x="30" y="58"/>
                  </a:lnTo>
                  <a:lnTo>
                    <a:pt x="34" y="60"/>
                  </a:lnTo>
                  <a:lnTo>
                    <a:pt x="38" y="62"/>
                  </a:lnTo>
                  <a:lnTo>
                    <a:pt x="72" y="62"/>
                  </a:lnTo>
                  <a:lnTo>
                    <a:pt x="72" y="62"/>
                  </a:lnTo>
                  <a:lnTo>
                    <a:pt x="76" y="60"/>
                  </a:lnTo>
                  <a:lnTo>
                    <a:pt x="80" y="58"/>
                  </a:lnTo>
                  <a:lnTo>
                    <a:pt x="84" y="56"/>
                  </a:lnTo>
                  <a:lnTo>
                    <a:pt x="86" y="52"/>
                  </a:lnTo>
                  <a:lnTo>
                    <a:pt x="86" y="52"/>
                  </a:lnTo>
                  <a:lnTo>
                    <a:pt x="94" y="50"/>
                  </a:lnTo>
                  <a:lnTo>
                    <a:pt x="102" y="46"/>
                  </a:lnTo>
                  <a:lnTo>
                    <a:pt x="108" y="40"/>
                  </a:lnTo>
                  <a:lnTo>
                    <a:pt x="110" y="32"/>
                  </a:lnTo>
                  <a:lnTo>
                    <a:pt x="106" y="32"/>
                  </a:lnTo>
                  <a:lnTo>
                    <a:pt x="106" y="24"/>
                  </a:lnTo>
                  <a:lnTo>
                    <a:pt x="110" y="24"/>
                  </a:lnTo>
                  <a:lnTo>
                    <a:pt x="110" y="16"/>
                  </a:lnTo>
                  <a:lnTo>
                    <a:pt x="106" y="16"/>
                  </a:lnTo>
                  <a:lnTo>
                    <a:pt x="106" y="8"/>
                  </a:lnTo>
                  <a:lnTo>
                    <a:pt x="110" y="8"/>
                  </a:lnTo>
                  <a:lnTo>
                    <a:pt x="110" y="0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6" name="Google Shape;166;p15"/>
          <p:cNvSpPr/>
          <p:nvPr/>
        </p:nvSpPr>
        <p:spPr>
          <a:xfrm>
            <a:off x="-764350" y="3796125"/>
            <a:ext cx="3970500" cy="3675000"/>
          </a:xfrm>
          <a:prstGeom prst="ellipse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15"/>
          <p:cNvSpPr txBox="1"/>
          <p:nvPr/>
        </p:nvSpPr>
        <p:spPr>
          <a:xfrm>
            <a:off x="2158575" y="2529000"/>
            <a:ext cx="4690500" cy="34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900">
                <a:solidFill>
                  <a:schemeClr val="accent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В наше время проблема информационной безопасности имеет повсеместный характер и много людей страдают от рук мошенников из-за невовлеченности в эту тему, поэтому, мы и решили реализовать свой проект именно на эту тему</a:t>
            </a:r>
            <a:endParaRPr b="1" sz="1900">
              <a:solidFill>
                <a:schemeClr val="accent6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chemeClr val="accent6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grpSp>
        <p:nvGrpSpPr>
          <p:cNvPr id="168" name="Google Shape;168;p15"/>
          <p:cNvGrpSpPr/>
          <p:nvPr/>
        </p:nvGrpSpPr>
        <p:grpSpPr>
          <a:xfrm>
            <a:off x="-397143" y="-538260"/>
            <a:ext cx="2555822" cy="2296240"/>
            <a:chOff x="-1344978" y="-685187"/>
            <a:chExt cx="6781167" cy="6092438"/>
          </a:xfrm>
        </p:grpSpPr>
        <p:sp>
          <p:nvSpPr>
            <p:cNvPr id="169" name="Google Shape;169;p15"/>
            <p:cNvSpPr/>
            <p:nvPr/>
          </p:nvSpPr>
          <p:spPr>
            <a:xfrm>
              <a:off x="-185195" y="-312516"/>
              <a:ext cx="2245500" cy="2245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15"/>
            <p:cNvSpPr/>
            <p:nvPr/>
          </p:nvSpPr>
          <p:spPr>
            <a:xfrm>
              <a:off x="-1344978" y="-144876"/>
              <a:ext cx="2690100" cy="269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15"/>
            <p:cNvSpPr/>
            <p:nvPr/>
          </p:nvSpPr>
          <p:spPr>
            <a:xfrm>
              <a:off x="494840" y="1571529"/>
              <a:ext cx="1318800" cy="1318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15"/>
            <p:cNvSpPr/>
            <p:nvPr/>
          </p:nvSpPr>
          <p:spPr>
            <a:xfrm>
              <a:off x="-844556" y="2481611"/>
              <a:ext cx="1947600" cy="19476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15"/>
            <p:cNvSpPr/>
            <p:nvPr/>
          </p:nvSpPr>
          <p:spPr>
            <a:xfrm>
              <a:off x="1771092" y="283376"/>
              <a:ext cx="2607000" cy="2607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15"/>
            <p:cNvSpPr/>
            <p:nvPr/>
          </p:nvSpPr>
          <p:spPr>
            <a:xfrm>
              <a:off x="1344978" y="-685187"/>
              <a:ext cx="1644600" cy="16446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15"/>
            <p:cNvSpPr/>
            <p:nvPr/>
          </p:nvSpPr>
          <p:spPr>
            <a:xfrm>
              <a:off x="-574093" y="4228496"/>
              <a:ext cx="1130100" cy="113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15"/>
            <p:cNvSpPr/>
            <p:nvPr/>
          </p:nvSpPr>
          <p:spPr>
            <a:xfrm>
              <a:off x="2625707" y="3733966"/>
              <a:ext cx="817800" cy="8178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15"/>
            <p:cNvSpPr/>
            <p:nvPr/>
          </p:nvSpPr>
          <p:spPr>
            <a:xfrm>
              <a:off x="2371916" y="4306414"/>
              <a:ext cx="245400" cy="245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15"/>
            <p:cNvSpPr/>
            <p:nvPr/>
          </p:nvSpPr>
          <p:spPr>
            <a:xfrm>
              <a:off x="1921862" y="3754016"/>
              <a:ext cx="245400" cy="245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15"/>
            <p:cNvSpPr/>
            <p:nvPr/>
          </p:nvSpPr>
          <p:spPr>
            <a:xfrm>
              <a:off x="3779290" y="3536976"/>
              <a:ext cx="245400" cy="24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15"/>
            <p:cNvSpPr/>
            <p:nvPr/>
          </p:nvSpPr>
          <p:spPr>
            <a:xfrm>
              <a:off x="3533870" y="4916451"/>
              <a:ext cx="490800" cy="4908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15"/>
            <p:cNvSpPr/>
            <p:nvPr/>
          </p:nvSpPr>
          <p:spPr>
            <a:xfrm>
              <a:off x="3779289" y="156746"/>
              <a:ext cx="1656900" cy="16569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82" name="Google Shape;182;p15"/>
          <p:cNvCxnSpPr/>
          <p:nvPr/>
        </p:nvCxnSpPr>
        <p:spPr>
          <a:xfrm>
            <a:off x="2593542" y="804428"/>
            <a:ext cx="8244000" cy="0"/>
          </a:xfrm>
          <a:prstGeom prst="straightConnector1">
            <a:avLst/>
          </a:prstGeom>
          <a:noFill/>
          <a:ln cap="flat" cmpd="sng" w="9525">
            <a:solidFill>
              <a:srgbClr val="A5A5A5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83" name="Google Shape;183;p15"/>
          <p:cNvSpPr/>
          <p:nvPr/>
        </p:nvSpPr>
        <p:spPr>
          <a:xfrm>
            <a:off x="2158571" y="332773"/>
            <a:ext cx="590700" cy="479100"/>
          </a:xfrm>
          <a:prstGeom prst="parallelogram">
            <a:avLst>
              <a:gd fmla="val 25000" name="adj"/>
            </a:avLst>
          </a:prstGeom>
          <a:noFill/>
          <a:ln cap="flat" cmpd="sng" w="1270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36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15"/>
          <p:cNvSpPr/>
          <p:nvPr/>
        </p:nvSpPr>
        <p:spPr>
          <a:xfrm>
            <a:off x="3206158" y="351898"/>
            <a:ext cx="4690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ИДЕЯ</a:t>
            </a:r>
            <a:r>
              <a:rPr b="1" lang="en-US" sz="2400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 ПРОЕКТА</a:t>
            </a:r>
            <a:endParaRPr b="1" sz="2400">
              <a:solidFill>
                <a:srgbClr val="3F3F3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oogle Shape;189;p16"/>
          <p:cNvGrpSpPr/>
          <p:nvPr/>
        </p:nvGrpSpPr>
        <p:grpSpPr>
          <a:xfrm>
            <a:off x="1962731" y="2269736"/>
            <a:ext cx="786390" cy="1805689"/>
            <a:chOff x="7080250" y="3319463"/>
            <a:chExt cx="284162" cy="652462"/>
          </a:xfrm>
        </p:grpSpPr>
        <p:sp>
          <p:nvSpPr>
            <p:cNvPr id="190" name="Google Shape;190;p16"/>
            <p:cNvSpPr/>
            <p:nvPr/>
          </p:nvSpPr>
          <p:spPr>
            <a:xfrm>
              <a:off x="7080250" y="3476625"/>
              <a:ext cx="71437" cy="268287"/>
            </a:xfrm>
            <a:custGeom>
              <a:rect b="b" l="l" r="r" t="t"/>
              <a:pathLst>
                <a:path extrusionOk="0" h="169" w="45">
                  <a:moveTo>
                    <a:pt x="29" y="154"/>
                  </a:moveTo>
                  <a:lnTo>
                    <a:pt x="29" y="154"/>
                  </a:lnTo>
                  <a:lnTo>
                    <a:pt x="27" y="160"/>
                  </a:lnTo>
                  <a:lnTo>
                    <a:pt x="24" y="165"/>
                  </a:lnTo>
                  <a:lnTo>
                    <a:pt x="19" y="168"/>
                  </a:lnTo>
                  <a:lnTo>
                    <a:pt x="15" y="169"/>
                  </a:lnTo>
                  <a:lnTo>
                    <a:pt x="15" y="169"/>
                  </a:lnTo>
                  <a:lnTo>
                    <a:pt x="9" y="168"/>
                  </a:lnTo>
                  <a:lnTo>
                    <a:pt x="4" y="165"/>
                  </a:lnTo>
                  <a:lnTo>
                    <a:pt x="1" y="160"/>
                  </a:lnTo>
                  <a:lnTo>
                    <a:pt x="0" y="154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8" y="8"/>
                  </a:lnTo>
                  <a:lnTo>
                    <a:pt x="21" y="3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6" y="0"/>
                  </a:lnTo>
                  <a:lnTo>
                    <a:pt x="41" y="3"/>
                  </a:lnTo>
                  <a:lnTo>
                    <a:pt x="44" y="8"/>
                  </a:lnTo>
                  <a:lnTo>
                    <a:pt x="45" y="14"/>
                  </a:lnTo>
                  <a:lnTo>
                    <a:pt x="29" y="15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16"/>
            <p:cNvSpPr/>
            <p:nvPr/>
          </p:nvSpPr>
          <p:spPr>
            <a:xfrm>
              <a:off x="7292975" y="3476625"/>
              <a:ext cx="71437" cy="268287"/>
            </a:xfrm>
            <a:custGeom>
              <a:rect b="b" l="l" r="r" t="t"/>
              <a:pathLst>
                <a:path extrusionOk="0" h="169" w="45">
                  <a:moveTo>
                    <a:pt x="45" y="154"/>
                  </a:moveTo>
                  <a:lnTo>
                    <a:pt x="45" y="154"/>
                  </a:lnTo>
                  <a:lnTo>
                    <a:pt x="44" y="160"/>
                  </a:lnTo>
                  <a:lnTo>
                    <a:pt x="41" y="165"/>
                  </a:lnTo>
                  <a:lnTo>
                    <a:pt x="36" y="168"/>
                  </a:lnTo>
                  <a:lnTo>
                    <a:pt x="30" y="169"/>
                  </a:lnTo>
                  <a:lnTo>
                    <a:pt x="30" y="169"/>
                  </a:lnTo>
                  <a:lnTo>
                    <a:pt x="24" y="168"/>
                  </a:lnTo>
                  <a:lnTo>
                    <a:pt x="20" y="165"/>
                  </a:lnTo>
                  <a:lnTo>
                    <a:pt x="17" y="160"/>
                  </a:lnTo>
                  <a:lnTo>
                    <a:pt x="17" y="15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1" y="8"/>
                  </a:lnTo>
                  <a:lnTo>
                    <a:pt x="4" y="3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20" y="0"/>
                  </a:lnTo>
                  <a:lnTo>
                    <a:pt x="24" y="3"/>
                  </a:lnTo>
                  <a:lnTo>
                    <a:pt x="27" y="8"/>
                  </a:lnTo>
                  <a:lnTo>
                    <a:pt x="29" y="14"/>
                  </a:lnTo>
                  <a:lnTo>
                    <a:pt x="45" y="15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16"/>
            <p:cNvSpPr/>
            <p:nvPr/>
          </p:nvSpPr>
          <p:spPr>
            <a:xfrm>
              <a:off x="7154863" y="3319463"/>
              <a:ext cx="134937" cy="134937"/>
            </a:xfrm>
            <a:custGeom>
              <a:rect b="b" l="l" r="r" t="t"/>
              <a:pathLst>
                <a:path extrusionOk="0" h="85" w="85">
                  <a:moveTo>
                    <a:pt x="43" y="85"/>
                  </a:moveTo>
                  <a:lnTo>
                    <a:pt x="43" y="85"/>
                  </a:lnTo>
                  <a:lnTo>
                    <a:pt x="50" y="84"/>
                  </a:lnTo>
                  <a:lnTo>
                    <a:pt x="59" y="82"/>
                  </a:lnTo>
                  <a:lnTo>
                    <a:pt x="65" y="78"/>
                  </a:lnTo>
                  <a:lnTo>
                    <a:pt x="72" y="73"/>
                  </a:lnTo>
                  <a:lnTo>
                    <a:pt x="78" y="66"/>
                  </a:lnTo>
                  <a:lnTo>
                    <a:pt x="81" y="59"/>
                  </a:lnTo>
                  <a:lnTo>
                    <a:pt x="84" y="50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34"/>
                  </a:lnTo>
                  <a:lnTo>
                    <a:pt x="81" y="26"/>
                  </a:lnTo>
                  <a:lnTo>
                    <a:pt x="78" y="18"/>
                  </a:lnTo>
                  <a:lnTo>
                    <a:pt x="72" y="12"/>
                  </a:lnTo>
                  <a:lnTo>
                    <a:pt x="65" y="8"/>
                  </a:lnTo>
                  <a:lnTo>
                    <a:pt x="59" y="3"/>
                  </a:lnTo>
                  <a:lnTo>
                    <a:pt x="5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33" y="0"/>
                  </a:lnTo>
                  <a:lnTo>
                    <a:pt x="26" y="3"/>
                  </a:lnTo>
                  <a:lnTo>
                    <a:pt x="18" y="8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0" y="34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50"/>
                  </a:lnTo>
                  <a:lnTo>
                    <a:pt x="3" y="59"/>
                  </a:lnTo>
                  <a:lnTo>
                    <a:pt x="6" y="66"/>
                  </a:lnTo>
                  <a:lnTo>
                    <a:pt x="12" y="73"/>
                  </a:lnTo>
                  <a:lnTo>
                    <a:pt x="18" y="78"/>
                  </a:lnTo>
                  <a:lnTo>
                    <a:pt x="26" y="82"/>
                  </a:lnTo>
                  <a:lnTo>
                    <a:pt x="33" y="84"/>
                  </a:lnTo>
                  <a:lnTo>
                    <a:pt x="43" y="85"/>
                  </a:lnTo>
                  <a:lnTo>
                    <a:pt x="43" y="8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16"/>
            <p:cNvSpPr/>
            <p:nvPr/>
          </p:nvSpPr>
          <p:spPr>
            <a:xfrm>
              <a:off x="7146925" y="3673475"/>
              <a:ext cx="63500" cy="298450"/>
            </a:xfrm>
            <a:custGeom>
              <a:rect b="b" l="l" r="r" t="t"/>
              <a:pathLst>
                <a:path extrusionOk="0" h="188" w="40">
                  <a:moveTo>
                    <a:pt x="40" y="169"/>
                  </a:moveTo>
                  <a:lnTo>
                    <a:pt x="40" y="169"/>
                  </a:lnTo>
                  <a:lnTo>
                    <a:pt x="38" y="176"/>
                  </a:lnTo>
                  <a:lnTo>
                    <a:pt x="34" y="182"/>
                  </a:lnTo>
                  <a:lnTo>
                    <a:pt x="28" y="187"/>
                  </a:lnTo>
                  <a:lnTo>
                    <a:pt x="20" y="188"/>
                  </a:lnTo>
                  <a:lnTo>
                    <a:pt x="20" y="188"/>
                  </a:lnTo>
                  <a:lnTo>
                    <a:pt x="12" y="187"/>
                  </a:lnTo>
                  <a:lnTo>
                    <a:pt x="5" y="182"/>
                  </a:lnTo>
                  <a:lnTo>
                    <a:pt x="2" y="176"/>
                  </a:lnTo>
                  <a:lnTo>
                    <a:pt x="0" y="16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2" y="12"/>
                  </a:lnTo>
                  <a:lnTo>
                    <a:pt x="5" y="6"/>
                  </a:lnTo>
                  <a:lnTo>
                    <a:pt x="12" y="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8" y="1"/>
                  </a:lnTo>
                  <a:lnTo>
                    <a:pt x="34" y="6"/>
                  </a:lnTo>
                  <a:lnTo>
                    <a:pt x="38" y="12"/>
                  </a:lnTo>
                  <a:lnTo>
                    <a:pt x="40" y="19"/>
                  </a:lnTo>
                  <a:lnTo>
                    <a:pt x="40" y="16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16"/>
            <p:cNvSpPr/>
            <p:nvPr/>
          </p:nvSpPr>
          <p:spPr>
            <a:xfrm>
              <a:off x="7234238" y="3673475"/>
              <a:ext cx="63500" cy="298450"/>
            </a:xfrm>
            <a:custGeom>
              <a:rect b="b" l="l" r="r" t="t"/>
              <a:pathLst>
                <a:path extrusionOk="0" h="188" w="40">
                  <a:moveTo>
                    <a:pt x="40" y="169"/>
                  </a:moveTo>
                  <a:lnTo>
                    <a:pt x="40" y="169"/>
                  </a:lnTo>
                  <a:lnTo>
                    <a:pt x="38" y="176"/>
                  </a:lnTo>
                  <a:lnTo>
                    <a:pt x="34" y="182"/>
                  </a:lnTo>
                  <a:lnTo>
                    <a:pt x="28" y="187"/>
                  </a:lnTo>
                  <a:lnTo>
                    <a:pt x="20" y="188"/>
                  </a:lnTo>
                  <a:lnTo>
                    <a:pt x="20" y="188"/>
                  </a:lnTo>
                  <a:lnTo>
                    <a:pt x="12" y="187"/>
                  </a:lnTo>
                  <a:lnTo>
                    <a:pt x="6" y="182"/>
                  </a:lnTo>
                  <a:lnTo>
                    <a:pt x="2" y="176"/>
                  </a:lnTo>
                  <a:lnTo>
                    <a:pt x="0" y="16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2" y="12"/>
                  </a:lnTo>
                  <a:lnTo>
                    <a:pt x="6" y="6"/>
                  </a:lnTo>
                  <a:lnTo>
                    <a:pt x="12" y="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8" y="1"/>
                  </a:lnTo>
                  <a:lnTo>
                    <a:pt x="34" y="6"/>
                  </a:lnTo>
                  <a:lnTo>
                    <a:pt x="38" y="12"/>
                  </a:lnTo>
                  <a:lnTo>
                    <a:pt x="40" y="19"/>
                  </a:lnTo>
                  <a:lnTo>
                    <a:pt x="40" y="16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16"/>
            <p:cNvSpPr/>
            <p:nvPr/>
          </p:nvSpPr>
          <p:spPr>
            <a:xfrm>
              <a:off x="7108825" y="3459163"/>
              <a:ext cx="227012" cy="257175"/>
            </a:xfrm>
            <a:custGeom>
              <a:rect b="b" l="l" r="r" t="t"/>
              <a:pathLst>
                <a:path extrusionOk="0" h="162" w="143">
                  <a:moveTo>
                    <a:pt x="122" y="138"/>
                  </a:moveTo>
                  <a:lnTo>
                    <a:pt x="122" y="138"/>
                  </a:lnTo>
                  <a:lnTo>
                    <a:pt x="120" y="145"/>
                  </a:lnTo>
                  <a:lnTo>
                    <a:pt x="117" y="151"/>
                  </a:lnTo>
                  <a:lnTo>
                    <a:pt x="114" y="156"/>
                  </a:lnTo>
                  <a:lnTo>
                    <a:pt x="110" y="159"/>
                  </a:lnTo>
                  <a:lnTo>
                    <a:pt x="104" y="160"/>
                  </a:lnTo>
                  <a:lnTo>
                    <a:pt x="96" y="162"/>
                  </a:lnTo>
                  <a:lnTo>
                    <a:pt x="81" y="162"/>
                  </a:lnTo>
                  <a:lnTo>
                    <a:pt x="62" y="162"/>
                  </a:lnTo>
                  <a:lnTo>
                    <a:pt x="62" y="162"/>
                  </a:lnTo>
                  <a:lnTo>
                    <a:pt x="47" y="162"/>
                  </a:lnTo>
                  <a:lnTo>
                    <a:pt x="40" y="160"/>
                  </a:lnTo>
                  <a:lnTo>
                    <a:pt x="33" y="159"/>
                  </a:lnTo>
                  <a:lnTo>
                    <a:pt x="29" y="156"/>
                  </a:lnTo>
                  <a:lnTo>
                    <a:pt x="24" y="151"/>
                  </a:lnTo>
                  <a:lnTo>
                    <a:pt x="23" y="145"/>
                  </a:lnTo>
                  <a:lnTo>
                    <a:pt x="21" y="138"/>
                  </a:lnTo>
                  <a:lnTo>
                    <a:pt x="21" y="42"/>
                  </a:lnTo>
                  <a:lnTo>
                    <a:pt x="21" y="42"/>
                  </a:lnTo>
                  <a:lnTo>
                    <a:pt x="12" y="35"/>
                  </a:lnTo>
                  <a:lnTo>
                    <a:pt x="6" y="31"/>
                  </a:lnTo>
                  <a:lnTo>
                    <a:pt x="1" y="26"/>
                  </a:lnTo>
                  <a:lnTo>
                    <a:pt x="0" y="22"/>
                  </a:lnTo>
                  <a:lnTo>
                    <a:pt x="0" y="19"/>
                  </a:lnTo>
                  <a:lnTo>
                    <a:pt x="3" y="14"/>
                  </a:lnTo>
                  <a:lnTo>
                    <a:pt x="6" y="11"/>
                  </a:lnTo>
                  <a:lnTo>
                    <a:pt x="12" y="10"/>
                  </a:lnTo>
                  <a:lnTo>
                    <a:pt x="24" y="5"/>
                  </a:lnTo>
                  <a:lnTo>
                    <a:pt x="38" y="2"/>
                  </a:lnTo>
                  <a:lnTo>
                    <a:pt x="62" y="0"/>
                  </a:lnTo>
                  <a:lnTo>
                    <a:pt x="81" y="0"/>
                  </a:lnTo>
                  <a:lnTo>
                    <a:pt x="81" y="0"/>
                  </a:lnTo>
                  <a:lnTo>
                    <a:pt x="91" y="0"/>
                  </a:lnTo>
                  <a:lnTo>
                    <a:pt x="105" y="2"/>
                  </a:lnTo>
                  <a:lnTo>
                    <a:pt x="119" y="5"/>
                  </a:lnTo>
                  <a:lnTo>
                    <a:pt x="133" y="10"/>
                  </a:lnTo>
                  <a:lnTo>
                    <a:pt x="137" y="13"/>
                  </a:lnTo>
                  <a:lnTo>
                    <a:pt x="140" y="16"/>
                  </a:lnTo>
                  <a:lnTo>
                    <a:pt x="143" y="19"/>
                  </a:lnTo>
                  <a:lnTo>
                    <a:pt x="143" y="22"/>
                  </a:lnTo>
                  <a:lnTo>
                    <a:pt x="142" y="26"/>
                  </a:lnTo>
                  <a:lnTo>
                    <a:pt x="137" y="31"/>
                  </a:lnTo>
                  <a:lnTo>
                    <a:pt x="131" y="35"/>
                  </a:lnTo>
                  <a:lnTo>
                    <a:pt x="122" y="42"/>
                  </a:lnTo>
                  <a:lnTo>
                    <a:pt x="122" y="13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6" name="Google Shape;196;p16"/>
          <p:cNvGrpSpPr/>
          <p:nvPr/>
        </p:nvGrpSpPr>
        <p:grpSpPr>
          <a:xfrm>
            <a:off x="2317143" y="2429474"/>
            <a:ext cx="786390" cy="1805689"/>
            <a:chOff x="7080250" y="3319463"/>
            <a:chExt cx="284162" cy="652462"/>
          </a:xfrm>
        </p:grpSpPr>
        <p:sp>
          <p:nvSpPr>
            <p:cNvPr id="197" name="Google Shape;197;p16"/>
            <p:cNvSpPr/>
            <p:nvPr/>
          </p:nvSpPr>
          <p:spPr>
            <a:xfrm>
              <a:off x="7080250" y="3476625"/>
              <a:ext cx="71437" cy="268287"/>
            </a:xfrm>
            <a:custGeom>
              <a:rect b="b" l="l" r="r" t="t"/>
              <a:pathLst>
                <a:path extrusionOk="0" h="169" w="45">
                  <a:moveTo>
                    <a:pt x="29" y="154"/>
                  </a:moveTo>
                  <a:lnTo>
                    <a:pt x="29" y="154"/>
                  </a:lnTo>
                  <a:lnTo>
                    <a:pt x="27" y="160"/>
                  </a:lnTo>
                  <a:lnTo>
                    <a:pt x="24" y="165"/>
                  </a:lnTo>
                  <a:lnTo>
                    <a:pt x="19" y="168"/>
                  </a:lnTo>
                  <a:lnTo>
                    <a:pt x="15" y="169"/>
                  </a:lnTo>
                  <a:lnTo>
                    <a:pt x="15" y="169"/>
                  </a:lnTo>
                  <a:lnTo>
                    <a:pt x="9" y="168"/>
                  </a:lnTo>
                  <a:lnTo>
                    <a:pt x="4" y="165"/>
                  </a:lnTo>
                  <a:lnTo>
                    <a:pt x="1" y="160"/>
                  </a:lnTo>
                  <a:lnTo>
                    <a:pt x="0" y="154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8" y="8"/>
                  </a:lnTo>
                  <a:lnTo>
                    <a:pt x="21" y="3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6" y="0"/>
                  </a:lnTo>
                  <a:lnTo>
                    <a:pt x="41" y="3"/>
                  </a:lnTo>
                  <a:lnTo>
                    <a:pt x="44" y="8"/>
                  </a:lnTo>
                  <a:lnTo>
                    <a:pt x="45" y="14"/>
                  </a:lnTo>
                  <a:lnTo>
                    <a:pt x="29" y="154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16"/>
            <p:cNvSpPr/>
            <p:nvPr/>
          </p:nvSpPr>
          <p:spPr>
            <a:xfrm>
              <a:off x="7292975" y="3476625"/>
              <a:ext cx="71437" cy="268287"/>
            </a:xfrm>
            <a:custGeom>
              <a:rect b="b" l="l" r="r" t="t"/>
              <a:pathLst>
                <a:path extrusionOk="0" h="169" w="45">
                  <a:moveTo>
                    <a:pt x="45" y="154"/>
                  </a:moveTo>
                  <a:lnTo>
                    <a:pt x="45" y="154"/>
                  </a:lnTo>
                  <a:lnTo>
                    <a:pt x="44" y="160"/>
                  </a:lnTo>
                  <a:lnTo>
                    <a:pt x="41" y="165"/>
                  </a:lnTo>
                  <a:lnTo>
                    <a:pt x="36" y="168"/>
                  </a:lnTo>
                  <a:lnTo>
                    <a:pt x="30" y="169"/>
                  </a:lnTo>
                  <a:lnTo>
                    <a:pt x="30" y="169"/>
                  </a:lnTo>
                  <a:lnTo>
                    <a:pt x="24" y="168"/>
                  </a:lnTo>
                  <a:lnTo>
                    <a:pt x="20" y="165"/>
                  </a:lnTo>
                  <a:lnTo>
                    <a:pt x="17" y="160"/>
                  </a:lnTo>
                  <a:lnTo>
                    <a:pt x="17" y="15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1" y="8"/>
                  </a:lnTo>
                  <a:lnTo>
                    <a:pt x="4" y="3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20" y="0"/>
                  </a:lnTo>
                  <a:lnTo>
                    <a:pt x="24" y="3"/>
                  </a:lnTo>
                  <a:lnTo>
                    <a:pt x="27" y="8"/>
                  </a:lnTo>
                  <a:lnTo>
                    <a:pt x="29" y="14"/>
                  </a:lnTo>
                  <a:lnTo>
                    <a:pt x="45" y="154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16"/>
            <p:cNvSpPr/>
            <p:nvPr/>
          </p:nvSpPr>
          <p:spPr>
            <a:xfrm>
              <a:off x="7154863" y="3319463"/>
              <a:ext cx="134937" cy="134937"/>
            </a:xfrm>
            <a:custGeom>
              <a:rect b="b" l="l" r="r" t="t"/>
              <a:pathLst>
                <a:path extrusionOk="0" h="85" w="85">
                  <a:moveTo>
                    <a:pt x="43" y="85"/>
                  </a:moveTo>
                  <a:lnTo>
                    <a:pt x="43" y="85"/>
                  </a:lnTo>
                  <a:lnTo>
                    <a:pt x="50" y="84"/>
                  </a:lnTo>
                  <a:lnTo>
                    <a:pt x="59" y="82"/>
                  </a:lnTo>
                  <a:lnTo>
                    <a:pt x="65" y="78"/>
                  </a:lnTo>
                  <a:lnTo>
                    <a:pt x="72" y="73"/>
                  </a:lnTo>
                  <a:lnTo>
                    <a:pt x="78" y="66"/>
                  </a:lnTo>
                  <a:lnTo>
                    <a:pt x="81" y="59"/>
                  </a:lnTo>
                  <a:lnTo>
                    <a:pt x="84" y="50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34"/>
                  </a:lnTo>
                  <a:lnTo>
                    <a:pt x="81" y="26"/>
                  </a:lnTo>
                  <a:lnTo>
                    <a:pt x="78" y="18"/>
                  </a:lnTo>
                  <a:lnTo>
                    <a:pt x="72" y="12"/>
                  </a:lnTo>
                  <a:lnTo>
                    <a:pt x="65" y="8"/>
                  </a:lnTo>
                  <a:lnTo>
                    <a:pt x="59" y="3"/>
                  </a:lnTo>
                  <a:lnTo>
                    <a:pt x="5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33" y="0"/>
                  </a:lnTo>
                  <a:lnTo>
                    <a:pt x="26" y="3"/>
                  </a:lnTo>
                  <a:lnTo>
                    <a:pt x="18" y="8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0" y="34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50"/>
                  </a:lnTo>
                  <a:lnTo>
                    <a:pt x="3" y="59"/>
                  </a:lnTo>
                  <a:lnTo>
                    <a:pt x="6" y="66"/>
                  </a:lnTo>
                  <a:lnTo>
                    <a:pt x="12" y="73"/>
                  </a:lnTo>
                  <a:lnTo>
                    <a:pt x="18" y="78"/>
                  </a:lnTo>
                  <a:lnTo>
                    <a:pt x="26" y="82"/>
                  </a:lnTo>
                  <a:lnTo>
                    <a:pt x="33" y="84"/>
                  </a:lnTo>
                  <a:lnTo>
                    <a:pt x="43" y="85"/>
                  </a:lnTo>
                  <a:lnTo>
                    <a:pt x="43" y="85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16"/>
            <p:cNvSpPr/>
            <p:nvPr/>
          </p:nvSpPr>
          <p:spPr>
            <a:xfrm>
              <a:off x="7146925" y="3673475"/>
              <a:ext cx="63500" cy="298450"/>
            </a:xfrm>
            <a:custGeom>
              <a:rect b="b" l="l" r="r" t="t"/>
              <a:pathLst>
                <a:path extrusionOk="0" h="188" w="40">
                  <a:moveTo>
                    <a:pt x="40" y="169"/>
                  </a:moveTo>
                  <a:lnTo>
                    <a:pt x="40" y="169"/>
                  </a:lnTo>
                  <a:lnTo>
                    <a:pt x="38" y="176"/>
                  </a:lnTo>
                  <a:lnTo>
                    <a:pt x="34" y="182"/>
                  </a:lnTo>
                  <a:lnTo>
                    <a:pt x="28" y="187"/>
                  </a:lnTo>
                  <a:lnTo>
                    <a:pt x="20" y="188"/>
                  </a:lnTo>
                  <a:lnTo>
                    <a:pt x="20" y="188"/>
                  </a:lnTo>
                  <a:lnTo>
                    <a:pt x="12" y="187"/>
                  </a:lnTo>
                  <a:lnTo>
                    <a:pt x="5" y="182"/>
                  </a:lnTo>
                  <a:lnTo>
                    <a:pt x="2" y="176"/>
                  </a:lnTo>
                  <a:lnTo>
                    <a:pt x="0" y="16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2" y="12"/>
                  </a:lnTo>
                  <a:lnTo>
                    <a:pt x="5" y="6"/>
                  </a:lnTo>
                  <a:lnTo>
                    <a:pt x="12" y="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8" y="1"/>
                  </a:lnTo>
                  <a:lnTo>
                    <a:pt x="34" y="6"/>
                  </a:lnTo>
                  <a:lnTo>
                    <a:pt x="38" y="12"/>
                  </a:lnTo>
                  <a:lnTo>
                    <a:pt x="40" y="19"/>
                  </a:lnTo>
                  <a:lnTo>
                    <a:pt x="40" y="169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16"/>
            <p:cNvSpPr/>
            <p:nvPr/>
          </p:nvSpPr>
          <p:spPr>
            <a:xfrm>
              <a:off x="7234238" y="3673475"/>
              <a:ext cx="63500" cy="298450"/>
            </a:xfrm>
            <a:custGeom>
              <a:rect b="b" l="l" r="r" t="t"/>
              <a:pathLst>
                <a:path extrusionOk="0" h="188" w="40">
                  <a:moveTo>
                    <a:pt x="40" y="169"/>
                  </a:moveTo>
                  <a:lnTo>
                    <a:pt x="40" y="169"/>
                  </a:lnTo>
                  <a:lnTo>
                    <a:pt x="38" y="176"/>
                  </a:lnTo>
                  <a:lnTo>
                    <a:pt x="34" y="182"/>
                  </a:lnTo>
                  <a:lnTo>
                    <a:pt x="28" y="187"/>
                  </a:lnTo>
                  <a:lnTo>
                    <a:pt x="20" y="188"/>
                  </a:lnTo>
                  <a:lnTo>
                    <a:pt x="20" y="188"/>
                  </a:lnTo>
                  <a:lnTo>
                    <a:pt x="12" y="187"/>
                  </a:lnTo>
                  <a:lnTo>
                    <a:pt x="6" y="182"/>
                  </a:lnTo>
                  <a:lnTo>
                    <a:pt x="2" y="176"/>
                  </a:lnTo>
                  <a:lnTo>
                    <a:pt x="0" y="16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2" y="12"/>
                  </a:lnTo>
                  <a:lnTo>
                    <a:pt x="6" y="6"/>
                  </a:lnTo>
                  <a:lnTo>
                    <a:pt x="12" y="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8" y="1"/>
                  </a:lnTo>
                  <a:lnTo>
                    <a:pt x="34" y="6"/>
                  </a:lnTo>
                  <a:lnTo>
                    <a:pt x="38" y="12"/>
                  </a:lnTo>
                  <a:lnTo>
                    <a:pt x="40" y="19"/>
                  </a:lnTo>
                  <a:lnTo>
                    <a:pt x="40" y="169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16"/>
            <p:cNvSpPr/>
            <p:nvPr/>
          </p:nvSpPr>
          <p:spPr>
            <a:xfrm>
              <a:off x="7108825" y="3459163"/>
              <a:ext cx="227012" cy="257175"/>
            </a:xfrm>
            <a:custGeom>
              <a:rect b="b" l="l" r="r" t="t"/>
              <a:pathLst>
                <a:path extrusionOk="0" h="162" w="143">
                  <a:moveTo>
                    <a:pt x="122" y="138"/>
                  </a:moveTo>
                  <a:lnTo>
                    <a:pt x="122" y="138"/>
                  </a:lnTo>
                  <a:lnTo>
                    <a:pt x="120" y="145"/>
                  </a:lnTo>
                  <a:lnTo>
                    <a:pt x="117" y="151"/>
                  </a:lnTo>
                  <a:lnTo>
                    <a:pt x="114" y="156"/>
                  </a:lnTo>
                  <a:lnTo>
                    <a:pt x="110" y="159"/>
                  </a:lnTo>
                  <a:lnTo>
                    <a:pt x="104" y="160"/>
                  </a:lnTo>
                  <a:lnTo>
                    <a:pt x="96" y="162"/>
                  </a:lnTo>
                  <a:lnTo>
                    <a:pt x="81" y="162"/>
                  </a:lnTo>
                  <a:lnTo>
                    <a:pt x="62" y="162"/>
                  </a:lnTo>
                  <a:lnTo>
                    <a:pt x="62" y="162"/>
                  </a:lnTo>
                  <a:lnTo>
                    <a:pt x="47" y="162"/>
                  </a:lnTo>
                  <a:lnTo>
                    <a:pt x="40" y="160"/>
                  </a:lnTo>
                  <a:lnTo>
                    <a:pt x="33" y="159"/>
                  </a:lnTo>
                  <a:lnTo>
                    <a:pt x="29" y="156"/>
                  </a:lnTo>
                  <a:lnTo>
                    <a:pt x="24" y="151"/>
                  </a:lnTo>
                  <a:lnTo>
                    <a:pt x="23" y="145"/>
                  </a:lnTo>
                  <a:lnTo>
                    <a:pt x="21" y="138"/>
                  </a:lnTo>
                  <a:lnTo>
                    <a:pt x="21" y="42"/>
                  </a:lnTo>
                  <a:lnTo>
                    <a:pt x="21" y="42"/>
                  </a:lnTo>
                  <a:lnTo>
                    <a:pt x="12" y="35"/>
                  </a:lnTo>
                  <a:lnTo>
                    <a:pt x="6" y="31"/>
                  </a:lnTo>
                  <a:lnTo>
                    <a:pt x="1" y="26"/>
                  </a:lnTo>
                  <a:lnTo>
                    <a:pt x="0" y="22"/>
                  </a:lnTo>
                  <a:lnTo>
                    <a:pt x="0" y="19"/>
                  </a:lnTo>
                  <a:lnTo>
                    <a:pt x="3" y="14"/>
                  </a:lnTo>
                  <a:lnTo>
                    <a:pt x="6" y="11"/>
                  </a:lnTo>
                  <a:lnTo>
                    <a:pt x="12" y="10"/>
                  </a:lnTo>
                  <a:lnTo>
                    <a:pt x="24" y="5"/>
                  </a:lnTo>
                  <a:lnTo>
                    <a:pt x="38" y="2"/>
                  </a:lnTo>
                  <a:lnTo>
                    <a:pt x="62" y="0"/>
                  </a:lnTo>
                  <a:lnTo>
                    <a:pt x="81" y="0"/>
                  </a:lnTo>
                  <a:lnTo>
                    <a:pt x="81" y="0"/>
                  </a:lnTo>
                  <a:lnTo>
                    <a:pt x="91" y="0"/>
                  </a:lnTo>
                  <a:lnTo>
                    <a:pt x="105" y="2"/>
                  </a:lnTo>
                  <a:lnTo>
                    <a:pt x="119" y="5"/>
                  </a:lnTo>
                  <a:lnTo>
                    <a:pt x="133" y="10"/>
                  </a:lnTo>
                  <a:lnTo>
                    <a:pt x="137" y="13"/>
                  </a:lnTo>
                  <a:lnTo>
                    <a:pt x="140" y="16"/>
                  </a:lnTo>
                  <a:lnTo>
                    <a:pt x="143" y="19"/>
                  </a:lnTo>
                  <a:lnTo>
                    <a:pt x="143" y="22"/>
                  </a:lnTo>
                  <a:lnTo>
                    <a:pt x="142" y="26"/>
                  </a:lnTo>
                  <a:lnTo>
                    <a:pt x="137" y="31"/>
                  </a:lnTo>
                  <a:lnTo>
                    <a:pt x="131" y="35"/>
                  </a:lnTo>
                  <a:lnTo>
                    <a:pt x="122" y="42"/>
                  </a:lnTo>
                  <a:lnTo>
                    <a:pt x="122" y="138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3" name="Google Shape;203;p16"/>
          <p:cNvGrpSpPr/>
          <p:nvPr/>
        </p:nvGrpSpPr>
        <p:grpSpPr>
          <a:xfrm>
            <a:off x="-397123" y="-538250"/>
            <a:ext cx="2555690" cy="2296167"/>
            <a:chOff x="-1344978" y="-685187"/>
            <a:chExt cx="6781080" cy="6092478"/>
          </a:xfrm>
        </p:grpSpPr>
        <p:sp>
          <p:nvSpPr>
            <p:cNvPr id="204" name="Google Shape;204;p16"/>
            <p:cNvSpPr/>
            <p:nvPr/>
          </p:nvSpPr>
          <p:spPr>
            <a:xfrm>
              <a:off x="-185195" y="-312516"/>
              <a:ext cx="2245488" cy="224548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16"/>
            <p:cNvSpPr/>
            <p:nvPr/>
          </p:nvSpPr>
          <p:spPr>
            <a:xfrm>
              <a:off x="-1344978" y="-144876"/>
              <a:ext cx="2689956" cy="268995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16"/>
            <p:cNvSpPr/>
            <p:nvPr/>
          </p:nvSpPr>
          <p:spPr>
            <a:xfrm>
              <a:off x="494840" y="1571529"/>
              <a:ext cx="1318720" cy="131872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16"/>
            <p:cNvSpPr/>
            <p:nvPr/>
          </p:nvSpPr>
          <p:spPr>
            <a:xfrm>
              <a:off x="-844556" y="2481611"/>
              <a:ext cx="1947513" cy="194751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16"/>
            <p:cNvSpPr/>
            <p:nvPr/>
          </p:nvSpPr>
          <p:spPr>
            <a:xfrm>
              <a:off x="1771092" y="283376"/>
              <a:ext cx="2606873" cy="260687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16"/>
            <p:cNvSpPr/>
            <p:nvPr/>
          </p:nvSpPr>
          <p:spPr>
            <a:xfrm>
              <a:off x="1344978" y="-685187"/>
              <a:ext cx="1644608" cy="164460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16"/>
            <p:cNvSpPr/>
            <p:nvPr/>
          </p:nvSpPr>
          <p:spPr>
            <a:xfrm>
              <a:off x="-574093" y="4228496"/>
              <a:ext cx="1130238" cy="113023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16"/>
            <p:cNvSpPr/>
            <p:nvPr/>
          </p:nvSpPr>
          <p:spPr>
            <a:xfrm>
              <a:off x="2625707" y="3733966"/>
              <a:ext cx="817868" cy="81786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16"/>
            <p:cNvSpPr/>
            <p:nvPr/>
          </p:nvSpPr>
          <p:spPr>
            <a:xfrm>
              <a:off x="2371916" y="4306414"/>
              <a:ext cx="245420" cy="2454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16"/>
            <p:cNvSpPr/>
            <p:nvPr/>
          </p:nvSpPr>
          <p:spPr>
            <a:xfrm>
              <a:off x="1921862" y="3754016"/>
              <a:ext cx="245420" cy="2454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16"/>
            <p:cNvSpPr/>
            <p:nvPr/>
          </p:nvSpPr>
          <p:spPr>
            <a:xfrm>
              <a:off x="3779290" y="3536976"/>
              <a:ext cx="245420" cy="24542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16"/>
            <p:cNvSpPr/>
            <p:nvPr/>
          </p:nvSpPr>
          <p:spPr>
            <a:xfrm>
              <a:off x="3533870" y="4916451"/>
              <a:ext cx="490840" cy="4908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16"/>
            <p:cNvSpPr/>
            <p:nvPr/>
          </p:nvSpPr>
          <p:spPr>
            <a:xfrm>
              <a:off x="3779289" y="156746"/>
              <a:ext cx="1656813" cy="16568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17" name="Google Shape;217;p16"/>
          <p:cNvCxnSpPr/>
          <p:nvPr/>
        </p:nvCxnSpPr>
        <p:spPr>
          <a:xfrm>
            <a:off x="2593542" y="804428"/>
            <a:ext cx="8244000" cy="0"/>
          </a:xfrm>
          <a:prstGeom prst="straightConnector1">
            <a:avLst/>
          </a:prstGeom>
          <a:noFill/>
          <a:ln cap="flat" cmpd="sng" w="9525">
            <a:solidFill>
              <a:srgbClr val="A5A5A5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18" name="Google Shape;218;p16"/>
          <p:cNvSpPr/>
          <p:nvPr/>
        </p:nvSpPr>
        <p:spPr>
          <a:xfrm>
            <a:off x="2158571" y="332773"/>
            <a:ext cx="590551" cy="479165"/>
          </a:xfrm>
          <a:prstGeom prst="parallelogram">
            <a:avLst>
              <a:gd fmla="val 25000" name="adj"/>
            </a:avLst>
          </a:prstGeom>
          <a:noFill/>
          <a:ln cap="flat" cmpd="sng" w="1270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36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16"/>
          <p:cNvSpPr/>
          <p:nvPr/>
        </p:nvSpPr>
        <p:spPr>
          <a:xfrm>
            <a:off x="3206158" y="351898"/>
            <a:ext cx="469055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ЦЕЛЕВАЯ АУДИТОРИЯ</a:t>
            </a:r>
            <a:endParaRPr b="1" sz="2400">
              <a:solidFill>
                <a:srgbClr val="3F3F3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220" name="Google Shape;220;p16"/>
          <p:cNvSpPr txBox="1"/>
          <p:nvPr/>
        </p:nvSpPr>
        <p:spPr>
          <a:xfrm>
            <a:off x="3409000" y="2542738"/>
            <a:ext cx="3000000" cy="14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chemeClr val="accent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Дошкольники и школьники начальных классов</a:t>
            </a:r>
            <a:endParaRPr b="1" sz="1900">
              <a:solidFill>
                <a:schemeClr val="accent6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chemeClr val="accent6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221" name="Google Shape;221;p16"/>
          <p:cNvSpPr txBox="1"/>
          <p:nvPr/>
        </p:nvSpPr>
        <p:spPr>
          <a:xfrm>
            <a:off x="8489950" y="2429475"/>
            <a:ext cx="3000000" cy="24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chemeClr val="accent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Люди без понимания знаний в сфере информационной безопасности и желающие их получить</a:t>
            </a:r>
            <a:endParaRPr b="1" sz="1900">
              <a:solidFill>
                <a:schemeClr val="accent6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chemeClr val="accent6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grpSp>
        <p:nvGrpSpPr>
          <p:cNvPr id="222" name="Google Shape;222;p16"/>
          <p:cNvGrpSpPr/>
          <p:nvPr/>
        </p:nvGrpSpPr>
        <p:grpSpPr>
          <a:xfrm>
            <a:off x="1530768" y="2429474"/>
            <a:ext cx="786390" cy="1805689"/>
            <a:chOff x="7080250" y="3319463"/>
            <a:chExt cx="284162" cy="652462"/>
          </a:xfrm>
        </p:grpSpPr>
        <p:sp>
          <p:nvSpPr>
            <p:cNvPr id="223" name="Google Shape;223;p16"/>
            <p:cNvSpPr/>
            <p:nvPr/>
          </p:nvSpPr>
          <p:spPr>
            <a:xfrm>
              <a:off x="7080250" y="3476625"/>
              <a:ext cx="71437" cy="268287"/>
            </a:xfrm>
            <a:custGeom>
              <a:rect b="b" l="l" r="r" t="t"/>
              <a:pathLst>
                <a:path extrusionOk="0" h="169" w="45">
                  <a:moveTo>
                    <a:pt x="29" y="154"/>
                  </a:moveTo>
                  <a:lnTo>
                    <a:pt x="29" y="154"/>
                  </a:lnTo>
                  <a:lnTo>
                    <a:pt x="27" y="160"/>
                  </a:lnTo>
                  <a:lnTo>
                    <a:pt x="24" y="165"/>
                  </a:lnTo>
                  <a:lnTo>
                    <a:pt x="19" y="168"/>
                  </a:lnTo>
                  <a:lnTo>
                    <a:pt x="15" y="169"/>
                  </a:lnTo>
                  <a:lnTo>
                    <a:pt x="15" y="169"/>
                  </a:lnTo>
                  <a:lnTo>
                    <a:pt x="9" y="168"/>
                  </a:lnTo>
                  <a:lnTo>
                    <a:pt x="4" y="165"/>
                  </a:lnTo>
                  <a:lnTo>
                    <a:pt x="1" y="160"/>
                  </a:lnTo>
                  <a:lnTo>
                    <a:pt x="0" y="154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8" y="8"/>
                  </a:lnTo>
                  <a:lnTo>
                    <a:pt x="21" y="3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6" y="0"/>
                  </a:lnTo>
                  <a:lnTo>
                    <a:pt x="41" y="3"/>
                  </a:lnTo>
                  <a:lnTo>
                    <a:pt x="44" y="8"/>
                  </a:lnTo>
                  <a:lnTo>
                    <a:pt x="45" y="14"/>
                  </a:lnTo>
                  <a:lnTo>
                    <a:pt x="29" y="15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16"/>
            <p:cNvSpPr/>
            <p:nvPr/>
          </p:nvSpPr>
          <p:spPr>
            <a:xfrm>
              <a:off x="7292975" y="3476625"/>
              <a:ext cx="71437" cy="268287"/>
            </a:xfrm>
            <a:custGeom>
              <a:rect b="b" l="l" r="r" t="t"/>
              <a:pathLst>
                <a:path extrusionOk="0" h="169" w="45">
                  <a:moveTo>
                    <a:pt x="45" y="154"/>
                  </a:moveTo>
                  <a:lnTo>
                    <a:pt x="45" y="154"/>
                  </a:lnTo>
                  <a:lnTo>
                    <a:pt x="44" y="160"/>
                  </a:lnTo>
                  <a:lnTo>
                    <a:pt x="41" y="165"/>
                  </a:lnTo>
                  <a:lnTo>
                    <a:pt x="36" y="168"/>
                  </a:lnTo>
                  <a:lnTo>
                    <a:pt x="30" y="169"/>
                  </a:lnTo>
                  <a:lnTo>
                    <a:pt x="30" y="169"/>
                  </a:lnTo>
                  <a:lnTo>
                    <a:pt x="24" y="168"/>
                  </a:lnTo>
                  <a:lnTo>
                    <a:pt x="20" y="165"/>
                  </a:lnTo>
                  <a:lnTo>
                    <a:pt x="17" y="160"/>
                  </a:lnTo>
                  <a:lnTo>
                    <a:pt x="17" y="15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1" y="8"/>
                  </a:lnTo>
                  <a:lnTo>
                    <a:pt x="4" y="3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20" y="0"/>
                  </a:lnTo>
                  <a:lnTo>
                    <a:pt x="24" y="3"/>
                  </a:lnTo>
                  <a:lnTo>
                    <a:pt x="27" y="8"/>
                  </a:lnTo>
                  <a:lnTo>
                    <a:pt x="29" y="14"/>
                  </a:lnTo>
                  <a:lnTo>
                    <a:pt x="45" y="15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16"/>
            <p:cNvSpPr/>
            <p:nvPr/>
          </p:nvSpPr>
          <p:spPr>
            <a:xfrm>
              <a:off x="7154863" y="3319463"/>
              <a:ext cx="134937" cy="134937"/>
            </a:xfrm>
            <a:custGeom>
              <a:rect b="b" l="l" r="r" t="t"/>
              <a:pathLst>
                <a:path extrusionOk="0" h="85" w="85">
                  <a:moveTo>
                    <a:pt x="43" y="85"/>
                  </a:moveTo>
                  <a:lnTo>
                    <a:pt x="43" y="85"/>
                  </a:lnTo>
                  <a:lnTo>
                    <a:pt x="50" y="84"/>
                  </a:lnTo>
                  <a:lnTo>
                    <a:pt x="59" y="82"/>
                  </a:lnTo>
                  <a:lnTo>
                    <a:pt x="65" y="78"/>
                  </a:lnTo>
                  <a:lnTo>
                    <a:pt x="72" y="73"/>
                  </a:lnTo>
                  <a:lnTo>
                    <a:pt x="78" y="66"/>
                  </a:lnTo>
                  <a:lnTo>
                    <a:pt x="81" y="59"/>
                  </a:lnTo>
                  <a:lnTo>
                    <a:pt x="84" y="50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34"/>
                  </a:lnTo>
                  <a:lnTo>
                    <a:pt x="81" y="26"/>
                  </a:lnTo>
                  <a:lnTo>
                    <a:pt x="78" y="18"/>
                  </a:lnTo>
                  <a:lnTo>
                    <a:pt x="72" y="12"/>
                  </a:lnTo>
                  <a:lnTo>
                    <a:pt x="65" y="8"/>
                  </a:lnTo>
                  <a:lnTo>
                    <a:pt x="59" y="3"/>
                  </a:lnTo>
                  <a:lnTo>
                    <a:pt x="5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33" y="0"/>
                  </a:lnTo>
                  <a:lnTo>
                    <a:pt x="26" y="3"/>
                  </a:lnTo>
                  <a:lnTo>
                    <a:pt x="18" y="8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0" y="34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50"/>
                  </a:lnTo>
                  <a:lnTo>
                    <a:pt x="3" y="59"/>
                  </a:lnTo>
                  <a:lnTo>
                    <a:pt x="6" y="66"/>
                  </a:lnTo>
                  <a:lnTo>
                    <a:pt x="12" y="73"/>
                  </a:lnTo>
                  <a:lnTo>
                    <a:pt x="18" y="78"/>
                  </a:lnTo>
                  <a:lnTo>
                    <a:pt x="26" y="82"/>
                  </a:lnTo>
                  <a:lnTo>
                    <a:pt x="33" y="84"/>
                  </a:lnTo>
                  <a:lnTo>
                    <a:pt x="43" y="85"/>
                  </a:lnTo>
                  <a:lnTo>
                    <a:pt x="43" y="8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16"/>
            <p:cNvSpPr/>
            <p:nvPr/>
          </p:nvSpPr>
          <p:spPr>
            <a:xfrm>
              <a:off x="7146925" y="3673475"/>
              <a:ext cx="63500" cy="298450"/>
            </a:xfrm>
            <a:custGeom>
              <a:rect b="b" l="l" r="r" t="t"/>
              <a:pathLst>
                <a:path extrusionOk="0" h="188" w="40">
                  <a:moveTo>
                    <a:pt x="40" y="169"/>
                  </a:moveTo>
                  <a:lnTo>
                    <a:pt x="40" y="169"/>
                  </a:lnTo>
                  <a:lnTo>
                    <a:pt x="38" y="176"/>
                  </a:lnTo>
                  <a:lnTo>
                    <a:pt x="34" y="182"/>
                  </a:lnTo>
                  <a:lnTo>
                    <a:pt x="28" y="187"/>
                  </a:lnTo>
                  <a:lnTo>
                    <a:pt x="20" y="188"/>
                  </a:lnTo>
                  <a:lnTo>
                    <a:pt x="20" y="188"/>
                  </a:lnTo>
                  <a:lnTo>
                    <a:pt x="12" y="187"/>
                  </a:lnTo>
                  <a:lnTo>
                    <a:pt x="5" y="182"/>
                  </a:lnTo>
                  <a:lnTo>
                    <a:pt x="2" y="176"/>
                  </a:lnTo>
                  <a:lnTo>
                    <a:pt x="0" y="16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2" y="12"/>
                  </a:lnTo>
                  <a:lnTo>
                    <a:pt x="5" y="6"/>
                  </a:lnTo>
                  <a:lnTo>
                    <a:pt x="12" y="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8" y="1"/>
                  </a:lnTo>
                  <a:lnTo>
                    <a:pt x="34" y="6"/>
                  </a:lnTo>
                  <a:lnTo>
                    <a:pt x="38" y="12"/>
                  </a:lnTo>
                  <a:lnTo>
                    <a:pt x="40" y="19"/>
                  </a:lnTo>
                  <a:lnTo>
                    <a:pt x="40" y="16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16"/>
            <p:cNvSpPr/>
            <p:nvPr/>
          </p:nvSpPr>
          <p:spPr>
            <a:xfrm>
              <a:off x="7234238" y="3673475"/>
              <a:ext cx="63500" cy="298450"/>
            </a:xfrm>
            <a:custGeom>
              <a:rect b="b" l="l" r="r" t="t"/>
              <a:pathLst>
                <a:path extrusionOk="0" h="188" w="40">
                  <a:moveTo>
                    <a:pt x="40" y="169"/>
                  </a:moveTo>
                  <a:lnTo>
                    <a:pt x="40" y="169"/>
                  </a:lnTo>
                  <a:lnTo>
                    <a:pt x="38" y="176"/>
                  </a:lnTo>
                  <a:lnTo>
                    <a:pt x="34" y="182"/>
                  </a:lnTo>
                  <a:lnTo>
                    <a:pt x="28" y="187"/>
                  </a:lnTo>
                  <a:lnTo>
                    <a:pt x="20" y="188"/>
                  </a:lnTo>
                  <a:lnTo>
                    <a:pt x="20" y="188"/>
                  </a:lnTo>
                  <a:lnTo>
                    <a:pt x="12" y="187"/>
                  </a:lnTo>
                  <a:lnTo>
                    <a:pt x="6" y="182"/>
                  </a:lnTo>
                  <a:lnTo>
                    <a:pt x="2" y="176"/>
                  </a:lnTo>
                  <a:lnTo>
                    <a:pt x="0" y="16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2" y="12"/>
                  </a:lnTo>
                  <a:lnTo>
                    <a:pt x="6" y="6"/>
                  </a:lnTo>
                  <a:lnTo>
                    <a:pt x="12" y="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8" y="1"/>
                  </a:lnTo>
                  <a:lnTo>
                    <a:pt x="34" y="6"/>
                  </a:lnTo>
                  <a:lnTo>
                    <a:pt x="38" y="12"/>
                  </a:lnTo>
                  <a:lnTo>
                    <a:pt x="40" y="19"/>
                  </a:lnTo>
                  <a:lnTo>
                    <a:pt x="40" y="16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16"/>
            <p:cNvSpPr/>
            <p:nvPr/>
          </p:nvSpPr>
          <p:spPr>
            <a:xfrm>
              <a:off x="7108825" y="3459163"/>
              <a:ext cx="227012" cy="257175"/>
            </a:xfrm>
            <a:custGeom>
              <a:rect b="b" l="l" r="r" t="t"/>
              <a:pathLst>
                <a:path extrusionOk="0" h="162" w="143">
                  <a:moveTo>
                    <a:pt x="122" y="138"/>
                  </a:moveTo>
                  <a:lnTo>
                    <a:pt x="122" y="138"/>
                  </a:lnTo>
                  <a:lnTo>
                    <a:pt x="120" y="145"/>
                  </a:lnTo>
                  <a:lnTo>
                    <a:pt x="117" y="151"/>
                  </a:lnTo>
                  <a:lnTo>
                    <a:pt x="114" y="156"/>
                  </a:lnTo>
                  <a:lnTo>
                    <a:pt x="110" y="159"/>
                  </a:lnTo>
                  <a:lnTo>
                    <a:pt x="104" y="160"/>
                  </a:lnTo>
                  <a:lnTo>
                    <a:pt x="96" y="162"/>
                  </a:lnTo>
                  <a:lnTo>
                    <a:pt x="81" y="162"/>
                  </a:lnTo>
                  <a:lnTo>
                    <a:pt x="62" y="162"/>
                  </a:lnTo>
                  <a:lnTo>
                    <a:pt x="62" y="162"/>
                  </a:lnTo>
                  <a:lnTo>
                    <a:pt x="47" y="162"/>
                  </a:lnTo>
                  <a:lnTo>
                    <a:pt x="40" y="160"/>
                  </a:lnTo>
                  <a:lnTo>
                    <a:pt x="33" y="159"/>
                  </a:lnTo>
                  <a:lnTo>
                    <a:pt x="29" y="156"/>
                  </a:lnTo>
                  <a:lnTo>
                    <a:pt x="24" y="151"/>
                  </a:lnTo>
                  <a:lnTo>
                    <a:pt x="23" y="145"/>
                  </a:lnTo>
                  <a:lnTo>
                    <a:pt x="21" y="138"/>
                  </a:lnTo>
                  <a:lnTo>
                    <a:pt x="21" y="42"/>
                  </a:lnTo>
                  <a:lnTo>
                    <a:pt x="21" y="42"/>
                  </a:lnTo>
                  <a:lnTo>
                    <a:pt x="12" y="35"/>
                  </a:lnTo>
                  <a:lnTo>
                    <a:pt x="6" y="31"/>
                  </a:lnTo>
                  <a:lnTo>
                    <a:pt x="1" y="26"/>
                  </a:lnTo>
                  <a:lnTo>
                    <a:pt x="0" y="22"/>
                  </a:lnTo>
                  <a:lnTo>
                    <a:pt x="0" y="19"/>
                  </a:lnTo>
                  <a:lnTo>
                    <a:pt x="3" y="14"/>
                  </a:lnTo>
                  <a:lnTo>
                    <a:pt x="6" y="11"/>
                  </a:lnTo>
                  <a:lnTo>
                    <a:pt x="12" y="10"/>
                  </a:lnTo>
                  <a:lnTo>
                    <a:pt x="24" y="5"/>
                  </a:lnTo>
                  <a:lnTo>
                    <a:pt x="38" y="2"/>
                  </a:lnTo>
                  <a:lnTo>
                    <a:pt x="62" y="0"/>
                  </a:lnTo>
                  <a:lnTo>
                    <a:pt x="81" y="0"/>
                  </a:lnTo>
                  <a:lnTo>
                    <a:pt x="81" y="0"/>
                  </a:lnTo>
                  <a:lnTo>
                    <a:pt x="91" y="0"/>
                  </a:lnTo>
                  <a:lnTo>
                    <a:pt x="105" y="2"/>
                  </a:lnTo>
                  <a:lnTo>
                    <a:pt x="119" y="5"/>
                  </a:lnTo>
                  <a:lnTo>
                    <a:pt x="133" y="10"/>
                  </a:lnTo>
                  <a:lnTo>
                    <a:pt x="137" y="13"/>
                  </a:lnTo>
                  <a:lnTo>
                    <a:pt x="140" y="16"/>
                  </a:lnTo>
                  <a:lnTo>
                    <a:pt x="143" y="19"/>
                  </a:lnTo>
                  <a:lnTo>
                    <a:pt x="143" y="22"/>
                  </a:lnTo>
                  <a:lnTo>
                    <a:pt x="142" y="26"/>
                  </a:lnTo>
                  <a:lnTo>
                    <a:pt x="137" y="31"/>
                  </a:lnTo>
                  <a:lnTo>
                    <a:pt x="131" y="35"/>
                  </a:lnTo>
                  <a:lnTo>
                    <a:pt x="122" y="42"/>
                  </a:lnTo>
                  <a:lnTo>
                    <a:pt x="122" y="13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9" name="Google Shape;229;p16"/>
          <p:cNvGrpSpPr/>
          <p:nvPr/>
        </p:nvGrpSpPr>
        <p:grpSpPr>
          <a:xfrm>
            <a:off x="7146431" y="2349611"/>
            <a:ext cx="786390" cy="1805689"/>
            <a:chOff x="7080250" y="3319463"/>
            <a:chExt cx="284162" cy="652462"/>
          </a:xfrm>
        </p:grpSpPr>
        <p:sp>
          <p:nvSpPr>
            <p:cNvPr id="230" name="Google Shape;230;p16"/>
            <p:cNvSpPr/>
            <p:nvPr/>
          </p:nvSpPr>
          <p:spPr>
            <a:xfrm>
              <a:off x="7080250" y="3476625"/>
              <a:ext cx="71437" cy="268287"/>
            </a:xfrm>
            <a:custGeom>
              <a:rect b="b" l="l" r="r" t="t"/>
              <a:pathLst>
                <a:path extrusionOk="0" h="169" w="45">
                  <a:moveTo>
                    <a:pt x="29" y="154"/>
                  </a:moveTo>
                  <a:lnTo>
                    <a:pt x="29" y="154"/>
                  </a:lnTo>
                  <a:lnTo>
                    <a:pt x="27" y="160"/>
                  </a:lnTo>
                  <a:lnTo>
                    <a:pt x="24" y="165"/>
                  </a:lnTo>
                  <a:lnTo>
                    <a:pt x="19" y="168"/>
                  </a:lnTo>
                  <a:lnTo>
                    <a:pt x="15" y="169"/>
                  </a:lnTo>
                  <a:lnTo>
                    <a:pt x="15" y="169"/>
                  </a:lnTo>
                  <a:lnTo>
                    <a:pt x="9" y="168"/>
                  </a:lnTo>
                  <a:lnTo>
                    <a:pt x="4" y="165"/>
                  </a:lnTo>
                  <a:lnTo>
                    <a:pt x="1" y="160"/>
                  </a:lnTo>
                  <a:lnTo>
                    <a:pt x="0" y="154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8" y="8"/>
                  </a:lnTo>
                  <a:lnTo>
                    <a:pt x="21" y="3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6" y="0"/>
                  </a:lnTo>
                  <a:lnTo>
                    <a:pt x="41" y="3"/>
                  </a:lnTo>
                  <a:lnTo>
                    <a:pt x="44" y="8"/>
                  </a:lnTo>
                  <a:lnTo>
                    <a:pt x="45" y="14"/>
                  </a:lnTo>
                  <a:lnTo>
                    <a:pt x="29" y="15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16"/>
            <p:cNvSpPr/>
            <p:nvPr/>
          </p:nvSpPr>
          <p:spPr>
            <a:xfrm>
              <a:off x="7292975" y="3476625"/>
              <a:ext cx="71437" cy="268287"/>
            </a:xfrm>
            <a:custGeom>
              <a:rect b="b" l="l" r="r" t="t"/>
              <a:pathLst>
                <a:path extrusionOk="0" h="169" w="45">
                  <a:moveTo>
                    <a:pt x="45" y="154"/>
                  </a:moveTo>
                  <a:lnTo>
                    <a:pt x="45" y="154"/>
                  </a:lnTo>
                  <a:lnTo>
                    <a:pt x="44" y="160"/>
                  </a:lnTo>
                  <a:lnTo>
                    <a:pt x="41" y="165"/>
                  </a:lnTo>
                  <a:lnTo>
                    <a:pt x="36" y="168"/>
                  </a:lnTo>
                  <a:lnTo>
                    <a:pt x="30" y="169"/>
                  </a:lnTo>
                  <a:lnTo>
                    <a:pt x="30" y="169"/>
                  </a:lnTo>
                  <a:lnTo>
                    <a:pt x="24" y="168"/>
                  </a:lnTo>
                  <a:lnTo>
                    <a:pt x="20" y="165"/>
                  </a:lnTo>
                  <a:lnTo>
                    <a:pt x="17" y="160"/>
                  </a:lnTo>
                  <a:lnTo>
                    <a:pt x="17" y="15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1" y="8"/>
                  </a:lnTo>
                  <a:lnTo>
                    <a:pt x="4" y="3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20" y="0"/>
                  </a:lnTo>
                  <a:lnTo>
                    <a:pt x="24" y="3"/>
                  </a:lnTo>
                  <a:lnTo>
                    <a:pt x="27" y="8"/>
                  </a:lnTo>
                  <a:lnTo>
                    <a:pt x="29" y="14"/>
                  </a:lnTo>
                  <a:lnTo>
                    <a:pt x="45" y="15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16"/>
            <p:cNvSpPr/>
            <p:nvPr/>
          </p:nvSpPr>
          <p:spPr>
            <a:xfrm>
              <a:off x="7154863" y="3319463"/>
              <a:ext cx="134937" cy="134937"/>
            </a:xfrm>
            <a:custGeom>
              <a:rect b="b" l="l" r="r" t="t"/>
              <a:pathLst>
                <a:path extrusionOk="0" h="85" w="85">
                  <a:moveTo>
                    <a:pt x="43" y="85"/>
                  </a:moveTo>
                  <a:lnTo>
                    <a:pt x="43" y="85"/>
                  </a:lnTo>
                  <a:lnTo>
                    <a:pt x="50" y="84"/>
                  </a:lnTo>
                  <a:lnTo>
                    <a:pt x="59" y="82"/>
                  </a:lnTo>
                  <a:lnTo>
                    <a:pt x="65" y="78"/>
                  </a:lnTo>
                  <a:lnTo>
                    <a:pt x="72" y="73"/>
                  </a:lnTo>
                  <a:lnTo>
                    <a:pt x="78" y="66"/>
                  </a:lnTo>
                  <a:lnTo>
                    <a:pt x="81" y="59"/>
                  </a:lnTo>
                  <a:lnTo>
                    <a:pt x="84" y="50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34"/>
                  </a:lnTo>
                  <a:lnTo>
                    <a:pt x="81" y="26"/>
                  </a:lnTo>
                  <a:lnTo>
                    <a:pt x="78" y="18"/>
                  </a:lnTo>
                  <a:lnTo>
                    <a:pt x="72" y="12"/>
                  </a:lnTo>
                  <a:lnTo>
                    <a:pt x="65" y="8"/>
                  </a:lnTo>
                  <a:lnTo>
                    <a:pt x="59" y="3"/>
                  </a:lnTo>
                  <a:lnTo>
                    <a:pt x="5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33" y="0"/>
                  </a:lnTo>
                  <a:lnTo>
                    <a:pt x="26" y="3"/>
                  </a:lnTo>
                  <a:lnTo>
                    <a:pt x="18" y="8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0" y="34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50"/>
                  </a:lnTo>
                  <a:lnTo>
                    <a:pt x="3" y="59"/>
                  </a:lnTo>
                  <a:lnTo>
                    <a:pt x="6" y="66"/>
                  </a:lnTo>
                  <a:lnTo>
                    <a:pt x="12" y="73"/>
                  </a:lnTo>
                  <a:lnTo>
                    <a:pt x="18" y="78"/>
                  </a:lnTo>
                  <a:lnTo>
                    <a:pt x="26" y="82"/>
                  </a:lnTo>
                  <a:lnTo>
                    <a:pt x="33" y="84"/>
                  </a:lnTo>
                  <a:lnTo>
                    <a:pt x="43" y="85"/>
                  </a:lnTo>
                  <a:lnTo>
                    <a:pt x="43" y="8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16"/>
            <p:cNvSpPr/>
            <p:nvPr/>
          </p:nvSpPr>
          <p:spPr>
            <a:xfrm>
              <a:off x="7146925" y="3673475"/>
              <a:ext cx="63500" cy="298450"/>
            </a:xfrm>
            <a:custGeom>
              <a:rect b="b" l="l" r="r" t="t"/>
              <a:pathLst>
                <a:path extrusionOk="0" h="188" w="40">
                  <a:moveTo>
                    <a:pt x="40" y="169"/>
                  </a:moveTo>
                  <a:lnTo>
                    <a:pt x="40" y="169"/>
                  </a:lnTo>
                  <a:lnTo>
                    <a:pt x="38" y="176"/>
                  </a:lnTo>
                  <a:lnTo>
                    <a:pt x="34" y="182"/>
                  </a:lnTo>
                  <a:lnTo>
                    <a:pt x="28" y="187"/>
                  </a:lnTo>
                  <a:lnTo>
                    <a:pt x="20" y="188"/>
                  </a:lnTo>
                  <a:lnTo>
                    <a:pt x="20" y="188"/>
                  </a:lnTo>
                  <a:lnTo>
                    <a:pt x="12" y="187"/>
                  </a:lnTo>
                  <a:lnTo>
                    <a:pt x="5" y="182"/>
                  </a:lnTo>
                  <a:lnTo>
                    <a:pt x="2" y="176"/>
                  </a:lnTo>
                  <a:lnTo>
                    <a:pt x="0" y="16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2" y="12"/>
                  </a:lnTo>
                  <a:lnTo>
                    <a:pt x="5" y="6"/>
                  </a:lnTo>
                  <a:lnTo>
                    <a:pt x="12" y="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8" y="1"/>
                  </a:lnTo>
                  <a:lnTo>
                    <a:pt x="34" y="6"/>
                  </a:lnTo>
                  <a:lnTo>
                    <a:pt x="38" y="12"/>
                  </a:lnTo>
                  <a:lnTo>
                    <a:pt x="40" y="19"/>
                  </a:lnTo>
                  <a:lnTo>
                    <a:pt x="40" y="16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16"/>
            <p:cNvSpPr/>
            <p:nvPr/>
          </p:nvSpPr>
          <p:spPr>
            <a:xfrm>
              <a:off x="7234238" y="3673475"/>
              <a:ext cx="63500" cy="298450"/>
            </a:xfrm>
            <a:custGeom>
              <a:rect b="b" l="l" r="r" t="t"/>
              <a:pathLst>
                <a:path extrusionOk="0" h="188" w="40">
                  <a:moveTo>
                    <a:pt x="40" y="169"/>
                  </a:moveTo>
                  <a:lnTo>
                    <a:pt x="40" y="169"/>
                  </a:lnTo>
                  <a:lnTo>
                    <a:pt x="38" y="176"/>
                  </a:lnTo>
                  <a:lnTo>
                    <a:pt x="34" y="182"/>
                  </a:lnTo>
                  <a:lnTo>
                    <a:pt x="28" y="187"/>
                  </a:lnTo>
                  <a:lnTo>
                    <a:pt x="20" y="188"/>
                  </a:lnTo>
                  <a:lnTo>
                    <a:pt x="20" y="188"/>
                  </a:lnTo>
                  <a:lnTo>
                    <a:pt x="12" y="187"/>
                  </a:lnTo>
                  <a:lnTo>
                    <a:pt x="6" y="182"/>
                  </a:lnTo>
                  <a:lnTo>
                    <a:pt x="2" y="176"/>
                  </a:lnTo>
                  <a:lnTo>
                    <a:pt x="0" y="16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2" y="12"/>
                  </a:lnTo>
                  <a:lnTo>
                    <a:pt x="6" y="6"/>
                  </a:lnTo>
                  <a:lnTo>
                    <a:pt x="12" y="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8" y="1"/>
                  </a:lnTo>
                  <a:lnTo>
                    <a:pt x="34" y="6"/>
                  </a:lnTo>
                  <a:lnTo>
                    <a:pt x="38" y="12"/>
                  </a:lnTo>
                  <a:lnTo>
                    <a:pt x="40" y="19"/>
                  </a:lnTo>
                  <a:lnTo>
                    <a:pt x="40" y="16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16"/>
            <p:cNvSpPr/>
            <p:nvPr/>
          </p:nvSpPr>
          <p:spPr>
            <a:xfrm>
              <a:off x="7108825" y="3459163"/>
              <a:ext cx="227012" cy="257175"/>
            </a:xfrm>
            <a:custGeom>
              <a:rect b="b" l="l" r="r" t="t"/>
              <a:pathLst>
                <a:path extrusionOk="0" h="162" w="143">
                  <a:moveTo>
                    <a:pt x="122" y="138"/>
                  </a:moveTo>
                  <a:lnTo>
                    <a:pt x="122" y="138"/>
                  </a:lnTo>
                  <a:lnTo>
                    <a:pt x="120" y="145"/>
                  </a:lnTo>
                  <a:lnTo>
                    <a:pt x="117" y="151"/>
                  </a:lnTo>
                  <a:lnTo>
                    <a:pt x="114" y="156"/>
                  </a:lnTo>
                  <a:lnTo>
                    <a:pt x="110" y="159"/>
                  </a:lnTo>
                  <a:lnTo>
                    <a:pt x="104" y="160"/>
                  </a:lnTo>
                  <a:lnTo>
                    <a:pt x="96" y="162"/>
                  </a:lnTo>
                  <a:lnTo>
                    <a:pt x="81" y="162"/>
                  </a:lnTo>
                  <a:lnTo>
                    <a:pt x="62" y="162"/>
                  </a:lnTo>
                  <a:lnTo>
                    <a:pt x="62" y="162"/>
                  </a:lnTo>
                  <a:lnTo>
                    <a:pt x="47" y="162"/>
                  </a:lnTo>
                  <a:lnTo>
                    <a:pt x="40" y="160"/>
                  </a:lnTo>
                  <a:lnTo>
                    <a:pt x="33" y="159"/>
                  </a:lnTo>
                  <a:lnTo>
                    <a:pt x="29" y="156"/>
                  </a:lnTo>
                  <a:lnTo>
                    <a:pt x="24" y="151"/>
                  </a:lnTo>
                  <a:lnTo>
                    <a:pt x="23" y="145"/>
                  </a:lnTo>
                  <a:lnTo>
                    <a:pt x="21" y="138"/>
                  </a:lnTo>
                  <a:lnTo>
                    <a:pt x="21" y="42"/>
                  </a:lnTo>
                  <a:lnTo>
                    <a:pt x="21" y="42"/>
                  </a:lnTo>
                  <a:lnTo>
                    <a:pt x="12" y="35"/>
                  </a:lnTo>
                  <a:lnTo>
                    <a:pt x="6" y="31"/>
                  </a:lnTo>
                  <a:lnTo>
                    <a:pt x="1" y="26"/>
                  </a:lnTo>
                  <a:lnTo>
                    <a:pt x="0" y="22"/>
                  </a:lnTo>
                  <a:lnTo>
                    <a:pt x="0" y="19"/>
                  </a:lnTo>
                  <a:lnTo>
                    <a:pt x="3" y="14"/>
                  </a:lnTo>
                  <a:lnTo>
                    <a:pt x="6" y="11"/>
                  </a:lnTo>
                  <a:lnTo>
                    <a:pt x="12" y="10"/>
                  </a:lnTo>
                  <a:lnTo>
                    <a:pt x="24" y="5"/>
                  </a:lnTo>
                  <a:lnTo>
                    <a:pt x="38" y="2"/>
                  </a:lnTo>
                  <a:lnTo>
                    <a:pt x="62" y="0"/>
                  </a:lnTo>
                  <a:lnTo>
                    <a:pt x="81" y="0"/>
                  </a:lnTo>
                  <a:lnTo>
                    <a:pt x="81" y="0"/>
                  </a:lnTo>
                  <a:lnTo>
                    <a:pt x="91" y="0"/>
                  </a:lnTo>
                  <a:lnTo>
                    <a:pt x="105" y="2"/>
                  </a:lnTo>
                  <a:lnTo>
                    <a:pt x="119" y="5"/>
                  </a:lnTo>
                  <a:lnTo>
                    <a:pt x="133" y="10"/>
                  </a:lnTo>
                  <a:lnTo>
                    <a:pt x="137" y="13"/>
                  </a:lnTo>
                  <a:lnTo>
                    <a:pt x="140" y="16"/>
                  </a:lnTo>
                  <a:lnTo>
                    <a:pt x="143" y="19"/>
                  </a:lnTo>
                  <a:lnTo>
                    <a:pt x="143" y="22"/>
                  </a:lnTo>
                  <a:lnTo>
                    <a:pt x="142" y="26"/>
                  </a:lnTo>
                  <a:lnTo>
                    <a:pt x="137" y="31"/>
                  </a:lnTo>
                  <a:lnTo>
                    <a:pt x="131" y="35"/>
                  </a:lnTo>
                  <a:lnTo>
                    <a:pt x="122" y="42"/>
                  </a:lnTo>
                  <a:lnTo>
                    <a:pt x="122" y="13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6" name="Google Shape;236;p16"/>
          <p:cNvGrpSpPr/>
          <p:nvPr/>
        </p:nvGrpSpPr>
        <p:grpSpPr>
          <a:xfrm>
            <a:off x="7500843" y="2509349"/>
            <a:ext cx="786390" cy="1805689"/>
            <a:chOff x="7080250" y="3319463"/>
            <a:chExt cx="284162" cy="652462"/>
          </a:xfrm>
        </p:grpSpPr>
        <p:sp>
          <p:nvSpPr>
            <p:cNvPr id="237" name="Google Shape;237;p16"/>
            <p:cNvSpPr/>
            <p:nvPr/>
          </p:nvSpPr>
          <p:spPr>
            <a:xfrm>
              <a:off x="7080250" y="3476625"/>
              <a:ext cx="71437" cy="268287"/>
            </a:xfrm>
            <a:custGeom>
              <a:rect b="b" l="l" r="r" t="t"/>
              <a:pathLst>
                <a:path extrusionOk="0" h="169" w="45">
                  <a:moveTo>
                    <a:pt x="29" y="154"/>
                  </a:moveTo>
                  <a:lnTo>
                    <a:pt x="29" y="154"/>
                  </a:lnTo>
                  <a:lnTo>
                    <a:pt x="27" y="160"/>
                  </a:lnTo>
                  <a:lnTo>
                    <a:pt x="24" y="165"/>
                  </a:lnTo>
                  <a:lnTo>
                    <a:pt x="19" y="168"/>
                  </a:lnTo>
                  <a:lnTo>
                    <a:pt x="15" y="169"/>
                  </a:lnTo>
                  <a:lnTo>
                    <a:pt x="15" y="169"/>
                  </a:lnTo>
                  <a:lnTo>
                    <a:pt x="9" y="168"/>
                  </a:lnTo>
                  <a:lnTo>
                    <a:pt x="4" y="165"/>
                  </a:lnTo>
                  <a:lnTo>
                    <a:pt x="1" y="160"/>
                  </a:lnTo>
                  <a:lnTo>
                    <a:pt x="0" y="154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8" y="8"/>
                  </a:lnTo>
                  <a:lnTo>
                    <a:pt x="21" y="3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6" y="0"/>
                  </a:lnTo>
                  <a:lnTo>
                    <a:pt x="41" y="3"/>
                  </a:lnTo>
                  <a:lnTo>
                    <a:pt x="44" y="8"/>
                  </a:lnTo>
                  <a:lnTo>
                    <a:pt x="45" y="14"/>
                  </a:lnTo>
                  <a:lnTo>
                    <a:pt x="29" y="154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16"/>
            <p:cNvSpPr/>
            <p:nvPr/>
          </p:nvSpPr>
          <p:spPr>
            <a:xfrm>
              <a:off x="7292975" y="3476625"/>
              <a:ext cx="71437" cy="268287"/>
            </a:xfrm>
            <a:custGeom>
              <a:rect b="b" l="l" r="r" t="t"/>
              <a:pathLst>
                <a:path extrusionOk="0" h="169" w="45">
                  <a:moveTo>
                    <a:pt x="45" y="154"/>
                  </a:moveTo>
                  <a:lnTo>
                    <a:pt x="45" y="154"/>
                  </a:lnTo>
                  <a:lnTo>
                    <a:pt x="44" y="160"/>
                  </a:lnTo>
                  <a:lnTo>
                    <a:pt x="41" y="165"/>
                  </a:lnTo>
                  <a:lnTo>
                    <a:pt x="36" y="168"/>
                  </a:lnTo>
                  <a:lnTo>
                    <a:pt x="30" y="169"/>
                  </a:lnTo>
                  <a:lnTo>
                    <a:pt x="30" y="169"/>
                  </a:lnTo>
                  <a:lnTo>
                    <a:pt x="24" y="168"/>
                  </a:lnTo>
                  <a:lnTo>
                    <a:pt x="20" y="165"/>
                  </a:lnTo>
                  <a:lnTo>
                    <a:pt x="17" y="160"/>
                  </a:lnTo>
                  <a:lnTo>
                    <a:pt x="17" y="15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1" y="8"/>
                  </a:lnTo>
                  <a:lnTo>
                    <a:pt x="4" y="3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20" y="0"/>
                  </a:lnTo>
                  <a:lnTo>
                    <a:pt x="24" y="3"/>
                  </a:lnTo>
                  <a:lnTo>
                    <a:pt x="27" y="8"/>
                  </a:lnTo>
                  <a:lnTo>
                    <a:pt x="29" y="14"/>
                  </a:lnTo>
                  <a:lnTo>
                    <a:pt x="45" y="154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16"/>
            <p:cNvSpPr/>
            <p:nvPr/>
          </p:nvSpPr>
          <p:spPr>
            <a:xfrm>
              <a:off x="7154863" y="3319463"/>
              <a:ext cx="134937" cy="134937"/>
            </a:xfrm>
            <a:custGeom>
              <a:rect b="b" l="l" r="r" t="t"/>
              <a:pathLst>
                <a:path extrusionOk="0" h="85" w="85">
                  <a:moveTo>
                    <a:pt x="43" y="85"/>
                  </a:moveTo>
                  <a:lnTo>
                    <a:pt x="43" y="85"/>
                  </a:lnTo>
                  <a:lnTo>
                    <a:pt x="50" y="84"/>
                  </a:lnTo>
                  <a:lnTo>
                    <a:pt x="59" y="82"/>
                  </a:lnTo>
                  <a:lnTo>
                    <a:pt x="65" y="78"/>
                  </a:lnTo>
                  <a:lnTo>
                    <a:pt x="72" y="73"/>
                  </a:lnTo>
                  <a:lnTo>
                    <a:pt x="78" y="66"/>
                  </a:lnTo>
                  <a:lnTo>
                    <a:pt x="81" y="59"/>
                  </a:lnTo>
                  <a:lnTo>
                    <a:pt x="84" y="50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34"/>
                  </a:lnTo>
                  <a:lnTo>
                    <a:pt x="81" y="26"/>
                  </a:lnTo>
                  <a:lnTo>
                    <a:pt x="78" y="18"/>
                  </a:lnTo>
                  <a:lnTo>
                    <a:pt x="72" y="12"/>
                  </a:lnTo>
                  <a:lnTo>
                    <a:pt x="65" y="8"/>
                  </a:lnTo>
                  <a:lnTo>
                    <a:pt x="59" y="3"/>
                  </a:lnTo>
                  <a:lnTo>
                    <a:pt x="5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33" y="0"/>
                  </a:lnTo>
                  <a:lnTo>
                    <a:pt x="26" y="3"/>
                  </a:lnTo>
                  <a:lnTo>
                    <a:pt x="18" y="8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0" y="34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50"/>
                  </a:lnTo>
                  <a:lnTo>
                    <a:pt x="3" y="59"/>
                  </a:lnTo>
                  <a:lnTo>
                    <a:pt x="6" y="66"/>
                  </a:lnTo>
                  <a:lnTo>
                    <a:pt x="12" y="73"/>
                  </a:lnTo>
                  <a:lnTo>
                    <a:pt x="18" y="78"/>
                  </a:lnTo>
                  <a:lnTo>
                    <a:pt x="26" y="82"/>
                  </a:lnTo>
                  <a:lnTo>
                    <a:pt x="33" y="84"/>
                  </a:lnTo>
                  <a:lnTo>
                    <a:pt x="43" y="85"/>
                  </a:lnTo>
                  <a:lnTo>
                    <a:pt x="43" y="85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16"/>
            <p:cNvSpPr/>
            <p:nvPr/>
          </p:nvSpPr>
          <p:spPr>
            <a:xfrm>
              <a:off x="7146925" y="3673475"/>
              <a:ext cx="63500" cy="298450"/>
            </a:xfrm>
            <a:custGeom>
              <a:rect b="b" l="l" r="r" t="t"/>
              <a:pathLst>
                <a:path extrusionOk="0" h="188" w="40">
                  <a:moveTo>
                    <a:pt x="40" y="169"/>
                  </a:moveTo>
                  <a:lnTo>
                    <a:pt x="40" y="169"/>
                  </a:lnTo>
                  <a:lnTo>
                    <a:pt x="38" y="176"/>
                  </a:lnTo>
                  <a:lnTo>
                    <a:pt x="34" y="182"/>
                  </a:lnTo>
                  <a:lnTo>
                    <a:pt x="28" y="187"/>
                  </a:lnTo>
                  <a:lnTo>
                    <a:pt x="20" y="188"/>
                  </a:lnTo>
                  <a:lnTo>
                    <a:pt x="20" y="188"/>
                  </a:lnTo>
                  <a:lnTo>
                    <a:pt x="12" y="187"/>
                  </a:lnTo>
                  <a:lnTo>
                    <a:pt x="5" y="182"/>
                  </a:lnTo>
                  <a:lnTo>
                    <a:pt x="2" y="176"/>
                  </a:lnTo>
                  <a:lnTo>
                    <a:pt x="0" y="16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2" y="12"/>
                  </a:lnTo>
                  <a:lnTo>
                    <a:pt x="5" y="6"/>
                  </a:lnTo>
                  <a:lnTo>
                    <a:pt x="12" y="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8" y="1"/>
                  </a:lnTo>
                  <a:lnTo>
                    <a:pt x="34" y="6"/>
                  </a:lnTo>
                  <a:lnTo>
                    <a:pt x="38" y="12"/>
                  </a:lnTo>
                  <a:lnTo>
                    <a:pt x="40" y="19"/>
                  </a:lnTo>
                  <a:lnTo>
                    <a:pt x="40" y="169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16"/>
            <p:cNvSpPr/>
            <p:nvPr/>
          </p:nvSpPr>
          <p:spPr>
            <a:xfrm>
              <a:off x="7234238" y="3673475"/>
              <a:ext cx="63500" cy="298450"/>
            </a:xfrm>
            <a:custGeom>
              <a:rect b="b" l="l" r="r" t="t"/>
              <a:pathLst>
                <a:path extrusionOk="0" h="188" w="40">
                  <a:moveTo>
                    <a:pt x="40" y="169"/>
                  </a:moveTo>
                  <a:lnTo>
                    <a:pt x="40" y="169"/>
                  </a:lnTo>
                  <a:lnTo>
                    <a:pt x="38" y="176"/>
                  </a:lnTo>
                  <a:lnTo>
                    <a:pt x="34" y="182"/>
                  </a:lnTo>
                  <a:lnTo>
                    <a:pt x="28" y="187"/>
                  </a:lnTo>
                  <a:lnTo>
                    <a:pt x="20" y="188"/>
                  </a:lnTo>
                  <a:lnTo>
                    <a:pt x="20" y="188"/>
                  </a:lnTo>
                  <a:lnTo>
                    <a:pt x="12" y="187"/>
                  </a:lnTo>
                  <a:lnTo>
                    <a:pt x="6" y="182"/>
                  </a:lnTo>
                  <a:lnTo>
                    <a:pt x="2" y="176"/>
                  </a:lnTo>
                  <a:lnTo>
                    <a:pt x="0" y="16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2" y="12"/>
                  </a:lnTo>
                  <a:lnTo>
                    <a:pt x="6" y="6"/>
                  </a:lnTo>
                  <a:lnTo>
                    <a:pt x="12" y="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8" y="1"/>
                  </a:lnTo>
                  <a:lnTo>
                    <a:pt x="34" y="6"/>
                  </a:lnTo>
                  <a:lnTo>
                    <a:pt x="38" y="12"/>
                  </a:lnTo>
                  <a:lnTo>
                    <a:pt x="40" y="19"/>
                  </a:lnTo>
                  <a:lnTo>
                    <a:pt x="40" y="169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16"/>
            <p:cNvSpPr/>
            <p:nvPr/>
          </p:nvSpPr>
          <p:spPr>
            <a:xfrm>
              <a:off x="7108825" y="3459163"/>
              <a:ext cx="227012" cy="257175"/>
            </a:xfrm>
            <a:custGeom>
              <a:rect b="b" l="l" r="r" t="t"/>
              <a:pathLst>
                <a:path extrusionOk="0" h="162" w="143">
                  <a:moveTo>
                    <a:pt x="122" y="138"/>
                  </a:moveTo>
                  <a:lnTo>
                    <a:pt x="122" y="138"/>
                  </a:lnTo>
                  <a:lnTo>
                    <a:pt x="120" y="145"/>
                  </a:lnTo>
                  <a:lnTo>
                    <a:pt x="117" y="151"/>
                  </a:lnTo>
                  <a:lnTo>
                    <a:pt x="114" y="156"/>
                  </a:lnTo>
                  <a:lnTo>
                    <a:pt x="110" y="159"/>
                  </a:lnTo>
                  <a:lnTo>
                    <a:pt x="104" y="160"/>
                  </a:lnTo>
                  <a:lnTo>
                    <a:pt x="96" y="162"/>
                  </a:lnTo>
                  <a:lnTo>
                    <a:pt x="81" y="162"/>
                  </a:lnTo>
                  <a:lnTo>
                    <a:pt x="62" y="162"/>
                  </a:lnTo>
                  <a:lnTo>
                    <a:pt x="62" y="162"/>
                  </a:lnTo>
                  <a:lnTo>
                    <a:pt x="47" y="162"/>
                  </a:lnTo>
                  <a:lnTo>
                    <a:pt x="40" y="160"/>
                  </a:lnTo>
                  <a:lnTo>
                    <a:pt x="33" y="159"/>
                  </a:lnTo>
                  <a:lnTo>
                    <a:pt x="29" y="156"/>
                  </a:lnTo>
                  <a:lnTo>
                    <a:pt x="24" y="151"/>
                  </a:lnTo>
                  <a:lnTo>
                    <a:pt x="23" y="145"/>
                  </a:lnTo>
                  <a:lnTo>
                    <a:pt x="21" y="138"/>
                  </a:lnTo>
                  <a:lnTo>
                    <a:pt x="21" y="42"/>
                  </a:lnTo>
                  <a:lnTo>
                    <a:pt x="21" y="42"/>
                  </a:lnTo>
                  <a:lnTo>
                    <a:pt x="12" y="35"/>
                  </a:lnTo>
                  <a:lnTo>
                    <a:pt x="6" y="31"/>
                  </a:lnTo>
                  <a:lnTo>
                    <a:pt x="1" y="26"/>
                  </a:lnTo>
                  <a:lnTo>
                    <a:pt x="0" y="22"/>
                  </a:lnTo>
                  <a:lnTo>
                    <a:pt x="0" y="19"/>
                  </a:lnTo>
                  <a:lnTo>
                    <a:pt x="3" y="14"/>
                  </a:lnTo>
                  <a:lnTo>
                    <a:pt x="6" y="11"/>
                  </a:lnTo>
                  <a:lnTo>
                    <a:pt x="12" y="10"/>
                  </a:lnTo>
                  <a:lnTo>
                    <a:pt x="24" y="5"/>
                  </a:lnTo>
                  <a:lnTo>
                    <a:pt x="38" y="2"/>
                  </a:lnTo>
                  <a:lnTo>
                    <a:pt x="62" y="0"/>
                  </a:lnTo>
                  <a:lnTo>
                    <a:pt x="81" y="0"/>
                  </a:lnTo>
                  <a:lnTo>
                    <a:pt x="81" y="0"/>
                  </a:lnTo>
                  <a:lnTo>
                    <a:pt x="91" y="0"/>
                  </a:lnTo>
                  <a:lnTo>
                    <a:pt x="105" y="2"/>
                  </a:lnTo>
                  <a:lnTo>
                    <a:pt x="119" y="5"/>
                  </a:lnTo>
                  <a:lnTo>
                    <a:pt x="133" y="10"/>
                  </a:lnTo>
                  <a:lnTo>
                    <a:pt x="137" y="13"/>
                  </a:lnTo>
                  <a:lnTo>
                    <a:pt x="140" y="16"/>
                  </a:lnTo>
                  <a:lnTo>
                    <a:pt x="143" y="19"/>
                  </a:lnTo>
                  <a:lnTo>
                    <a:pt x="143" y="22"/>
                  </a:lnTo>
                  <a:lnTo>
                    <a:pt x="142" y="26"/>
                  </a:lnTo>
                  <a:lnTo>
                    <a:pt x="137" y="31"/>
                  </a:lnTo>
                  <a:lnTo>
                    <a:pt x="131" y="35"/>
                  </a:lnTo>
                  <a:lnTo>
                    <a:pt x="122" y="42"/>
                  </a:lnTo>
                  <a:lnTo>
                    <a:pt x="122" y="138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3" name="Google Shape;243;p16"/>
          <p:cNvGrpSpPr/>
          <p:nvPr/>
        </p:nvGrpSpPr>
        <p:grpSpPr>
          <a:xfrm>
            <a:off x="6714468" y="2509349"/>
            <a:ext cx="786390" cy="1805689"/>
            <a:chOff x="7080250" y="3319463"/>
            <a:chExt cx="284162" cy="652462"/>
          </a:xfrm>
        </p:grpSpPr>
        <p:sp>
          <p:nvSpPr>
            <p:cNvPr id="244" name="Google Shape;244;p16"/>
            <p:cNvSpPr/>
            <p:nvPr/>
          </p:nvSpPr>
          <p:spPr>
            <a:xfrm>
              <a:off x="7080250" y="3476625"/>
              <a:ext cx="71437" cy="268287"/>
            </a:xfrm>
            <a:custGeom>
              <a:rect b="b" l="l" r="r" t="t"/>
              <a:pathLst>
                <a:path extrusionOk="0" h="169" w="45">
                  <a:moveTo>
                    <a:pt x="29" y="154"/>
                  </a:moveTo>
                  <a:lnTo>
                    <a:pt x="29" y="154"/>
                  </a:lnTo>
                  <a:lnTo>
                    <a:pt x="27" y="160"/>
                  </a:lnTo>
                  <a:lnTo>
                    <a:pt x="24" y="165"/>
                  </a:lnTo>
                  <a:lnTo>
                    <a:pt x="19" y="168"/>
                  </a:lnTo>
                  <a:lnTo>
                    <a:pt x="15" y="169"/>
                  </a:lnTo>
                  <a:lnTo>
                    <a:pt x="15" y="169"/>
                  </a:lnTo>
                  <a:lnTo>
                    <a:pt x="9" y="168"/>
                  </a:lnTo>
                  <a:lnTo>
                    <a:pt x="4" y="165"/>
                  </a:lnTo>
                  <a:lnTo>
                    <a:pt x="1" y="160"/>
                  </a:lnTo>
                  <a:lnTo>
                    <a:pt x="0" y="154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8" y="8"/>
                  </a:lnTo>
                  <a:lnTo>
                    <a:pt x="21" y="3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6" y="0"/>
                  </a:lnTo>
                  <a:lnTo>
                    <a:pt x="41" y="3"/>
                  </a:lnTo>
                  <a:lnTo>
                    <a:pt x="44" y="8"/>
                  </a:lnTo>
                  <a:lnTo>
                    <a:pt x="45" y="14"/>
                  </a:lnTo>
                  <a:lnTo>
                    <a:pt x="29" y="15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16"/>
            <p:cNvSpPr/>
            <p:nvPr/>
          </p:nvSpPr>
          <p:spPr>
            <a:xfrm>
              <a:off x="7292975" y="3476625"/>
              <a:ext cx="71437" cy="268287"/>
            </a:xfrm>
            <a:custGeom>
              <a:rect b="b" l="l" r="r" t="t"/>
              <a:pathLst>
                <a:path extrusionOk="0" h="169" w="45">
                  <a:moveTo>
                    <a:pt x="45" y="154"/>
                  </a:moveTo>
                  <a:lnTo>
                    <a:pt x="45" y="154"/>
                  </a:lnTo>
                  <a:lnTo>
                    <a:pt x="44" y="160"/>
                  </a:lnTo>
                  <a:lnTo>
                    <a:pt x="41" y="165"/>
                  </a:lnTo>
                  <a:lnTo>
                    <a:pt x="36" y="168"/>
                  </a:lnTo>
                  <a:lnTo>
                    <a:pt x="30" y="169"/>
                  </a:lnTo>
                  <a:lnTo>
                    <a:pt x="30" y="169"/>
                  </a:lnTo>
                  <a:lnTo>
                    <a:pt x="24" y="168"/>
                  </a:lnTo>
                  <a:lnTo>
                    <a:pt x="20" y="165"/>
                  </a:lnTo>
                  <a:lnTo>
                    <a:pt x="17" y="160"/>
                  </a:lnTo>
                  <a:lnTo>
                    <a:pt x="17" y="15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1" y="8"/>
                  </a:lnTo>
                  <a:lnTo>
                    <a:pt x="4" y="3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20" y="0"/>
                  </a:lnTo>
                  <a:lnTo>
                    <a:pt x="24" y="3"/>
                  </a:lnTo>
                  <a:lnTo>
                    <a:pt x="27" y="8"/>
                  </a:lnTo>
                  <a:lnTo>
                    <a:pt x="29" y="14"/>
                  </a:lnTo>
                  <a:lnTo>
                    <a:pt x="45" y="15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16"/>
            <p:cNvSpPr/>
            <p:nvPr/>
          </p:nvSpPr>
          <p:spPr>
            <a:xfrm>
              <a:off x="7154863" y="3319463"/>
              <a:ext cx="134937" cy="134937"/>
            </a:xfrm>
            <a:custGeom>
              <a:rect b="b" l="l" r="r" t="t"/>
              <a:pathLst>
                <a:path extrusionOk="0" h="85" w="85">
                  <a:moveTo>
                    <a:pt x="43" y="85"/>
                  </a:moveTo>
                  <a:lnTo>
                    <a:pt x="43" y="85"/>
                  </a:lnTo>
                  <a:lnTo>
                    <a:pt x="50" y="84"/>
                  </a:lnTo>
                  <a:lnTo>
                    <a:pt x="59" y="82"/>
                  </a:lnTo>
                  <a:lnTo>
                    <a:pt x="65" y="78"/>
                  </a:lnTo>
                  <a:lnTo>
                    <a:pt x="72" y="73"/>
                  </a:lnTo>
                  <a:lnTo>
                    <a:pt x="78" y="66"/>
                  </a:lnTo>
                  <a:lnTo>
                    <a:pt x="81" y="59"/>
                  </a:lnTo>
                  <a:lnTo>
                    <a:pt x="84" y="50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34"/>
                  </a:lnTo>
                  <a:lnTo>
                    <a:pt x="81" y="26"/>
                  </a:lnTo>
                  <a:lnTo>
                    <a:pt x="78" y="18"/>
                  </a:lnTo>
                  <a:lnTo>
                    <a:pt x="72" y="12"/>
                  </a:lnTo>
                  <a:lnTo>
                    <a:pt x="65" y="8"/>
                  </a:lnTo>
                  <a:lnTo>
                    <a:pt x="59" y="3"/>
                  </a:lnTo>
                  <a:lnTo>
                    <a:pt x="5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33" y="0"/>
                  </a:lnTo>
                  <a:lnTo>
                    <a:pt x="26" y="3"/>
                  </a:lnTo>
                  <a:lnTo>
                    <a:pt x="18" y="8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0" y="34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50"/>
                  </a:lnTo>
                  <a:lnTo>
                    <a:pt x="3" y="59"/>
                  </a:lnTo>
                  <a:lnTo>
                    <a:pt x="6" y="66"/>
                  </a:lnTo>
                  <a:lnTo>
                    <a:pt x="12" y="73"/>
                  </a:lnTo>
                  <a:lnTo>
                    <a:pt x="18" y="78"/>
                  </a:lnTo>
                  <a:lnTo>
                    <a:pt x="26" y="82"/>
                  </a:lnTo>
                  <a:lnTo>
                    <a:pt x="33" y="84"/>
                  </a:lnTo>
                  <a:lnTo>
                    <a:pt x="43" y="85"/>
                  </a:lnTo>
                  <a:lnTo>
                    <a:pt x="43" y="8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16"/>
            <p:cNvSpPr/>
            <p:nvPr/>
          </p:nvSpPr>
          <p:spPr>
            <a:xfrm>
              <a:off x="7146925" y="3673475"/>
              <a:ext cx="63500" cy="298450"/>
            </a:xfrm>
            <a:custGeom>
              <a:rect b="b" l="l" r="r" t="t"/>
              <a:pathLst>
                <a:path extrusionOk="0" h="188" w="40">
                  <a:moveTo>
                    <a:pt x="40" y="169"/>
                  </a:moveTo>
                  <a:lnTo>
                    <a:pt x="40" y="169"/>
                  </a:lnTo>
                  <a:lnTo>
                    <a:pt x="38" y="176"/>
                  </a:lnTo>
                  <a:lnTo>
                    <a:pt x="34" y="182"/>
                  </a:lnTo>
                  <a:lnTo>
                    <a:pt x="28" y="187"/>
                  </a:lnTo>
                  <a:lnTo>
                    <a:pt x="20" y="188"/>
                  </a:lnTo>
                  <a:lnTo>
                    <a:pt x="20" y="188"/>
                  </a:lnTo>
                  <a:lnTo>
                    <a:pt x="12" y="187"/>
                  </a:lnTo>
                  <a:lnTo>
                    <a:pt x="5" y="182"/>
                  </a:lnTo>
                  <a:lnTo>
                    <a:pt x="2" y="176"/>
                  </a:lnTo>
                  <a:lnTo>
                    <a:pt x="0" y="16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2" y="12"/>
                  </a:lnTo>
                  <a:lnTo>
                    <a:pt x="5" y="6"/>
                  </a:lnTo>
                  <a:lnTo>
                    <a:pt x="12" y="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8" y="1"/>
                  </a:lnTo>
                  <a:lnTo>
                    <a:pt x="34" y="6"/>
                  </a:lnTo>
                  <a:lnTo>
                    <a:pt x="38" y="12"/>
                  </a:lnTo>
                  <a:lnTo>
                    <a:pt x="40" y="19"/>
                  </a:lnTo>
                  <a:lnTo>
                    <a:pt x="40" y="16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16"/>
            <p:cNvSpPr/>
            <p:nvPr/>
          </p:nvSpPr>
          <p:spPr>
            <a:xfrm>
              <a:off x="7234238" y="3673475"/>
              <a:ext cx="63500" cy="298450"/>
            </a:xfrm>
            <a:custGeom>
              <a:rect b="b" l="l" r="r" t="t"/>
              <a:pathLst>
                <a:path extrusionOk="0" h="188" w="40">
                  <a:moveTo>
                    <a:pt x="40" y="169"/>
                  </a:moveTo>
                  <a:lnTo>
                    <a:pt x="40" y="169"/>
                  </a:lnTo>
                  <a:lnTo>
                    <a:pt x="38" y="176"/>
                  </a:lnTo>
                  <a:lnTo>
                    <a:pt x="34" y="182"/>
                  </a:lnTo>
                  <a:lnTo>
                    <a:pt x="28" y="187"/>
                  </a:lnTo>
                  <a:lnTo>
                    <a:pt x="20" y="188"/>
                  </a:lnTo>
                  <a:lnTo>
                    <a:pt x="20" y="188"/>
                  </a:lnTo>
                  <a:lnTo>
                    <a:pt x="12" y="187"/>
                  </a:lnTo>
                  <a:lnTo>
                    <a:pt x="6" y="182"/>
                  </a:lnTo>
                  <a:lnTo>
                    <a:pt x="2" y="176"/>
                  </a:lnTo>
                  <a:lnTo>
                    <a:pt x="0" y="16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2" y="12"/>
                  </a:lnTo>
                  <a:lnTo>
                    <a:pt x="6" y="6"/>
                  </a:lnTo>
                  <a:lnTo>
                    <a:pt x="12" y="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8" y="1"/>
                  </a:lnTo>
                  <a:lnTo>
                    <a:pt x="34" y="6"/>
                  </a:lnTo>
                  <a:lnTo>
                    <a:pt x="38" y="12"/>
                  </a:lnTo>
                  <a:lnTo>
                    <a:pt x="40" y="19"/>
                  </a:lnTo>
                  <a:lnTo>
                    <a:pt x="40" y="16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16"/>
            <p:cNvSpPr/>
            <p:nvPr/>
          </p:nvSpPr>
          <p:spPr>
            <a:xfrm>
              <a:off x="7108825" y="3459163"/>
              <a:ext cx="227012" cy="257175"/>
            </a:xfrm>
            <a:custGeom>
              <a:rect b="b" l="l" r="r" t="t"/>
              <a:pathLst>
                <a:path extrusionOk="0" h="162" w="143">
                  <a:moveTo>
                    <a:pt x="122" y="138"/>
                  </a:moveTo>
                  <a:lnTo>
                    <a:pt x="122" y="138"/>
                  </a:lnTo>
                  <a:lnTo>
                    <a:pt x="120" y="145"/>
                  </a:lnTo>
                  <a:lnTo>
                    <a:pt x="117" y="151"/>
                  </a:lnTo>
                  <a:lnTo>
                    <a:pt x="114" y="156"/>
                  </a:lnTo>
                  <a:lnTo>
                    <a:pt x="110" y="159"/>
                  </a:lnTo>
                  <a:lnTo>
                    <a:pt x="104" y="160"/>
                  </a:lnTo>
                  <a:lnTo>
                    <a:pt x="96" y="162"/>
                  </a:lnTo>
                  <a:lnTo>
                    <a:pt x="81" y="162"/>
                  </a:lnTo>
                  <a:lnTo>
                    <a:pt x="62" y="162"/>
                  </a:lnTo>
                  <a:lnTo>
                    <a:pt x="62" y="162"/>
                  </a:lnTo>
                  <a:lnTo>
                    <a:pt x="47" y="162"/>
                  </a:lnTo>
                  <a:lnTo>
                    <a:pt x="40" y="160"/>
                  </a:lnTo>
                  <a:lnTo>
                    <a:pt x="33" y="159"/>
                  </a:lnTo>
                  <a:lnTo>
                    <a:pt x="29" y="156"/>
                  </a:lnTo>
                  <a:lnTo>
                    <a:pt x="24" y="151"/>
                  </a:lnTo>
                  <a:lnTo>
                    <a:pt x="23" y="145"/>
                  </a:lnTo>
                  <a:lnTo>
                    <a:pt x="21" y="138"/>
                  </a:lnTo>
                  <a:lnTo>
                    <a:pt x="21" y="42"/>
                  </a:lnTo>
                  <a:lnTo>
                    <a:pt x="21" y="42"/>
                  </a:lnTo>
                  <a:lnTo>
                    <a:pt x="12" y="35"/>
                  </a:lnTo>
                  <a:lnTo>
                    <a:pt x="6" y="31"/>
                  </a:lnTo>
                  <a:lnTo>
                    <a:pt x="1" y="26"/>
                  </a:lnTo>
                  <a:lnTo>
                    <a:pt x="0" y="22"/>
                  </a:lnTo>
                  <a:lnTo>
                    <a:pt x="0" y="19"/>
                  </a:lnTo>
                  <a:lnTo>
                    <a:pt x="3" y="14"/>
                  </a:lnTo>
                  <a:lnTo>
                    <a:pt x="6" y="11"/>
                  </a:lnTo>
                  <a:lnTo>
                    <a:pt x="12" y="10"/>
                  </a:lnTo>
                  <a:lnTo>
                    <a:pt x="24" y="5"/>
                  </a:lnTo>
                  <a:lnTo>
                    <a:pt x="38" y="2"/>
                  </a:lnTo>
                  <a:lnTo>
                    <a:pt x="62" y="0"/>
                  </a:lnTo>
                  <a:lnTo>
                    <a:pt x="81" y="0"/>
                  </a:lnTo>
                  <a:lnTo>
                    <a:pt x="81" y="0"/>
                  </a:lnTo>
                  <a:lnTo>
                    <a:pt x="91" y="0"/>
                  </a:lnTo>
                  <a:lnTo>
                    <a:pt x="105" y="2"/>
                  </a:lnTo>
                  <a:lnTo>
                    <a:pt x="119" y="5"/>
                  </a:lnTo>
                  <a:lnTo>
                    <a:pt x="133" y="10"/>
                  </a:lnTo>
                  <a:lnTo>
                    <a:pt x="137" y="13"/>
                  </a:lnTo>
                  <a:lnTo>
                    <a:pt x="140" y="16"/>
                  </a:lnTo>
                  <a:lnTo>
                    <a:pt x="143" y="19"/>
                  </a:lnTo>
                  <a:lnTo>
                    <a:pt x="143" y="22"/>
                  </a:lnTo>
                  <a:lnTo>
                    <a:pt x="142" y="26"/>
                  </a:lnTo>
                  <a:lnTo>
                    <a:pt x="137" y="31"/>
                  </a:lnTo>
                  <a:lnTo>
                    <a:pt x="131" y="35"/>
                  </a:lnTo>
                  <a:lnTo>
                    <a:pt x="122" y="42"/>
                  </a:lnTo>
                  <a:lnTo>
                    <a:pt x="122" y="13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4" name="Google Shape;254;p17"/>
          <p:cNvCxnSpPr/>
          <p:nvPr/>
        </p:nvCxnSpPr>
        <p:spPr>
          <a:xfrm>
            <a:off x="2593542" y="804428"/>
            <a:ext cx="8244000" cy="0"/>
          </a:xfrm>
          <a:prstGeom prst="straightConnector1">
            <a:avLst/>
          </a:prstGeom>
          <a:noFill/>
          <a:ln cap="flat" cmpd="sng" w="9525">
            <a:solidFill>
              <a:srgbClr val="A5A5A5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55" name="Google Shape;255;p17"/>
          <p:cNvSpPr/>
          <p:nvPr/>
        </p:nvSpPr>
        <p:spPr>
          <a:xfrm>
            <a:off x="2158571" y="332773"/>
            <a:ext cx="590700" cy="479100"/>
          </a:xfrm>
          <a:prstGeom prst="parallelogram">
            <a:avLst>
              <a:gd fmla="val 25000" name="adj"/>
            </a:avLst>
          </a:prstGeom>
          <a:noFill/>
          <a:ln cap="flat" cmpd="sng" w="1270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36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17"/>
          <p:cNvSpPr/>
          <p:nvPr/>
        </p:nvSpPr>
        <p:spPr>
          <a:xfrm>
            <a:off x="3206158" y="351898"/>
            <a:ext cx="4690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КОНКУРЕНТЫ</a:t>
            </a:r>
            <a:endParaRPr b="1" sz="2400">
              <a:solidFill>
                <a:srgbClr val="3F3F3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grpSp>
        <p:nvGrpSpPr>
          <p:cNvPr id="257" name="Google Shape;257;p17"/>
          <p:cNvGrpSpPr/>
          <p:nvPr/>
        </p:nvGrpSpPr>
        <p:grpSpPr>
          <a:xfrm>
            <a:off x="-397143" y="-538260"/>
            <a:ext cx="2555822" cy="2296240"/>
            <a:chOff x="-1344978" y="-685187"/>
            <a:chExt cx="6781167" cy="6092438"/>
          </a:xfrm>
        </p:grpSpPr>
        <p:sp>
          <p:nvSpPr>
            <p:cNvPr id="258" name="Google Shape;258;p17"/>
            <p:cNvSpPr/>
            <p:nvPr/>
          </p:nvSpPr>
          <p:spPr>
            <a:xfrm>
              <a:off x="-185195" y="-312516"/>
              <a:ext cx="2245500" cy="2245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17"/>
            <p:cNvSpPr/>
            <p:nvPr/>
          </p:nvSpPr>
          <p:spPr>
            <a:xfrm>
              <a:off x="-1344978" y="-144876"/>
              <a:ext cx="2690100" cy="269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17"/>
            <p:cNvSpPr/>
            <p:nvPr/>
          </p:nvSpPr>
          <p:spPr>
            <a:xfrm>
              <a:off x="494840" y="1571529"/>
              <a:ext cx="1318800" cy="1318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17"/>
            <p:cNvSpPr/>
            <p:nvPr/>
          </p:nvSpPr>
          <p:spPr>
            <a:xfrm>
              <a:off x="-844556" y="2481611"/>
              <a:ext cx="1947600" cy="19476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17"/>
            <p:cNvSpPr/>
            <p:nvPr/>
          </p:nvSpPr>
          <p:spPr>
            <a:xfrm>
              <a:off x="1771092" y="283376"/>
              <a:ext cx="2607000" cy="2607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17"/>
            <p:cNvSpPr/>
            <p:nvPr/>
          </p:nvSpPr>
          <p:spPr>
            <a:xfrm>
              <a:off x="1344978" y="-685187"/>
              <a:ext cx="1644600" cy="16446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17"/>
            <p:cNvSpPr/>
            <p:nvPr/>
          </p:nvSpPr>
          <p:spPr>
            <a:xfrm>
              <a:off x="-574093" y="4228496"/>
              <a:ext cx="1130100" cy="113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17"/>
            <p:cNvSpPr/>
            <p:nvPr/>
          </p:nvSpPr>
          <p:spPr>
            <a:xfrm>
              <a:off x="2625707" y="3733966"/>
              <a:ext cx="817800" cy="8178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17"/>
            <p:cNvSpPr/>
            <p:nvPr/>
          </p:nvSpPr>
          <p:spPr>
            <a:xfrm>
              <a:off x="2371916" y="4306414"/>
              <a:ext cx="245400" cy="245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17"/>
            <p:cNvSpPr/>
            <p:nvPr/>
          </p:nvSpPr>
          <p:spPr>
            <a:xfrm>
              <a:off x="1921862" y="3754016"/>
              <a:ext cx="245400" cy="245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17"/>
            <p:cNvSpPr/>
            <p:nvPr/>
          </p:nvSpPr>
          <p:spPr>
            <a:xfrm>
              <a:off x="3779290" y="3536976"/>
              <a:ext cx="245400" cy="24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17"/>
            <p:cNvSpPr/>
            <p:nvPr/>
          </p:nvSpPr>
          <p:spPr>
            <a:xfrm>
              <a:off x="3533870" y="4916451"/>
              <a:ext cx="490800" cy="4908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17"/>
            <p:cNvSpPr/>
            <p:nvPr/>
          </p:nvSpPr>
          <p:spPr>
            <a:xfrm>
              <a:off x="3779289" y="156746"/>
              <a:ext cx="1656900" cy="16569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1" name="Google Shape;271;p17"/>
          <p:cNvSpPr txBox="1"/>
          <p:nvPr/>
        </p:nvSpPr>
        <p:spPr>
          <a:xfrm>
            <a:off x="1819450" y="1757975"/>
            <a:ext cx="3729000" cy="14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chemeClr val="accent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Наши основные конкуренты это Interland от Google и Бесконечное лето</a:t>
            </a:r>
            <a:endParaRPr b="1" sz="1900">
              <a:solidFill>
                <a:schemeClr val="accent6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chemeClr val="accent6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272" name="Google Shape;272;p17"/>
          <p:cNvSpPr/>
          <p:nvPr/>
        </p:nvSpPr>
        <p:spPr>
          <a:xfrm>
            <a:off x="9407838" y="0"/>
            <a:ext cx="4490700" cy="4247100"/>
          </a:xfrm>
          <a:prstGeom prst="ellipse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17"/>
          <p:cNvSpPr/>
          <p:nvPr/>
        </p:nvSpPr>
        <p:spPr>
          <a:xfrm>
            <a:off x="9300820" y="2529000"/>
            <a:ext cx="2739000" cy="27594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17"/>
          <p:cNvSpPr/>
          <p:nvPr/>
        </p:nvSpPr>
        <p:spPr>
          <a:xfrm>
            <a:off x="10147313" y="3003925"/>
            <a:ext cx="4490700" cy="4247100"/>
          </a:xfrm>
          <a:prstGeom prst="ellipse">
            <a:avLst/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5" name="Google Shape;27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095" y="3304951"/>
            <a:ext cx="4971351" cy="248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60275" y="2343048"/>
            <a:ext cx="3447571" cy="34475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1" name="Google Shape;281;p18"/>
          <p:cNvCxnSpPr/>
          <p:nvPr/>
        </p:nvCxnSpPr>
        <p:spPr>
          <a:xfrm>
            <a:off x="2593542" y="804428"/>
            <a:ext cx="8244000" cy="0"/>
          </a:xfrm>
          <a:prstGeom prst="straightConnector1">
            <a:avLst/>
          </a:prstGeom>
          <a:noFill/>
          <a:ln cap="flat" cmpd="sng" w="9525">
            <a:solidFill>
              <a:srgbClr val="A5A5A5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82" name="Google Shape;282;p18"/>
          <p:cNvSpPr/>
          <p:nvPr/>
        </p:nvSpPr>
        <p:spPr>
          <a:xfrm>
            <a:off x="2158571" y="332773"/>
            <a:ext cx="590700" cy="479100"/>
          </a:xfrm>
          <a:prstGeom prst="parallelogram">
            <a:avLst>
              <a:gd fmla="val 25000" name="adj"/>
            </a:avLst>
          </a:prstGeom>
          <a:noFill/>
          <a:ln cap="flat" cmpd="sng" w="1270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36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18"/>
          <p:cNvSpPr/>
          <p:nvPr/>
        </p:nvSpPr>
        <p:spPr>
          <a:xfrm>
            <a:off x="3206147" y="351900"/>
            <a:ext cx="6201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ПРЕИМУЩЕСТВА КОНКУРЕНТОВ</a:t>
            </a:r>
            <a:endParaRPr b="1" sz="2400">
              <a:solidFill>
                <a:srgbClr val="3F3F3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grpSp>
        <p:nvGrpSpPr>
          <p:cNvPr id="284" name="Google Shape;284;p18"/>
          <p:cNvGrpSpPr/>
          <p:nvPr/>
        </p:nvGrpSpPr>
        <p:grpSpPr>
          <a:xfrm>
            <a:off x="-397143" y="-538260"/>
            <a:ext cx="2555822" cy="2296240"/>
            <a:chOff x="-1344978" y="-685187"/>
            <a:chExt cx="6781167" cy="6092438"/>
          </a:xfrm>
        </p:grpSpPr>
        <p:sp>
          <p:nvSpPr>
            <p:cNvPr id="285" name="Google Shape;285;p18"/>
            <p:cNvSpPr/>
            <p:nvPr/>
          </p:nvSpPr>
          <p:spPr>
            <a:xfrm>
              <a:off x="-185195" y="-312516"/>
              <a:ext cx="2245500" cy="2245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18"/>
            <p:cNvSpPr/>
            <p:nvPr/>
          </p:nvSpPr>
          <p:spPr>
            <a:xfrm>
              <a:off x="-1344978" y="-144876"/>
              <a:ext cx="2690100" cy="269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18"/>
            <p:cNvSpPr/>
            <p:nvPr/>
          </p:nvSpPr>
          <p:spPr>
            <a:xfrm>
              <a:off x="494840" y="1571529"/>
              <a:ext cx="1318800" cy="1318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18"/>
            <p:cNvSpPr/>
            <p:nvPr/>
          </p:nvSpPr>
          <p:spPr>
            <a:xfrm>
              <a:off x="-844556" y="2481611"/>
              <a:ext cx="1947600" cy="19476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18"/>
            <p:cNvSpPr/>
            <p:nvPr/>
          </p:nvSpPr>
          <p:spPr>
            <a:xfrm>
              <a:off x="1771092" y="283376"/>
              <a:ext cx="2607000" cy="2607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18"/>
            <p:cNvSpPr/>
            <p:nvPr/>
          </p:nvSpPr>
          <p:spPr>
            <a:xfrm>
              <a:off x="1344978" y="-685187"/>
              <a:ext cx="1644600" cy="16446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18"/>
            <p:cNvSpPr/>
            <p:nvPr/>
          </p:nvSpPr>
          <p:spPr>
            <a:xfrm>
              <a:off x="-574093" y="4228496"/>
              <a:ext cx="1130100" cy="113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18"/>
            <p:cNvSpPr/>
            <p:nvPr/>
          </p:nvSpPr>
          <p:spPr>
            <a:xfrm>
              <a:off x="2625707" y="3733966"/>
              <a:ext cx="817800" cy="8178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18"/>
            <p:cNvSpPr/>
            <p:nvPr/>
          </p:nvSpPr>
          <p:spPr>
            <a:xfrm>
              <a:off x="2371916" y="4306414"/>
              <a:ext cx="245400" cy="245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18"/>
            <p:cNvSpPr/>
            <p:nvPr/>
          </p:nvSpPr>
          <p:spPr>
            <a:xfrm>
              <a:off x="1921862" y="3754016"/>
              <a:ext cx="245400" cy="245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18"/>
            <p:cNvSpPr/>
            <p:nvPr/>
          </p:nvSpPr>
          <p:spPr>
            <a:xfrm>
              <a:off x="3779290" y="3536976"/>
              <a:ext cx="245400" cy="24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18"/>
            <p:cNvSpPr/>
            <p:nvPr/>
          </p:nvSpPr>
          <p:spPr>
            <a:xfrm>
              <a:off x="3533870" y="4916451"/>
              <a:ext cx="490800" cy="4908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18"/>
            <p:cNvSpPr/>
            <p:nvPr/>
          </p:nvSpPr>
          <p:spPr>
            <a:xfrm>
              <a:off x="3779289" y="156746"/>
              <a:ext cx="1656900" cy="16569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8" name="Google Shape;298;p18"/>
          <p:cNvSpPr txBox="1"/>
          <p:nvPr/>
        </p:nvSpPr>
        <p:spPr>
          <a:xfrm>
            <a:off x="1819450" y="1757975"/>
            <a:ext cx="2879400" cy="22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accent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Interland:</a:t>
            </a:r>
            <a:endParaRPr b="1" sz="2200">
              <a:solidFill>
                <a:schemeClr val="accent6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Microsoft Yahei"/>
              <a:buAutoNum type="arabicPeriod"/>
            </a:pPr>
            <a:r>
              <a:rPr b="1" lang="en-US" sz="1900">
                <a:solidFill>
                  <a:schemeClr val="accent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Повествование через игровую форму</a:t>
            </a:r>
            <a:endParaRPr b="1" sz="1900">
              <a:solidFill>
                <a:schemeClr val="accent6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Microsoft Yahei"/>
              <a:buAutoNum type="arabicPeriod"/>
            </a:pPr>
            <a:r>
              <a:rPr b="1" lang="en-US" sz="1900">
                <a:solidFill>
                  <a:schemeClr val="accent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Пояснение ошибок игрока</a:t>
            </a:r>
            <a:endParaRPr b="1" sz="1900">
              <a:solidFill>
                <a:schemeClr val="accent6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299" name="Google Shape;299;p18"/>
          <p:cNvSpPr/>
          <p:nvPr/>
        </p:nvSpPr>
        <p:spPr>
          <a:xfrm>
            <a:off x="9407838" y="0"/>
            <a:ext cx="4490700" cy="4247100"/>
          </a:xfrm>
          <a:prstGeom prst="ellipse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18"/>
          <p:cNvSpPr/>
          <p:nvPr/>
        </p:nvSpPr>
        <p:spPr>
          <a:xfrm>
            <a:off x="9300820" y="2529000"/>
            <a:ext cx="2739000" cy="27594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18"/>
          <p:cNvSpPr/>
          <p:nvPr/>
        </p:nvSpPr>
        <p:spPr>
          <a:xfrm>
            <a:off x="10147313" y="3003925"/>
            <a:ext cx="4490700" cy="4247100"/>
          </a:xfrm>
          <a:prstGeom prst="ellipse">
            <a:avLst/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18"/>
          <p:cNvSpPr txBox="1"/>
          <p:nvPr/>
        </p:nvSpPr>
        <p:spPr>
          <a:xfrm>
            <a:off x="5560125" y="1757975"/>
            <a:ext cx="2879400" cy="36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accent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Бесконечное лето</a:t>
            </a:r>
            <a:r>
              <a:rPr b="1" lang="en-US" sz="2200">
                <a:solidFill>
                  <a:schemeClr val="accent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:</a:t>
            </a:r>
            <a:endParaRPr b="1" sz="2200">
              <a:solidFill>
                <a:schemeClr val="accent6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Microsoft Yahei"/>
              <a:buAutoNum type="arabicPeriod"/>
            </a:pPr>
            <a:r>
              <a:rPr b="1" lang="en-US" sz="1900">
                <a:solidFill>
                  <a:schemeClr val="accent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Интересный нелинейный сюжет</a:t>
            </a:r>
            <a:endParaRPr b="1" sz="1900">
              <a:solidFill>
                <a:schemeClr val="accent6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Microsoft Yahei"/>
              <a:buAutoNum type="arabicPeriod"/>
            </a:pPr>
            <a:r>
              <a:rPr b="1" lang="en-US" sz="1900">
                <a:solidFill>
                  <a:schemeClr val="accent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Шикарное музыкальное сопровождение</a:t>
            </a:r>
            <a:endParaRPr b="1" sz="1900">
              <a:solidFill>
                <a:schemeClr val="accent6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Microsoft Yahei"/>
              <a:buAutoNum type="arabicPeriod"/>
            </a:pPr>
            <a:r>
              <a:rPr b="1" lang="en-US" sz="1900">
                <a:solidFill>
                  <a:schemeClr val="accent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Красивый и приятный стиль</a:t>
            </a:r>
            <a:endParaRPr b="1" sz="1900">
              <a:solidFill>
                <a:schemeClr val="accent6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" name="Google Shape;307;p19"/>
          <p:cNvGrpSpPr/>
          <p:nvPr/>
        </p:nvGrpSpPr>
        <p:grpSpPr>
          <a:xfrm>
            <a:off x="5252527" y="2529000"/>
            <a:ext cx="1686957" cy="1800000"/>
            <a:chOff x="2922588" y="6135688"/>
            <a:chExt cx="615950" cy="657225"/>
          </a:xfrm>
        </p:grpSpPr>
        <p:sp>
          <p:nvSpPr>
            <p:cNvPr id="308" name="Google Shape;308;p19"/>
            <p:cNvSpPr/>
            <p:nvPr/>
          </p:nvSpPr>
          <p:spPr>
            <a:xfrm>
              <a:off x="3221038" y="6135688"/>
              <a:ext cx="34925" cy="92075"/>
            </a:xfrm>
            <a:custGeom>
              <a:rect b="b" l="l" r="r" t="t"/>
              <a:pathLst>
                <a:path extrusionOk="0" h="58" w="22">
                  <a:moveTo>
                    <a:pt x="12" y="58"/>
                  </a:moveTo>
                  <a:lnTo>
                    <a:pt x="12" y="58"/>
                  </a:lnTo>
                  <a:lnTo>
                    <a:pt x="6" y="58"/>
                  </a:lnTo>
                  <a:lnTo>
                    <a:pt x="4" y="56"/>
                  </a:lnTo>
                  <a:lnTo>
                    <a:pt x="2" y="52"/>
                  </a:lnTo>
                  <a:lnTo>
                    <a:pt x="0" y="4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8"/>
                  </a:lnTo>
                  <a:lnTo>
                    <a:pt x="4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2"/>
                  </a:lnTo>
                  <a:lnTo>
                    <a:pt x="20" y="4"/>
                  </a:lnTo>
                  <a:lnTo>
                    <a:pt x="22" y="8"/>
                  </a:lnTo>
                  <a:lnTo>
                    <a:pt x="22" y="12"/>
                  </a:lnTo>
                  <a:lnTo>
                    <a:pt x="22" y="48"/>
                  </a:lnTo>
                  <a:lnTo>
                    <a:pt x="22" y="48"/>
                  </a:lnTo>
                  <a:lnTo>
                    <a:pt x="22" y="52"/>
                  </a:lnTo>
                  <a:lnTo>
                    <a:pt x="20" y="56"/>
                  </a:lnTo>
                  <a:lnTo>
                    <a:pt x="16" y="58"/>
                  </a:lnTo>
                  <a:lnTo>
                    <a:pt x="12" y="58"/>
                  </a:lnTo>
                  <a:lnTo>
                    <a:pt x="12" y="58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09;p19"/>
            <p:cNvSpPr/>
            <p:nvPr/>
          </p:nvSpPr>
          <p:spPr>
            <a:xfrm>
              <a:off x="3074988" y="6170613"/>
              <a:ext cx="63500" cy="85725"/>
            </a:xfrm>
            <a:custGeom>
              <a:rect b="b" l="l" r="r" t="t"/>
              <a:pathLst>
                <a:path extrusionOk="0" h="54" w="40">
                  <a:moveTo>
                    <a:pt x="30" y="54"/>
                  </a:moveTo>
                  <a:lnTo>
                    <a:pt x="30" y="54"/>
                  </a:lnTo>
                  <a:lnTo>
                    <a:pt x="24" y="52"/>
                  </a:lnTo>
                  <a:lnTo>
                    <a:pt x="20" y="48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12"/>
                  </a:lnTo>
                  <a:lnTo>
                    <a:pt x="0" y="8"/>
                  </a:lnTo>
                  <a:lnTo>
                    <a:pt x="2" y="4"/>
                  </a:lnTo>
                  <a:lnTo>
                    <a:pt x="6" y="2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0" y="6"/>
                  </a:lnTo>
                  <a:lnTo>
                    <a:pt x="38" y="36"/>
                  </a:lnTo>
                  <a:lnTo>
                    <a:pt x="38" y="36"/>
                  </a:lnTo>
                  <a:lnTo>
                    <a:pt x="40" y="42"/>
                  </a:lnTo>
                  <a:lnTo>
                    <a:pt x="40" y="46"/>
                  </a:lnTo>
                  <a:lnTo>
                    <a:pt x="38" y="50"/>
                  </a:lnTo>
                  <a:lnTo>
                    <a:pt x="34" y="52"/>
                  </a:lnTo>
                  <a:lnTo>
                    <a:pt x="34" y="52"/>
                  </a:lnTo>
                  <a:lnTo>
                    <a:pt x="30" y="54"/>
                  </a:lnTo>
                  <a:lnTo>
                    <a:pt x="30" y="54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310;p19"/>
            <p:cNvSpPr/>
            <p:nvPr/>
          </p:nvSpPr>
          <p:spPr>
            <a:xfrm>
              <a:off x="2967038" y="6275388"/>
              <a:ext cx="82550" cy="63500"/>
            </a:xfrm>
            <a:custGeom>
              <a:rect b="b" l="l" r="r" t="t"/>
              <a:pathLst>
                <a:path extrusionOk="0" h="40" w="52">
                  <a:moveTo>
                    <a:pt x="42" y="40"/>
                  </a:moveTo>
                  <a:lnTo>
                    <a:pt x="42" y="40"/>
                  </a:lnTo>
                  <a:lnTo>
                    <a:pt x="36" y="38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8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2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46" y="18"/>
                  </a:lnTo>
                  <a:lnTo>
                    <a:pt x="46" y="18"/>
                  </a:lnTo>
                  <a:lnTo>
                    <a:pt x="50" y="22"/>
                  </a:lnTo>
                  <a:lnTo>
                    <a:pt x="52" y="26"/>
                  </a:lnTo>
                  <a:lnTo>
                    <a:pt x="52" y="30"/>
                  </a:lnTo>
                  <a:lnTo>
                    <a:pt x="50" y="34"/>
                  </a:lnTo>
                  <a:lnTo>
                    <a:pt x="50" y="34"/>
                  </a:lnTo>
                  <a:lnTo>
                    <a:pt x="46" y="38"/>
                  </a:lnTo>
                  <a:lnTo>
                    <a:pt x="42" y="40"/>
                  </a:lnTo>
                  <a:lnTo>
                    <a:pt x="42" y="4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19"/>
            <p:cNvSpPr/>
            <p:nvPr/>
          </p:nvSpPr>
          <p:spPr>
            <a:xfrm>
              <a:off x="2922588" y="6418263"/>
              <a:ext cx="92075" cy="34925"/>
            </a:xfrm>
            <a:custGeom>
              <a:rect b="b" l="l" r="r" t="t"/>
              <a:pathLst>
                <a:path extrusionOk="0" h="22" w="58">
                  <a:moveTo>
                    <a:pt x="46" y="22"/>
                  </a:moveTo>
                  <a:lnTo>
                    <a:pt x="12" y="22"/>
                  </a:lnTo>
                  <a:lnTo>
                    <a:pt x="12" y="22"/>
                  </a:lnTo>
                  <a:lnTo>
                    <a:pt x="6" y="22"/>
                  </a:lnTo>
                  <a:lnTo>
                    <a:pt x="4" y="18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6"/>
                  </a:lnTo>
                  <a:lnTo>
                    <a:pt x="4" y="2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52" y="0"/>
                  </a:lnTo>
                  <a:lnTo>
                    <a:pt x="54" y="2"/>
                  </a:lnTo>
                  <a:lnTo>
                    <a:pt x="58" y="6"/>
                  </a:lnTo>
                  <a:lnTo>
                    <a:pt x="58" y="10"/>
                  </a:lnTo>
                  <a:lnTo>
                    <a:pt x="58" y="10"/>
                  </a:lnTo>
                  <a:lnTo>
                    <a:pt x="58" y="16"/>
                  </a:lnTo>
                  <a:lnTo>
                    <a:pt x="54" y="18"/>
                  </a:lnTo>
                  <a:lnTo>
                    <a:pt x="52" y="22"/>
                  </a:lnTo>
                  <a:lnTo>
                    <a:pt x="46" y="22"/>
                  </a:lnTo>
                  <a:lnTo>
                    <a:pt x="46" y="22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12;p19"/>
            <p:cNvSpPr/>
            <p:nvPr/>
          </p:nvSpPr>
          <p:spPr>
            <a:xfrm>
              <a:off x="2957513" y="6535738"/>
              <a:ext cx="82550" cy="63500"/>
            </a:xfrm>
            <a:custGeom>
              <a:rect b="b" l="l" r="r" t="t"/>
              <a:pathLst>
                <a:path extrusionOk="0" h="40" w="52">
                  <a:moveTo>
                    <a:pt x="10" y="40"/>
                  </a:moveTo>
                  <a:lnTo>
                    <a:pt x="10" y="40"/>
                  </a:lnTo>
                  <a:lnTo>
                    <a:pt x="6" y="38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0" y="30"/>
                  </a:lnTo>
                  <a:lnTo>
                    <a:pt x="0" y="26"/>
                  </a:lnTo>
                  <a:lnTo>
                    <a:pt x="2" y="22"/>
                  </a:lnTo>
                  <a:lnTo>
                    <a:pt x="6" y="2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40" y="0"/>
                  </a:lnTo>
                  <a:lnTo>
                    <a:pt x="44" y="0"/>
                  </a:lnTo>
                  <a:lnTo>
                    <a:pt x="48" y="2"/>
                  </a:lnTo>
                  <a:lnTo>
                    <a:pt x="52" y="6"/>
                  </a:lnTo>
                  <a:lnTo>
                    <a:pt x="52" y="6"/>
                  </a:lnTo>
                  <a:lnTo>
                    <a:pt x="52" y="10"/>
                  </a:lnTo>
                  <a:lnTo>
                    <a:pt x="52" y="14"/>
                  </a:lnTo>
                  <a:lnTo>
                    <a:pt x="50" y="18"/>
                  </a:lnTo>
                  <a:lnTo>
                    <a:pt x="48" y="20"/>
                  </a:lnTo>
                  <a:lnTo>
                    <a:pt x="16" y="38"/>
                  </a:lnTo>
                  <a:lnTo>
                    <a:pt x="16" y="38"/>
                  </a:lnTo>
                  <a:lnTo>
                    <a:pt x="10" y="40"/>
                  </a:lnTo>
                  <a:lnTo>
                    <a:pt x="10" y="4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p19"/>
            <p:cNvSpPr/>
            <p:nvPr/>
          </p:nvSpPr>
          <p:spPr>
            <a:xfrm>
              <a:off x="3408363" y="6551613"/>
              <a:ext cx="85725" cy="63500"/>
            </a:xfrm>
            <a:custGeom>
              <a:rect b="b" l="l" r="r" t="t"/>
              <a:pathLst>
                <a:path extrusionOk="0" h="40" w="54">
                  <a:moveTo>
                    <a:pt x="42" y="40"/>
                  </a:moveTo>
                  <a:lnTo>
                    <a:pt x="42" y="40"/>
                  </a:lnTo>
                  <a:lnTo>
                    <a:pt x="38" y="38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4" y="18"/>
                  </a:lnTo>
                  <a:lnTo>
                    <a:pt x="2" y="14"/>
                  </a:lnTo>
                  <a:lnTo>
                    <a:pt x="0" y="10"/>
                  </a:lnTo>
                  <a:lnTo>
                    <a:pt x="2" y="6"/>
                  </a:lnTo>
                  <a:lnTo>
                    <a:pt x="2" y="6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52" y="22"/>
                  </a:lnTo>
                  <a:lnTo>
                    <a:pt x="54" y="26"/>
                  </a:lnTo>
                  <a:lnTo>
                    <a:pt x="54" y="30"/>
                  </a:lnTo>
                  <a:lnTo>
                    <a:pt x="52" y="34"/>
                  </a:lnTo>
                  <a:lnTo>
                    <a:pt x="52" y="34"/>
                  </a:lnTo>
                  <a:lnTo>
                    <a:pt x="48" y="38"/>
                  </a:lnTo>
                  <a:lnTo>
                    <a:pt x="42" y="40"/>
                  </a:lnTo>
                  <a:lnTo>
                    <a:pt x="42" y="4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14;p19"/>
            <p:cNvSpPr/>
            <p:nvPr/>
          </p:nvSpPr>
          <p:spPr>
            <a:xfrm>
              <a:off x="3446463" y="6437313"/>
              <a:ext cx="92075" cy="34925"/>
            </a:xfrm>
            <a:custGeom>
              <a:rect b="b" l="l" r="r" t="t"/>
              <a:pathLst>
                <a:path extrusionOk="0" h="22" w="58">
                  <a:moveTo>
                    <a:pt x="46" y="22"/>
                  </a:moveTo>
                  <a:lnTo>
                    <a:pt x="10" y="22"/>
                  </a:lnTo>
                  <a:lnTo>
                    <a:pt x="10" y="22"/>
                  </a:lnTo>
                  <a:lnTo>
                    <a:pt x="6" y="20"/>
                  </a:lnTo>
                  <a:lnTo>
                    <a:pt x="2" y="18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6"/>
                  </a:lnTo>
                  <a:lnTo>
                    <a:pt x="2" y="2"/>
                  </a:lnTo>
                  <a:lnTo>
                    <a:pt x="6" y="0"/>
                  </a:lnTo>
                  <a:lnTo>
                    <a:pt x="10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50" y="0"/>
                  </a:lnTo>
                  <a:lnTo>
                    <a:pt x="54" y="2"/>
                  </a:lnTo>
                  <a:lnTo>
                    <a:pt x="56" y="6"/>
                  </a:lnTo>
                  <a:lnTo>
                    <a:pt x="58" y="10"/>
                  </a:lnTo>
                  <a:lnTo>
                    <a:pt x="58" y="10"/>
                  </a:lnTo>
                  <a:lnTo>
                    <a:pt x="56" y="14"/>
                  </a:lnTo>
                  <a:lnTo>
                    <a:pt x="54" y="18"/>
                  </a:lnTo>
                  <a:lnTo>
                    <a:pt x="50" y="20"/>
                  </a:lnTo>
                  <a:lnTo>
                    <a:pt x="46" y="22"/>
                  </a:lnTo>
                  <a:lnTo>
                    <a:pt x="46" y="22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15;p19"/>
            <p:cNvSpPr/>
            <p:nvPr/>
          </p:nvSpPr>
          <p:spPr>
            <a:xfrm>
              <a:off x="3417888" y="6291263"/>
              <a:ext cx="85725" cy="63500"/>
            </a:xfrm>
            <a:custGeom>
              <a:rect b="b" l="l" r="r" t="t"/>
              <a:pathLst>
                <a:path extrusionOk="0" h="40" w="54">
                  <a:moveTo>
                    <a:pt x="12" y="40"/>
                  </a:moveTo>
                  <a:lnTo>
                    <a:pt x="12" y="40"/>
                  </a:lnTo>
                  <a:lnTo>
                    <a:pt x="6" y="38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0" y="30"/>
                  </a:lnTo>
                  <a:lnTo>
                    <a:pt x="0" y="26"/>
                  </a:lnTo>
                  <a:lnTo>
                    <a:pt x="2" y="22"/>
                  </a:lnTo>
                  <a:lnTo>
                    <a:pt x="6" y="18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42" y="0"/>
                  </a:lnTo>
                  <a:lnTo>
                    <a:pt x="46" y="0"/>
                  </a:lnTo>
                  <a:lnTo>
                    <a:pt x="50" y="2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4" y="8"/>
                  </a:lnTo>
                  <a:lnTo>
                    <a:pt x="54" y="12"/>
                  </a:lnTo>
                  <a:lnTo>
                    <a:pt x="52" y="16"/>
                  </a:lnTo>
                  <a:lnTo>
                    <a:pt x="48" y="20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12" y="40"/>
                  </a:lnTo>
                  <a:lnTo>
                    <a:pt x="12" y="4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19"/>
            <p:cNvSpPr/>
            <p:nvPr/>
          </p:nvSpPr>
          <p:spPr>
            <a:xfrm>
              <a:off x="3335338" y="6180138"/>
              <a:ext cx="63500" cy="85725"/>
            </a:xfrm>
            <a:custGeom>
              <a:rect b="b" l="l" r="r" t="t"/>
              <a:pathLst>
                <a:path extrusionOk="0" h="54" w="40">
                  <a:moveTo>
                    <a:pt x="12" y="54"/>
                  </a:moveTo>
                  <a:lnTo>
                    <a:pt x="12" y="54"/>
                  </a:lnTo>
                  <a:lnTo>
                    <a:pt x="6" y="52"/>
                  </a:lnTo>
                  <a:lnTo>
                    <a:pt x="6" y="52"/>
                  </a:lnTo>
                  <a:lnTo>
                    <a:pt x="4" y="48"/>
                  </a:lnTo>
                  <a:lnTo>
                    <a:pt x="2" y="46"/>
                  </a:lnTo>
                  <a:lnTo>
                    <a:pt x="0" y="40"/>
                  </a:lnTo>
                  <a:lnTo>
                    <a:pt x="2" y="36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4" y="2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8" y="4"/>
                  </a:lnTo>
                  <a:lnTo>
                    <a:pt x="40" y="8"/>
                  </a:lnTo>
                  <a:lnTo>
                    <a:pt x="40" y="12"/>
                  </a:lnTo>
                  <a:lnTo>
                    <a:pt x="40" y="16"/>
                  </a:lnTo>
                  <a:lnTo>
                    <a:pt x="22" y="48"/>
                  </a:lnTo>
                  <a:lnTo>
                    <a:pt x="22" y="48"/>
                  </a:lnTo>
                  <a:lnTo>
                    <a:pt x="18" y="52"/>
                  </a:lnTo>
                  <a:lnTo>
                    <a:pt x="12" y="54"/>
                  </a:lnTo>
                  <a:lnTo>
                    <a:pt x="12" y="54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19"/>
            <p:cNvSpPr/>
            <p:nvPr/>
          </p:nvSpPr>
          <p:spPr>
            <a:xfrm>
              <a:off x="3065463" y="6281738"/>
              <a:ext cx="327025" cy="396875"/>
            </a:xfrm>
            <a:custGeom>
              <a:rect b="b" l="l" r="r" t="t"/>
              <a:pathLst>
                <a:path extrusionOk="0" h="250" w="206">
                  <a:moveTo>
                    <a:pt x="206" y="104"/>
                  </a:moveTo>
                  <a:lnTo>
                    <a:pt x="206" y="104"/>
                  </a:lnTo>
                  <a:lnTo>
                    <a:pt x="204" y="84"/>
                  </a:lnTo>
                  <a:lnTo>
                    <a:pt x="198" y="64"/>
                  </a:lnTo>
                  <a:lnTo>
                    <a:pt x="188" y="46"/>
                  </a:lnTo>
                  <a:lnTo>
                    <a:pt x="176" y="32"/>
                  </a:lnTo>
                  <a:lnTo>
                    <a:pt x="160" y="18"/>
                  </a:lnTo>
                  <a:lnTo>
                    <a:pt x="144" y="8"/>
                  </a:lnTo>
                  <a:lnTo>
                    <a:pt x="124" y="2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82" y="2"/>
                  </a:lnTo>
                  <a:lnTo>
                    <a:pt x="62" y="8"/>
                  </a:lnTo>
                  <a:lnTo>
                    <a:pt x="46" y="18"/>
                  </a:lnTo>
                  <a:lnTo>
                    <a:pt x="30" y="32"/>
                  </a:lnTo>
                  <a:lnTo>
                    <a:pt x="18" y="46"/>
                  </a:lnTo>
                  <a:lnTo>
                    <a:pt x="8" y="64"/>
                  </a:lnTo>
                  <a:lnTo>
                    <a:pt x="2" y="84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2" y="122"/>
                  </a:lnTo>
                  <a:lnTo>
                    <a:pt x="6" y="142"/>
                  </a:lnTo>
                  <a:lnTo>
                    <a:pt x="10" y="154"/>
                  </a:lnTo>
                  <a:lnTo>
                    <a:pt x="18" y="170"/>
                  </a:lnTo>
                  <a:lnTo>
                    <a:pt x="28" y="188"/>
                  </a:lnTo>
                  <a:lnTo>
                    <a:pt x="42" y="206"/>
                  </a:lnTo>
                  <a:lnTo>
                    <a:pt x="42" y="206"/>
                  </a:lnTo>
                  <a:lnTo>
                    <a:pt x="44" y="212"/>
                  </a:lnTo>
                  <a:lnTo>
                    <a:pt x="46" y="218"/>
                  </a:lnTo>
                  <a:lnTo>
                    <a:pt x="48" y="234"/>
                  </a:lnTo>
                  <a:lnTo>
                    <a:pt x="48" y="250"/>
                  </a:lnTo>
                  <a:lnTo>
                    <a:pt x="48" y="250"/>
                  </a:lnTo>
                  <a:lnTo>
                    <a:pt x="96" y="250"/>
                  </a:lnTo>
                  <a:lnTo>
                    <a:pt x="96" y="250"/>
                  </a:lnTo>
                  <a:lnTo>
                    <a:pt x="110" y="250"/>
                  </a:lnTo>
                  <a:lnTo>
                    <a:pt x="110" y="250"/>
                  </a:lnTo>
                  <a:lnTo>
                    <a:pt x="158" y="250"/>
                  </a:lnTo>
                  <a:lnTo>
                    <a:pt x="158" y="250"/>
                  </a:lnTo>
                  <a:lnTo>
                    <a:pt x="158" y="234"/>
                  </a:lnTo>
                  <a:lnTo>
                    <a:pt x="160" y="218"/>
                  </a:lnTo>
                  <a:lnTo>
                    <a:pt x="162" y="212"/>
                  </a:lnTo>
                  <a:lnTo>
                    <a:pt x="164" y="206"/>
                  </a:lnTo>
                  <a:lnTo>
                    <a:pt x="164" y="206"/>
                  </a:lnTo>
                  <a:lnTo>
                    <a:pt x="178" y="188"/>
                  </a:lnTo>
                  <a:lnTo>
                    <a:pt x="188" y="170"/>
                  </a:lnTo>
                  <a:lnTo>
                    <a:pt x="196" y="154"/>
                  </a:lnTo>
                  <a:lnTo>
                    <a:pt x="200" y="142"/>
                  </a:lnTo>
                  <a:lnTo>
                    <a:pt x="204" y="122"/>
                  </a:lnTo>
                  <a:lnTo>
                    <a:pt x="206" y="114"/>
                  </a:lnTo>
                  <a:lnTo>
                    <a:pt x="206" y="114"/>
                  </a:lnTo>
                  <a:lnTo>
                    <a:pt x="206" y="104"/>
                  </a:lnTo>
                  <a:lnTo>
                    <a:pt x="206" y="104"/>
                  </a:lnTo>
                  <a:close/>
                  <a:moveTo>
                    <a:pt x="90" y="234"/>
                  </a:moveTo>
                  <a:lnTo>
                    <a:pt x="90" y="184"/>
                  </a:lnTo>
                  <a:lnTo>
                    <a:pt x="90" y="184"/>
                  </a:lnTo>
                  <a:lnTo>
                    <a:pt x="90" y="180"/>
                  </a:lnTo>
                  <a:lnTo>
                    <a:pt x="70" y="142"/>
                  </a:lnTo>
                  <a:lnTo>
                    <a:pt x="70" y="142"/>
                  </a:lnTo>
                  <a:lnTo>
                    <a:pt x="74" y="140"/>
                  </a:lnTo>
                  <a:lnTo>
                    <a:pt x="74" y="140"/>
                  </a:lnTo>
                  <a:lnTo>
                    <a:pt x="84" y="136"/>
                  </a:lnTo>
                  <a:lnTo>
                    <a:pt x="84" y="136"/>
                  </a:lnTo>
                  <a:lnTo>
                    <a:pt x="88" y="140"/>
                  </a:lnTo>
                  <a:lnTo>
                    <a:pt x="94" y="142"/>
                  </a:lnTo>
                  <a:lnTo>
                    <a:pt x="94" y="142"/>
                  </a:lnTo>
                  <a:lnTo>
                    <a:pt x="100" y="142"/>
                  </a:lnTo>
                  <a:lnTo>
                    <a:pt x="104" y="140"/>
                  </a:lnTo>
                  <a:lnTo>
                    <a:pt x="112" y="134"/>
                  </a:lnTo>
                  <a:lnTo>
                    <a:pt x="112" y="134"/>
                  </a:lnTo>
                  <a:lnTo>
                    <a:pt x="114" y="136"/>
                  </a:lnTo>
                  <a:lnTo>
                    <a:pt x="114" y="136"/>
                  </a:lnTo>
                  <a:lnTo>
                    <a:pt x="118" y="142"/>
                  </a:lnTo>
                  <a:lnTo>
                    <a:pt x="124" y="144"/>
                  </a:lnTo>
                  <a:lnTo>
                    <a:pt x="124" y="144"/>
                  </a:lnTo>
                  <a:lnTo>
                    <a:pt x="126" y="144"/>
                  </a:lnTo>
                  <a:lnTo>
                    <a:pt x="126" y="144"/>
                  </a:lnTo>
                  <a:lnTo>
                    <a:pt x="130" y="142"/>
                  </a:lnTo>
                  <a:lnTo>
                    <a:pt x="110" y="180"/>
                  </a:lnTo>
                  <a:lnTo>
                    <a:pt x="110" y="180"/>
                  </a:lnTo>
                  <a:lnTo>
                    <a:pt x="110" y="184"/>
                  </a:lnTo>
                  <a:lnTo>
                    <a:pt x="110" y="234"/>
                  </a:lnTo>
                  <a:lnTo>
                    <a:pt x="90" y="234"/>
                  </a:lnTo>
                  <a:close/>
                  <a:moveTo>
                    <a:pt x="84" y="112"/>
                  </a:moveTo>
                  <a:lnTo>
                    <a:pt x="84" y="112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8" y="112"/>
                  </a:lnTo>
                  <a:lnTo>
                    <a:pt x="88" y="114"/>
                  </a:lnTo>
                  <a:lnTo>
                    <a:pt x="88" y="114"/>
                  </a:lnTo>
                  <a:lnTo>
                    <a:pt x="88" y="120"/>
                  </a:lnTo>
                  <a:lnTo>
                    <a:pt x="84" y="124"/>
                  </a:lnTo>
                  <a:lnTo>
                    <a:pt x="84" y="124"/>
                  </a:lnTo>
                  <a:lnTo>
                    <a:pt x="84" y="116"/>
                  </a:lnTo>
                  <a:lnTo>
                    <a:pt x="84" y="112"/>
                  </a:lnTo>
                  <a:lnTo>
                    <a:pt x="84" y="112"/>
                  </a:lnTo>
                  <a:close/>
                  <a:moveTo>
                    <a:pt x="114" y="110"/>
                  </a:moveTo>
                  <a:lnTo>
                    <a:pt x="114" y="110"/>
                  </a:lnTo>
                  <a:lnTo>
                    <a:pt x="116" y="108"/>
                  </a:lnTo>
                  <a:lnTo>
                    <a:pt x="116" y="108"/>
                  </a:lnTo>
                  <a:lnTo>
                    <a:pt x="116" y="108"/>
                  </a:lnTo>
                  <a:lnTo>
                    <a:pt x="116" y="108"/>
                  </a:lnTo>
                  <a:lnTo>
                    <a:pt x="118" y="110"/>
                  </a:lnTo>
                  <a:lnTo>
                    <a:pt x="118" y="110"/>
                  </a:lnTo>
                  <a:lnTo>
                    <a:pt x="118" y="114"/>
                  </a:lnTo>
                  <a:lnTo>
                    <a:pt x="114" y="122"/>
                  </a:lnTo>
                  <a:lnTo>
                    <a:pt x="114" y="122"/>
                  </a:lnTo>
                  <a:lnTo>
                    <a:pt x="114" y="116"/>
                  </a:lnTo>
                  <a:lnTo>
                    <a:pt x="114" y="110"/>
                  </a:lnTo>
                  <a:lnTo>
                    <a:pt x="114" y="110"/>
                  </a:lnTo>
                  <a:close/>
                  <a:moveTo>
                    <a:pt x="188" y="108"/>
                  </a:moveTo>
                  <a:lnTo>
                    <a:pt x="186" y="120"/>
                  </a:lnTo>
                  <a:lnTo>
                    <a:pt x="188" y="120"/>
                  </a:lnTo>
                  <a:lnTo>
                    <a:pt x="188" y="120"/>
                  </a:lnTo>
                  <a:lnTo>
                    <a:pt x="184" y="132"/>
                  </a:lnTo>
                  <a:lnTo>
                    <a:pt x="178" y="148"/>
                  </a:lnTo>
                  <a:lnTo>
                    <a:pt x="168" y="170"/>
                  </a:lnTo>
                  <a:lnTo>
                    <a:pt x="150" y="194"/>
                  </a:lnTo>
                  <a:lnTo>
                    <a:pt x="150" y="194"/>
                  </a:lnTo>
                  <a:lnTo>
                    <a:pt x="146" y="204"/>
                  </a:lnTo>
                  <a:lnTo>
                    <a:pt x="142" y="214"/>
                  </a:lnTo>
                  <a:lnTo>
                    <a:pt x="140" y="224"/>
                  </a:lnTo>
                  <a:lnTo>
                    <a:pt x="140" y="234"/>
                  </a:lnTo>
                  <a:lnTo>
                    <a:pt x="122" y="234"/>
                  </a:lnTo>
                  <a:lnTo>
                    <a:pt x="122" y="186"/>
                  </a:lnTo>
                  <a:lnTo>
                    <a:pt x="146" y="140"/>
                  </a:lnTo>
                  <a:lnTo>
                    <a:pt x="146" y="140"/>
                  </a:lnTo>
                  <a:lnTo>
                    <a:pt x="146" y="134"/>
                  </a:lnTo>
                  <a:lnTo>
                    <a:pt x="142" y="130"/>
                  </a:lnTo>
                  <a:lnTo>
                    <a:pt x="142" y="130"/>
                  </a:lnTo>
                  <a:lnTo>
                    <a:pt x="138" y="130"/>
                  </a:lnTo>
                  <a:lnTo>
                    <a:pt x="134" y="134"/>
                  </a:lnTo>
                  <a:lnTo>
                    <a:pt x="134" y="134"/>
                  </a:lnTo>
                  <a:lnTo>
                    <a:pt x="130" y="136"/>
                  </a:lnTo>
                  <a:lnTo>
                    <a:pt x="124" y="136"/>
                  </a:lnTo>
                  <a:lnTo>
                    <a:pt x="124" y="136"/>
                  </a:lnTo>
                  <a:lnTo>
                    <a:pt x="122" y="136"/>
                  </a:lnTo>
                  <a:lnTo>
                    <a:pt x="118" y="134"/>
                  </a:lnTo>
                  <a:lnTo>
                    <a:pt x="118" y="134"/>
                  </a:lnTo>
                  <a:lnTo>
                    <a:pt x="116" y="130"/>
                  </a:lnTo>
                  <a:lnTo>
                    <a:pt x="116" y="130"/>
                  </a:lnTo>
                  <a:lnTo>
                    <a:pt x="116" y="130"/>
                  </a:lnTo>
                  <a:lnTo>
                    <a:pt x="116" y="130"/>
                  </a:lnTo>
                  <a:lnTo>
                    <a:pt x="122" y="118"/>
                  </a:lnTo>
                  <a:lnTo>
                    <a:pt x="124" y="112"/>
                  </a:lnTo>
                  <a:lnTo>
                    <a:pt x="122" y="106"/>
                  </a:lnTo>
                  <a:lnTo>
                    <a:pt x="122" y="106"/>
                  </a:lnTo>
                  <a:lnTo>
                    <a:pt x="120" y="104"/>
                  </a:lnTo>
                  <a:lnTo>
                    <a:pt x="116" y="102"/>
                  </a:lnTo>
                  <a:lnTo>
                    <a:pt x="116" y="102"/>
                  </a:lnTo>
                  <a:lnTo>
                    <a:pt x="112" y="104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18"/>
                  </a:lnTo>
                  <a:lnTo>
                    <a:pt x="110" y="128"/>
                  </a:lnTo>
                  <a:lnTo>
                    <a:pt x="110" y="128"/>
                  </a:lnTo>
                  <a:lnTo>
                    <a:pt x="102" y="134"/>
                  </a:lnTo>
                  <a:lnTo>
                    <a:pt x="100" y="136"/>
                  </a:lnTo>
                  <a:lnTo>
                    <a:pt x="96" y="136"/>
                  </a:lnTo>
                  <a:lnTo>
                    <a:pt x="96" y="136"/>
                  </a:lnTo>
                  <a:lnTo>
                    <a:pt x="92" y="134"/>
                  </a:lnTo>
                  <a:lnTo>
                    <a:pt x="88" y="130"/>
                  </a:lnTo>
                  <a:lnTo>
                    <a:pt x="88" y="130"/>
                  </a:lnTo>
                  <a:lnTo>
                    <a:pt x="94" y="122"/>
                  </a:lnTo>
                  <a:lnTo>
                    <a:pt x="94" y="114"/>
                  </a:lnTo>
                  <a:lnTo>
                    <a:pt x="94" y="114"/>
                  </a:lnTo>
                  <a:lnTo>
                    <a:pt x="92" y="110"/>
                  </a:lnTo>
                  <a:lnTo>
                    <a:pt x="88" y="106"/>
                  </a:lnTo>
                  <a:lnTo>
                    <a:pt x="88" y="106"/>
                  </a:lnTo>
                  <a:lnTo>
                    <a:pt x="84" y="106"/>
                  </a:lnTo>
                  <a:lnTo>
                    <a:pt x="80" y="108"/>
                  </a:lnTo>
                  <a:lnTo>
                    <a:pt x="80" y="108"/>
                  </a:lnTo>
                  <a:lnTo>
                    <a:pt x="78" y="112"/>
                  </a:lnTo>
                  <a:lnTo>
                    <a:pt x="78" y="116"/>
                  </a:lnTo>
                  <a:lnTo>
                    <a:pt x="78" y="126"/>
                  </a:lnTo>
                  <a:lnTo>
                    <a:pt x="78" y="126"/>
                  </a:lnTo>
                  <a:lnTo>
                    <a:pt x="80" y="130"/>
                  </a:lnTo>
                  <a:lnTo>
                    <a:pt x="80" y="130"/>
                  </a:lnTo>
                  <a:lnTo>
                    <a:pt x="72" y="134"/>
                  </a:lnTo>
                  <a:lnTo>
                    <a:pt x="72" y="134"/>
                  </a:lnTo>
                  <a:lnTo>
                    <a:pt x="68" y="136"/>
                  </a:lnTo>
                  <a:lnTo>
                    <a:pt x="66" y="134"/>
                  </a:lnTo>
                  <a:lnTo>
                    <a:pt x="66" y="134"/>
                  </a:lnTo>
                  <a:lnTo>
                    <a:pt x="64" y="130"/>
                  </a:lnTo>
                  <a:lnTo>
                    <a:pt x="60" y="130"/>
                  </a:lnTo>
                  <a:lnTo>
                    <a:pt x="60" y="130"/>
                  </a:lnTo>
                  <a:lnTo>
                    <a:pt x="58" y="130"/>
                  </a:lnTo>
                  <a:lnTo>
                    <a:pt x="58" y="130"/>
                  </a:lnTo>
                  <a:lnTo>
                    <a:pt x="58" y="130"/>
                  </a:lnTo>
                  <a:lnTo>
                    <a:pt x="58" y="130"/>
                  </a:lnTo>
                  <a:lnTo>
                    <a:pt x="58" y="132"/>
                  </a:lnTo>
                  <a:lnTo>
                    <a:pt x="58" y="132"/>
                  </a:lnTo>
                  <a:lnTo>
                    <a:pt x="58" y="132"/>
                  </a:lnTo>
                  <a:lnTo>
                    <a:pt x="58" y="132"/>
                  </a:lnTo>
                  <a:lnTo>
                    <a:pt x="58" y="132"/>
                  </a:lnTo>
                  <a:lnTo>
                    <a:pt x="58" y="132"/>
                  </a:lnTo>
                  <a:lnTo>
                    <a:pt x="54" y="136"/>
                  </a:lnTo>
                  <a:lnTo>
                    <a:pt x="56" y="140"/>
                  </a:lnTo>
                  <a:lnTo>
                    <a:pt x="78" y="186"/>
                  </a:lnTo>
                  <a:lnTo>
                    <a:pt x="78" y="234"/>
                  </a:lnTo>
                  <a:lnTo>
                    <a:pt x="66" y="234"/>
                  </a:lnTo>
                  <a:lnTo>
                    <a:pt x="66" y="234"/>
                  </a:lnTo>
                  <a:lnTo>
                    <a:pt x="66" y="224"/>
                  </a:lnTo>
                  <a:lnTo>
                    <a:pt x="64" y="214"/>
                  </a:lnTo>
                  <a:lnTo>
                    <a:pt x="60" y="204"/>
                  </a:lnTo>
                  <a:lnTo>
                    <a:pt x="56" y="194"/>
                  </a:lnTo>
                  <a:lnTo>
                    <a:pt x="56" y="194"/>
                  </a:lnTo>
                  <a:lnTo>
                    <a:pt x="38" y="170"/>
                  </a:lnTo>
                  <a:lnTo>
                    <a:pt x="28" y="148"/>
                  </a:lnTo>
                  <a:lnTo>
                    <a:pt x="22" y="132"/>
                  </a:lnTo>
                  <a:lnTo>
                    <a:pt x="18" y="120"/>
                  </a:lnTo>
                  <a:lnTo>
                    <a:pt x="20" y="120"/>
                  </a:lnTo>
                  <a:lnTo>
                    <a:pt x="18" y="108"/>
                  </a:lnTo>
                  <a:lnTo>
                    <a:pt x="18" y="108"/>
                  </a:lnTo>
                  <a:lnTo>
                    <a:pt x="18" y="104"/>
                  </a:lnTo>
                  <a:lnTo>
                    <a:pt x="18" y="104"/>
                  </a:lnTo>
                  <a:lnTo>
                    <a:pt x="20" y="86"/>
                  </a:lnTo>
                  <a:lnTo>
                    <a:pt x="24" y="70"/>
                  </a:lnTo>
                  <a:lnTo>
                    <a:pt x="32" y="56"/>
                  </a:lnTo>
                  <a:lnTo>
                    <a:pt x="42" y="44"/>
                  </a:lnTo>
                  <a:lnTo>
                    <a:pt x="56" y="34"/>
                  </a:lnTo>
                  <a:lnTo>
                    <a:pt x="70" y="26"/>
                  </a:lnTo>
                  <a:lnTo>
                    <a:pt x="86" y="20"/>
                  </a:lnTo>
                  <a:lnTo>
                    <a:pt x="104" y="18"/>
                  </a:lnTo>
                  <a:lnTo>
                    <a:pt x="104" y="18"/>
                  </a:lnTo>
                  <a:lnTo>
                    <a:pt x="120" y="20"/>
                  </a:lnTo>
                  <a:lnTo>
                    <a:pt x="136" y="26"/>
                  </a:lnTo>
                  <a:lnTo>
                    <a:pt x="150" y="34"/>
                  </a:lnTo>
                  <a:lnTo>
                    <a:pt x="164" y="44"/>
                  </a:lnTo>
                  <a:lnTo>
                    <a:pt x="174" y="56"/>
                  </a:lnTo>
                  <a:lnTo>
                    <a:pt x="182" y="70"/>
                  </a:lnTo>
                  <a:lnTo>
                    <a:pt x="186" y="86"/>
                  </a:lnTo>
                  <a:lnTo>
                    <a:pt x="188" y="104"/>
                  </a:lnTo>
                  <a:lnTo>
                    <a:pt x="188" y="104"/>
                  </a:lnTo>
                  <a:lnTo>
                    <a:pt x="188" y="108"/>
                  </a:lnTo>
                  <a:lnTo>
                    <a:pt x="188" y="108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p19"/>
            <p:cNvSpPr/>
            <p:nvPr/>
          </p:nvSpPr>
          <p:spPr>
            <a:xfrm>
              <a:off x="3141663" y="6694488"/>
              <a:ext cx="174625" cy="98425"/>
            </a:xfrm>
            <a:custGeom>
              <a:rect b="b" l="l" r="r" t="t"/>
              <a:pathLst>
                <a:path extrusionOk="0" h="62" w="110">
                  <a:moveTo>
                    <a:pt x="0" y="8"/>
                  </a:moveTo>
                  <a:lnTo>
                    <a:pt x="6" y="8"/>
                  </a:lnTo>
                  <a:lnTo>
                    <a:pt x="6" y="16"/>
                  </a:lnTo>
                  <a:lnTo>
                    <a:pt x="0" y="16"/>
                  </a:lnTo>
                  <a:lnTo>
                    <a:pt x="0" y="24"/>
                  </a:lnTo>
                  <a:lnTo>
                    <a:pt x="6" y="24"/>
                  </a:lnTo>
                  <a:lnTo>
                    <a:pt x="6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2" y="40"/>
                  </a:lnTo>
                  <a:lnTo>
                    <a:pt x="8" y="46"/>
                  </a:lnTo>
                  <a:lnTo>
                    <a:pt x="16" y="50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26" y="56"/>
                  </a:lnTo>
                  <a:lnTo>
                    <a:pt x="30" y="58"/>
                  </a:lnTo>
                  <a:lnTo>
                    <a:pt x="34" y="60"/>
                  </a:lnTo>
                  <a:lnTo>
                    <a:pt x="38" y="62"/>
                  </a:lnTo>
                  <a:lnTo>
                    <a:pt x="72" y="62"/>
                  </a:lnTo>
                  <a:lnTo>
                    <a:pt x="72" y="62"/>
                  </a:lnTo>
                  <a:lnTo>
                    <a:pt x="76" y="60"/>
                  </a:lnTo>
                  <a:lnTo>
                    <a:pt x="80" y="58"/>
                  </a:lnTo>
                  <a:lnTo>
                    <a:pt x="84" y="56"/>
                  </a:lnTo>
                  <a:lnTo>
                    <a:pt x="86" y="52"/>
                  </a:lnTo>
                  <a:lnTo>
                    <a:pt x="86" y="52"/>
                  </a:lnTo>
                  <a:lnTo>
                    <a:pt x="94" y="50"/>
                  </a:lnTo>
                  <a:lnTo>
                    <a:pt x="102" y="46"/>
                  </a:lnTo>
                  <a:lnTo>
                    <a:pt x="108" y="40"/>
                  </a:lnTo>
                  <a:lnTo>
                    <a:pt x="110" y="32"/>
                  </a:lnTo>
                  <a:lnTo>
                    <a:pt x="106" y="32"/>
                  </a:lnTo>
                  <a:lnTo>
                    <a:pt x="106" y="24"/>
                  </a:lnTo>
                  <a:lnTo>
                    <a:pt x="110" y="24"/>
                  </a:lnTo>
                  <a:lnTo>
                    <a:pt x="110" y="16"/>
                  </a:lnTo>
                  <a:lnTo>
                    <a:pt x="106" y="16"/>
                  </a:lnTo>
                  <a:lnTo>
                    <a:pt x="106" y="8"/>
                  </a:lnTo>
                  <a:lnTo>
                    <a:pt x="110" y="8"/>
                  </a:lnTo>
                  <a:lnTo>
                    <a:pt x="110" y="0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9" name="Google Shape;319;p19"/>
          <p:cNvSpPr/>
          <p:nvPr/>
        </p:nvSpPr>
        <p:spPr>
          <a:xfrm>
            <a:off x="8017236" y="1777391"/>
            <a:ext cx="600203" cy="576000"/>
          </a:xfrm>
          <a:custGeom>
            <a:rect b="b" l="l" r="r" t="t"/>
            <a:pathLst>
              <a:path extrusionOk="0" h="119" w="124">
                <a:moveTo>
                  <a:pt x="61" y="0"/>
                </a:moveTo>
                <a:lnTo>
                  <a:pt x="82" y="38"/>
                </a:lnTo>
                <a:lnTo>
                  <a:pt x="124" y="45"/>
                </a:lnTo>
                <a:lnTo>
                  <a:pt x="95" y="77"/>
                </a:lnTo>
                <a:lnTo>
                  <a:pt x="101" y="119"/>
                </a:lnTo>
                <a:lnTo>
                  <a:pt x="61" y="100"/>
                </a:lnTo>
                <a:lnTo>
                  <a:pt x="23" y="119"/>
                </a:lnTo>
                <a:lnTo>
                  <a:pt x="29" y="77"/>
                </a:lnTo>
                <a:lnTo>
                  <a:pt x="0" y="45"/>
                </a:lnTo>
                <a:lnTo>
                  <a:pt x="42" y="38"/>
                </a:lnTo>
                <a:lnTo>
                  <a:pt x="6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19"/>
          <p:cNvSpPr txBox="1"/>
          <p:nvPr/>
        </p:nvSpPr>
        <p:spPr>
          <a:xfrm>
            <a:off x="2327675" y="2484233"/>
            <a:ext cx="1937100" cy="18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Предоставить целевой аудитории знания в сфере информационной безопасности</a:t>
            </a:r>
            <a:endParaRPr b="1" sz="190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21" name="Google Shape;321;p19"/>
          <p:cNvSpPr txBox="1"/>
          <p:nvPr/>
        </p:nvSpPr>
        <p:spPr>
          <a:xfrm>
            <a:off x="2358749" y="5051948"/>
            <a:ext cx="1937100" cy="18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Увеличить заинтересованность людей защитой персональной информации в интернете </a:t>
            </a:r>
            <a:endParaRPr b="1" sz="1600">
              <a:solidFill>
                <a:srgbClr val="3F3F3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22" name="Google Shape;322;p19"/>
          <p:cNvSpPr txBox="1"/>
          <p:nvPr/>
        </p:nvSpPr>
        <p:spPr>
          <a:xfrm>
            <a:off x="8023711" y="2517834"/>
            <a:ext cx="19371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1600">
                <a:solidFill>
                  <a:schemeClr val="accent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Преподнести всю информацию в игровой, понятной детям форме</a:t>
            </a:r>
            <a:endParaRPr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23" name="Google Shape;323;p19"/>
          <p:cNvSpPr txBox="1"/>
          <p:nvPr/>
        </p:nvSpPr>
        <p:spPr>
          <a:xfrm>
            <a:off x="8023711" y="5158865"/>
            <a:ext cx="19371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1600">
                <a:solidFill>
                  <a:schemeClr val="accent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Выполнить все задачи в срок</a:t>
            </a:r>
            <a:endParaRPr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cxnSp>
        <p:nvCxnSpPr>
          <p:cNvPr id="324" name="Google Shape;324;p19"/>
          <p:cNvCxnSpPr/>
          <p:nvPr/>
        </p:nvCxnSpPr>
        <p:spPr>
          <a:xfrm>
            <a:off x="4367808" y="2325192"/>
            <a:ext cx="751304" cy="720080"/>
          </a:xfrm>
          <a:prstGeom prst="straightConnector1">
            <a:avLst/>
          </a:prstGeom>
          <a:noFill/>
          <a:ln cap="flat" cmpd="sng" w="3810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5" name="Google Shape;325;p19"/>
          <p:cNvCxnSpPr/>
          <p:nvPr/>
        </p:nvCxnSpPr>
        <p:spPr>
          <a:xfrm>
            <a:off x="6816080" y="4079883"/>
            <a:ext cx="751304" cy="720080"/>
          </a:xfrm>
          <a:prstGeom prst="straightConnector1">
            <a:avLst/>
          </a:prstGeom>
          <a:noFill/>
          <a:ln cap="flat" cmpd="sng" w="3810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6" name="Google Shape;326;p19"/>
          <p:cNvCxnSpPr/>
          <p:nvPr/>
        </p:nvCxnSpPr>
        <p:spPr>
          <a:xfrm flipH="1">
            <a:off x="7021779" y="2325192"/>
            <a:ext cx="751304" cy="720080"/>
          </a:xfrm>
          <a:prstGeom prst="straightConnector1">
            <a:avLst/>
          </a:prstGeom>
          <a:noFill/>
          <a:ln cap="flat" cmpd="sng" w="3810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7" name="Google Shape;327;p19"/>
          <p:cNvCxnSpPr/>
          <p:nvPr/>
        </p:nvCxnSpPr>
        <p:spPr>
          <a:xfrm flipH="1">
            <a:off x="4439816" y="4079883"/>
            <a:ext cx="751304" cy="720080"/>
          </a:xfrm>
          <a:prstGeom prst="straightConnector1">
            <a:avLst/>
          </a:prstGeom>
          <a:noFill/>
          <a:ln cap="flat" cmpd="sng" w="3810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328" name="Google Shape;328;p19"/>
          <p:cNvGrpSpPr/>
          <p:nvPr/>
        </p:nvGrpSpPr>
        <p:grpSpPr>
          <a:xfrm>
            <a:off x="-397123" y="-538250"/>
            <a:ext cx="2555690" cy="2296167"/>
            <a:chOff x="-1344978" y="-685187"/>
            <a:chExt cx="6781080" cy="6092478"/>
          </a:xfrm>
        </p:grpSpPr>
        <p:sp>
          <p:nvSpPr>
            <p:cNvPr id="329" name="Google Shape;329;p19"/>
            <p:cNvSpPr/>
            <p:nvPr/>
          </p:nvSpPr>
          <p:spPr>
            <a:xfrm>
              <a:off x="-185195" y="-312516"/>
              <a:ext cx="2245488" cy="224548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-1344978" y="-144876"/>
              <a:ext cx="2689956" cy="268995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494840" y="1571529"/>
              <a:ext cx="1318720" cy="131872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-844556" y="2481611"/>
              <a:ext cx="1947513" cy="194751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1771092" y="283376"/>
              <a:ext cx="2606873" cy="260687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1344978" y="-685187"/>
              <a:ext cx="1644608" cy="164460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-574093" y="4228496"/>
              <a:ext cx="1130238" cy="113023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625707" y="3733966"/>
              <a:ext cx="817868" cy="81786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371916" y="4306414"/>
              <a:ext cx="245420" cy="2454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1921862" y="3754016"/>
              <a:ext cx="245420" cy="2454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3779290" y="3536976"/>
              <a:ext cx="245420" cy="24542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3533870" y="4916451"/>
              <a:ext cx="490840" cy="4908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3779289" y="156746"/>
              <a:ext cx="1656813" cy="16568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342" name="Google Shape;342;p19"/>
          <p:cNvCxnSpPr/>
          <p:nvPr/>
        </p:nvCxnSpPr>
        <p:spPr>
          <a:xfrm>
            <a:off x="2593542" y="804428"/>
            <a:ext cx="8244000" cy="0"/>
          </a:xfrm>
          <a:prstGeom prst="straightConnector1">
            <a:avLst/>
          </a:prstGeom>
          <a:noFill/>
          <a:ln cap="flat" cmpd="sng" w="9525">
            <a:solidFill>
              <a:srgbClr val="A5A5A5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43" name="Google Shape;343;p19"/>
          <p:cNvSpPr/>
          <p:nvPr/>
        </p:nvSpPr>
        <p:spPr>
          <a:xfrm>
            <a:off x="2158571" y="332773"/>
            <a:ext cx="590551" cy="479165"/>
          </a:xfrm>
          <a:prstGeom prst="parallelogram">
            <a:avLst>
              <a:gd fmla="val 25000" name="adj"/>
            </a:avLst>
          </a:prstGeom>
          <a:noFill/>
          <a:ln cap="flat" cmpd="sng" w="1270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36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19"/>
          <p:cNvSpPr/>
          <p:nvPr/>
        </p:nvSpPr>
        <p:spPr>
          <a:xfrm>
            <a:off x="3206158" y="351898"/>
            <a:ext cx="469055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ЦЕЛИ ПРОЕКТА</a:t>
            </a:r>
            <a:endParaRPr b="1" sz="2400">
              <a:solidFill>
                <a:srgbClr val="3F3F3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45" name="Google Shape;345;p19"/>
          <p:cNvSpPr/>
          <p:nvPr/>
        </p:nvSpPr>
        <p:spPr>
          <a:xfrm>
            <a:off x="3657549" y="1777391"/>
            <a:ext cx="600203" cy="576000"/>
          </a:xfrm>
          <a:custGeom>
            <a:rect b="b" l="l" r="r" t="t"/>
            <a:pathLst>
              <a:path extrusionOk="0" h="119" w="124">
                <a:moveTo>
                  <a:pt x="61" y="0"/>
                </a:moveTo>
                <a:lnTo>
                  <a:pt x="82" y="38"/>
                </a:lnTo>
                <a:lnTo>
                  <a:pt x="124" y="45"/>
                </a:lnTo>
                <a:lnTo>
                  <a:pt x="95" y="77"/>
                </a:lnTo>
                <a:lnTo>
                  <a:pt x="101" y="119"/>
                </a:lnTo>
                <a:lnTo>
                  <a:pt x="61" y="100"/>
                </a:lnTo>
                <a:lnTo>
                  <a:pt x="23" y="119"/>
                </a:lnTo>
                <a:lnTo>
                  <a:pt x="29" y="77"/>
                </a:lnTo>
                <a:lnTo>
                  <a:pt x="0" y="45"/>
                </a:lnTo>
                <a:lnTo>
                  <a:pt x="42" y="38"/>
                </a:lnTo>
                <a:lnTo>
                  <a:pt x="6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19"/>
          <p:cNvSpPr/>
          <p:nvPr/>
        </p:nvSpPr>
        <p:spPr>
          <a:xfrm>
            <a:off x="3657549" y="4475941"/>
            <a:ext cx="600203" cy="576000"/>
          </a:xfrm>
          <a:custGeom>
            <a:rect b="b" l="l" r="r" t="t"/>
            <a:pathLst>
              <a:path extrusionOk="0" h="119" w="124">
                <a:moveTo>
                  <a:pt x="61" y="0"/>
                </a:moveTo>
                <a:lnTo>
                  <a:pt x="82" y="38"/>
                </a:lnTo>
                <a:lnTo>
                  <a:pt x="124" y="45"/>
                </a:lnTo>
                <a:lnTo>
                  <a:pt x="95" y="77"/>
                </a:lnTo>
                <a:lnTo>
                  <a:pt x="101" y="119"/>
                </a:lnTo>
                <a:lnTo>
                  <a:pt x="61" y="100"/>
                </a:lnTo>
                <a:lnTo>
                  <a:pt x="23" y="119"/>
                </a:lnTo>
                <a:lnTo>
                  <a:pt x="29" y="77"/>
                </a:lnTo>
                <a:lnTo>
                  <a:pt x="0" y="45"/>
                </a:lnTo>
                <a:lnTo>
                  <a:pt x="42" y="38"/>
                </a:lnTo>
                <a:lnTo>
                  <a:pt x="6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19"/>
          <p:cNvSpPr/>
          <p:nvPr/>
        </p:nvSpPr>
        <p:spPr>
          <a:xfrm>
            <a:off x="8017236" y="4475941"/>
            <a:ext cx="600203" cy="576000"/>
          </a:xfrm>
          <a:custGeom>
            <a:rect b="b" l="l" r="r" t="t"/>
            <a:pathLst>
              <a:path extrusionOk="0" h="119" w="124">
                <a:moveTo>
                  <a:pt x="61" y="0"/>
                </a:moveTo>
                <a:lnTo>
                  <a:pt x="82" y="38"/>
                </a:lnTo>
                <a:lnTo>
                  <a:pt x="124" y="45"/>
                </a:lnTo>
                <a:lnTo>
                  <a:pt x="95" y="77"/>
                </a:lnTo>
                <a:lnTo>
                  <a:pt x="101" y="119"/>
                </a:lnTo>
                <a:lnTo>
                  <a:pt x="61" y="100"/>
                </a:lnTo>
                <a:lnTo>
                  <a:pt x="23" y="119"/>
                </a:lnTo>
                <a:lnTo>
                  <a:pt x="29" y="77"/>
                </a:lnTo>
                <a:lnTo>
                  <a:pt x="0" y="45"/>
                </a:lnTo>
                <a:lnTo>
                  <a:pt x="42" y="38"/>
                </a:lnTo>
                <a:lnTo>
                  <a:pt x="6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2" name="Google Shape;352;p20"/>
          <p:cNvCxnSpPr/>
          <p:nvPr/>
        </p:nvCxnSpPr>
        <p:spPr>
          <a:xfrm>
            <a:off x="2593542" y="804428"/>
            <a:ext cx="8244000" cy="0"/>
          </a:xfrm>
          <a:prstGeom prst="straightConnector1">
            <a:avLst/>
          </a:prstGeom>
          <a:noFill/>
          <a:ln cap="flat" cmpd="sng" w="9525">
            <a:solidFill>
              <a:srgbClr val="A5A5A5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53" name="Google Shape;353;p20"/>
          <p:cNvSpPr/>
          <p:nvPr/>
        </p:nvSpPr>
        <p:spPr>
          <a:xfrm>
            <a:off x="2158571" y="332773"/>
            <a:ext cx="590700" cy="479100"/>
          </a:xfrm>
          <a:prstGeom prst="parallelogram">
            <a:avLst>
              <a:gd fmla="val 25000" name="adj"/>
            </a:avLst>
          </a:prstGeom>
          <a:noFill/>
          <a:ln cap="flat" cmpd="sng" w="1270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 sz="36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20"/>
          <p:cNvSpPr/>
          <p:nvPr/>
        </p:nvSpPr>
        <p:spPr>
          <a:xfrm>
            <a:off x="3206147" y="351900"/>
            <a:ext cx="6201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УНИКАЛЬНОСТЬ НАШЕГО ПРОЕКТА</a:t>
            </a:r>
            <a:endParaRPr b="1" sz="2400">
              <a:solidFill>
                <a:srgbClr val="3F3F3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grpSp>
        <p:nvGrpSpPr>
          <p:cNvPr id="355" name="Google Shape;355;p20"/>
          <p:cNvGrpSpPr/>
          <p:nvPr/>
        </p:nvGrpSpPr>
        <p:grpSpPr>
          <a:xfrm>
            <a:off x="-397143" y="-538260"/>
            <a:ext cx="2555822" cy="2296240"/>
            <a:chOff x="-1344978" y="-685187"/>
            <a:chExt cx="6781167" cy="6092438"/>
          </a:xfrm>
        </p:grpSpPr>
        <p:sp>
          <p:nvSpPr>
            <p:cNvPr id="356" name="Google Shape;356;p20"/>
            <p:cNvSpPr/>
            <p:nvPr/>
          </p:nvSpPr>
          <p:spPr>
            <a:xfrm>
              <a:off x="-185195" y="-312516"/>
              <a:ext cx="2245500" cy="2245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357;p20"/>
            <p:cNvSpPr/>
            <p:nvPr/>
          </p:nvSpPr>
          <p:spPr>
            <a:xfrm>
              <a:off x="-1344978" y="-144876"/>
              <a:ext cx="2690100" cy="269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p20"/>
            <p:cNvSpPr/>
            <p:nvPr/>
          </p:nvSpPr>
          <p:spPr>
            <a:xfrm>
              <a:off x="494840" y="1571529"/>
              <a:ext cx="1318800" cy="1318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p20"/>
            <p:cNvSpPr/>
            <p:nvPr/>
          </p:nvSpPr>
          <p:spPr>
            <a:xfrm>
              <a:off x="-844556" y="2481611"/>
              <a:ext cx="1947600" cy="19476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360;p20"/>
            <p:cNvSpPr/>
            <p:nvPr/>
          </p:nvSpPr>
          <p:spPr>
            <a:xfrm>
              <a:off x="1771092" y="283376"/>
              <a:ext cx="2607000" cy="2607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p20"/>
            <p:cNvSpPr/>
            <p:nvPr/>
          </p:nvSpPr>
          <p:spPr>
            <a:xfrm>
              <a:off x="1344978" y="-685187"/>
              <a:ext cx="1644600" cy="16446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62;p20"/>
            <p:cNvSpPr/>
            <p:nvPr/>
          </p:nvSpPr>
          <p:spPr>
            <a:xfrm>
              <a:off x="-574093" y="4228496"/>
              <a:ext cx="1130100" cy="113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363;p20"/>
            <p:cNvSpPr/>
            <p:nvPr/>
          </p:nvSpPr>
          <p:spPr>
            <a:xfrm>
              <a:off x="2625707" y="3733966"/>
              <a:ext cx="817800" cy="8178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364;p20"/>
            <p:cNvSpPr/>
            <p:nvPr/>
          </p:nvSpPr>
          <p:spPr>
            <a:xfrm>
              <a:off x="2371916" y="4306414"/>
              <a:ext cx="245400" cy="245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365;p20"/>
            <p:cNvSpPr/>
            <p:nvPr/>
          </p:nvSpPr>
          <p:spPr>
            <a:xfrm>
              <a:off x="1921862" y="3754016"/>
              <a:ext cx="245400" cy="245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366;p20"/>
            <p:cNvSpPr/>
            <p:nvPr/>
          </p:nvSpPr>
          <p:spPr>
            <a:xfrm>
              <a:off x="3779290" y="3536976"/>
              <a:ext cx="245400" cy="24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20"/>
            <p:cNvSpPr/>
            <p:nvPr/>
          </p:nvSpPr>
          <p:spPr>
            <a:xfrm>
              <a:off x="3533870" y="4916451"/>
              <a:ext cx="490800" cy="4908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20"/>
            <p:cNvSpPr/>
            <p:nvPr/>
          </p:nvSpPr>
          <p:spPr>
            <a:xfrm>
              <a:off x="3779289" y="156746"/>
              <a:ext cx="1656900" cy="16569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9" name="Google Shape;369;p20"/>
          <p:cNvSpPr/>
          <p:nvPr/>
        </p:nvSpPr>
        <p:spPr>
          <a:xfrm>
            <a:off x="9407838" y="0"/>
            <a:ext cx="4490700" cy="4247100"/>
          </a:xfrm>
          <a:prstGeom prst="ellipse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20"/>
          <p:cNvSpPr/>
          <p:nvPr/>
        </p:nvSpPr>
        <p:spPr>
          <a:xfrm>
            <a:off x="9300820" y="2529000"/>
            <a:ext cx="2739000" cy="27594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20"/>
          <p:cNvSpPr/>
          <p:nvPr/>
        </p:nvSpPr>
        <p:spPr>
          <a:xfrm>
            <a:off x="10147313" y="3003925"/>
            <a:ext cx="4490700" cy="4247100"/>
          </a:xfrm>
          <a:prstGeom prst="ellipse">
            <a:avLst/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20"/>
          <p:cNvSpPr/>
          <p:nvPr/>
        </p:nvSpPr>
        <p:spPr>
          <a:xfrm>
            <a:off x="2351584" y="2236496"/>
            <a:ext cx="1800300" cy="216000"/>
          </a:xfrm>
          <a:prstGeom prst="chevron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20"/>
          <p:cNvSpPr/>
          <p:nvPr/>
        </p:nvSpPr>
        <p:spPr>
          <a:xfrm>
            <a:off x="4586427" y="2236496"/>
            <a:ext cx="1800300" cy="2160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20"/>
          <p:cNvSpPr/>
          <p:nvPr/>
        </p:nvSpPr>
        <p:spPr>
          <a:xfrm>
            <a:off x="6821292" y="2236496"/>
            <a:ext cx="1800300" cy="216000"/>
          </a:xfrm>
          <a:prstGeom prst="chevron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20"/>
          <p:cNvSpPr txBox="1"/>
          <p:nvPr/>
        </p:nvSpPr>
        <p:spPr>
          <a:xfrm>
            <a:off x="2793872" y="1660432"/>
            <a:ext cx="915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b="1" sz="28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20"/>
          <p:cNvSpPr txBox="1"/>
          <p:nvPr/>
        </p:nvSpPr>
        <p:spPr>
          <a:xfrm>
            <a:off x="5028714" y="1660432"/>
            <a:ext cx="915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b="1" sz="28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20"/>
          <p:cNvSpPr txBox="1"/>
          <p:nvPr/>
        </p:nvSpPr>
        <p:spPr>
          <a:xfrm>
            <a:off x="7263580" y="1660432"/>
            <a:ext cx="915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b="1" sz="2800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20"/>
          <p:cNvSpPr txBox="1"/>
          <p:nvPr/>
        </p:nvSpPr>
        <p:spPr>
          <a:xfrm>
            <a:off x="2351584" y="4585492"/>
            <a:ext cx="18003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Обучение, а не только проверка знаний</a:t>
            </a:r>
            <a:r>
              <a:rPr lang="en-US" sz="1200">
                <a:solidFill>
                  <a:srgbClr val="7F7F7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 </a:t>
            </a:r>
            <a:endParaRPr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79" name="Google Shape;379;p20"/>
          <p:cNvSpPr txBox="1"/>
          <p:nvPr/>
        </p:nvSpPr>
        <p:spPr>
          <a:xfrm>
            <a:off x="4586427" y="4585492"/>
            <a:ext cx="18003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Не успеет надоесть, интересный сюжет</a:t>
            </a:r>
            <a:endParaRPr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80" name="Google Shape;380;p20"/>
          <p:cNvSpPr txBox="1"/>
          <p:nvPr/>
        </p:nvSpPr>
        <p:spPr>
          <a:xfrm>
            <a:off x="6821292" y="4585492"/>
            <a:ext cx="1800300" cy="17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Мини игры, которые позволяют сразу проверить себя</a:t>
            </a:r>
            <a:r>
              <a:rPr lang="en-US" sz="1200">
                <a:solidFill>
                  <a:srgbClr val="7F7F7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 </a:t>
            </a:r>
            <a:endParaRPr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81" name="Google Shape;381;p20"/>
          <p:cNvSpPr/>
          <p:nvPr/>
        </p:nvSpPr>
        <p:spPr>
          <a:xfrm>
            <a:off x="2891683" y="3515891"/>
            <a:ext cx="720000" cy="720000"/>
          </a:xfrm>
          <a:prstGeom prst="ellipse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20"/>
          <p:cNvSpPr/>
          <p:nvPr/>
        </p:nvSpPr>
        <p:spPr>
          <a:xfrm>
            <a:off x="5126525" y="3515891"/>
            <a:ext cx="720000" cy="720000"/>
          </a:xfrm>
          <a:prstGeom prst="ellipse">
            <a:avLst/>
          </a:prstGeom>
          <a:noFill/>
          <a:ln cap="flat" cmpd="sng" w="381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20"/>
          <p:cNvSpPr/>
          <p:nvPr/>
        </p:nvSpPr>
        <p:spPr>
          <a:xfrm>
            <a:off x="7361391" y="3515891"/>
            <a:ext cx="720000" cy="720000"/>
          </a:xfrm>
          <a:prstGeom prst="ellipse">
            <a:avLst/>
          </a:prstGeom>
          <a:noFill/>
          <a:ln cap="flat" cmpd="sng" w="38100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84" name="Google Shape;384;p20"/>
          <p:cNvCxnSpPr>
            <a:stCxn id="375" idx="2"/>
            <a:endCxn id="381" idx="0"/>
          </p:cNvCxnSpPr>
          <p:nvPr/>
        </p:nvCxnSpPr>
        <p:spPr>
          <a:xfrm>
            <a:off x="3251672" y="2183632"/>
            <a:ext cx="0" cy="13323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85" name="Google Shape;385;p20"/>
          <p:cNvCxnSpPr>
            <a:stCxn id="376" idx="2"/>
            <a:endCxn id="382" idx="0"/>
          </p:cNvCxnSpPr>
          <p:nvPr/>
        </p:nvCxnSpPr>
        <p:spPr>
          <a:xfrm>
            <a:off x="5486514" y="2183632"/>
            <a:ext cx="0" cy="1332300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86" name="Google Shape;386;p20"/>
          <p:cNvCxnSpPr>
            <a:stCxn id="377" idx="2"/>
            <a:endCxn id="383" idx="0"/>
          </p:cNvCxnSpPr>
          <p:nvPr/>
        </p:nvCxnSpPr>
        <p:spPr>
          <a:xfrm>
            <a:off x="7721380" y="2183632"/>
            <a:ext cx="0" cy="1332300"/>
          </a:xfrm>
          <a:prstGeom prst="straightConnector1">
            <a:avLst/>
          </a:prstGeom>
          <a:noFill/>
          <a:ln cap="flat" cmpd="sng" w="28575">
            <a:solidFill>
              <a:schemeClr val="accent3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387" name="Google Shape;387;p20"/>
          <p:cNvSpPr/>
          <p:nvPr/>
        </p:nvSpPr>
        <p:spPr>
          <a:xfrm>
            <a:off x="7514488" y="3677311"/>
            <a:ext cx="412639" cy="396000"/>
          </a:xfrm>
          <a:custGeom>
            <a:rect b="b" l="l" r="r" t="t"/>
            <a:pathLst>
              <a:path extrusionOk="0" h="119" w="124">
                <a:moveTo>
                  <a:pt x="61" y="0"/>
                </a:moveTo>
                <a:lnTo>
                  <a:pt x="82" y="38"/>
                </a:lnTo>
                <a:lnTo>
                  <a:pt x="124" y="45"/>
                </a:lnTo>
                <a:lnTo>
                  <a:pt x="95" y="77"/>
                </a:lnTo>
                <a:lnTo>
                  <a:pt x="101" y="119"/>
                </a:lnTo>
                <a:lnTo>
                  <a:pt x="61" y="100"/>
                </a:lnTo>
                <a:lnTo>
                  <a:pt x="23" y="119"/>
                </a:lnTo>
                <a:lnTo>
                  <a:pt x="29" y="77"/>
                </a:lnTo>
                <a:lnTo>
                  <a:pt x="0" y="45"/>
                </a:lnTo>
                <a:lnTo>
                  <a:pt x="42" y="38"/>
                </a:lnTo>
                <a:lnTo>
                  <a:pt x="6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20"/>
          <p:cNvSpPr/>
          <p:nvPr/>
        </p:nvSpPr>
        <p:spPr>
          <a:xfrm>
            <a:off x="5280213" y="3677911"/>
            <a:ext cx="412639" cy="396000"/>
          </a:xfrm>
          <a:custGeom>
            <a:rect b="b" l="l" r="r" t="t"/>
            <a:pathLst>
              <a:path extrusionOk="0" h="119" w="124">
                <a:moveTo>
                  <a:pt x="61" y="0"/>
                </a:moveTo>
                <a:lnTo>
                  <a:pt x="82" y="38"/>
                </a:lnTo>
                <a:lnTo>
                  <a:pt x="124" y="45"/>
                </a:lnTo>
                <a:lnTo>
                  <a:pt x="95" y="77"/>
                </a:lnTo>
                <a:lnTo>
                  <a:pt x="101" y="119"/>
                </a:lnTo>
                <a:lnTo>
                  <a:pt x="61" y="100"/>
                </a:lnTo>
                <a:lnTo>
                  <a:pt x="23" y="119"/>
                </a:lnTo>
                <a:lnTo>
                  <a:pt x="29" y="77"/>
                </a:lnTo>
                <a:lnTo>
                  <a:pt x="0" y="45"/>
                </a:lnTo>
                <a:lnTo>
                  <a:pt x="42" y="38"/>
                </a:lnTo>
                <a:lnTo>
                  <a:pt x="61" y="0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20"/>
          <p:cNvSpPr/>
          <p:nvPr/>
        </p:nvSpPr>
        <p:spPr>
          <a:xfrm>
            <a:off x="3045913" y="3677911"/>
            <a:ext cx="412639" cy="396000"/>
          </a:xfrm>
          <a:custGeom>
            <a:rect b="b" l="l" r="r" t="t"/>
            <a:pathLst>
              <a:path extrusionOk="0" h="119" w="124">
                <a:moveTo>
                  <a:pt x="61" y="0"/>
                </a:moveTo>
                <a:lnTo>
                  <a:pt x="82" y="38"/>
                </a:lnTo>
                <a:lnTo>
                  <a:pt x="124" y="45"/>
                </a:lnTo>
                <a:lnTo>
                  <a:pt x="95" y="77"/>
                </a:lnTo>
                <a:lnTo>
                  <a:pt x="101" y="119"/>
                </a:lnTo>
                <a:lnTo>
                  <a:pt x="61" y="100"/>
                </a:lnTo>
                <a:lnTo>
                  <a:pt x="23" y="119"/>
                </a:lnTo>
                <a:lnTo>
                  <a:pt x="29" y="77"/>
                </a:lnTo>
                <a:lnTo>
                  <a:pt x="0" y="45"/>
                </a:lnTo>
                <a:lnTo>
                  <a:pt x="42" y="38"/>
                </a:lnTo>
                <a:lnTo>
                  <a:pt x="6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oogle Shape;394;p21"/>
          <p:cNvGrpSpPr/>
          <p:nvPr/>
        </p:nvGrpSpPr>
        <p:grpSpPr>
          <a:xfrm>
            <a:off x="-397143" y="-538260"/>
            <a:ext cx="2555822" cy="2296240"/>
            <a:chOff x="-1344978" y="-685187"/>
            <a:chExt cx="6781167" cy="6092438"/>
          </a:xfrm>
        </p:grpSpPr>
        <p:sp>
          <p:nvSpPr>
            <p:cNvPr id="395" name="Google Shape;395;p21"/>
            <p:cNvSpPr/>
            <p:nvPr/>
          </p:nvSpPr>
          <p:spPr>
            <a:xfrm>
              <a:off x="-185195" y="-312516"/>
              <a:ext cx="2245500" cy="2245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21"/>
            <p:cNvSpPr/>
            <p:nvPr/>
          </p:nvSpPr>
          <p:spPr>
            <a:xfrm>
              <a:off x="-1344978" y="-144876"/>
              <a:ext cx="2690100" cy="269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21"/>
            <p:cNvSpPr/>
            <p:nvPr/>
          </p:nvSpPr>
          <p:spPr>
            <a:xfrm>
              <a:off x="494840" y="1571529"/>
              <a:ext cx="1318800" cy="1318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21"/>
            <p:cNvSpPr/>
            <p:nvPr/>
          </p:nvSpPr>
          <p:spPr>
            <a:xfrm>
              <a:off x="-844556" y="2481611"/>
              <a:ext cx="1947600" cy="19476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21"/>
            <p:cNvSpPr/>
            <p:nvPr/>
          </p:nvSpPr>
          <p:spPr>
            <a:xfrm>
              <a:off x="1771092" y="283376"/>
              <a:ext cx="2607000" cy="2607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21"/>
            <p:cNvSpPr/>
            <p:nvPr/>
          </p:nvSpPr>
          <p:spPr>
            <a:xfrm>
              <a:off x="1344978" y="-685187"/>
              <a:ext cx="1644600" cy="16446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21"/>
            <p:cNvSpPr/>
            <p:nvPr/>
          </p:nvSpPr>
          <p:spPr>
            <a:xfrm>
              <a:off x="-574093" y="4228496"/>
              <a:ext cx="1130100" cy="113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21"/>
            <p:cNvSpPr/>
            <p:nvPr/>
          </p:nvSpPr>
          <p:spPr>
            <a:xfrm>
              <a:off x="2625707" y="3733966"/>
              <a:ext cx="817800" cy="8178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21"/>
            <p:cNvSpPr/>
            <p:nvPr/>
          </p:nvSpPr>
          <p:spPr>
            <a:xfrm>
              <a:off x="2371916" y="4306414"/>
              <a:ext cx="245400" cy="245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21"/>
            <p:cNvSpPr/>
            <p:nvPr/>
          </p:nvSpPr>
          <p:spPr>
            <a:xfrm>
              <a:off x="1921862" y="3754016"/>
              <a:ext cx="245400" cy="245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21"/>
            <p:cNvSpPr/>
            <p:nvPr/>
          </p:nvSpPr>
          <p:spPr>
            <a:xfrm>
              <a:off x="3779290" y="3536976"/>
              <a:ext cx="245400" cy="24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21"/>
            <p:cNvSpPr/>
            <p:nvPr/>
          </p:nvSpPr>
          <p:spPr>
            <a:xfrm>
              <a:off x="3533870" y="4916451"/>
              <a:ext cx="490800" cy="4908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21"/>
            <p:cNvSpPr/>
            <p:nvPr/>
          </p:nvSpPr>
          <p:spPr>
            <a:xfrm>
              <a:off x="3779289" y="156746"/>
              <a:ext cx="1656900" cy="16569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8" name="Google Shape;408;p21"/>
          <p:cNvSpPr/>
          <p:nvPr/>
        </p:nvSpPr>
        <p:spPr>
          <a:xfrm>
            <a:off x="9407838" y="0"/>
            <a:ext cx="4490700" cy="4247100"/>
          </a:xfrm>
          <a:prstGeom prst="ellipse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21"/>
          <p:cNvSpPr/>
          <p:nvPr/>
        </p:nvSpPr>
        <p:spPr>
          <a:xfrm>
            <a:off x="9300820" y="2529000"/>
            <a:ext cx="2739000" cy="27594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21"/>
          <p:cNvSpPr/>
          <p:nvPr/>
        </p:nvSpPr>
        <p:spPr>
          <a:xfrm>
            <a:off x="10147313" y="3003925"/>
            <a:ext cx="4490700" cy="4247100"/>
          </a:xfrm>
          <a:prstGeom prst="ellipse">
            <a:avLst/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1" name="Google Shape;41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8030" y="575050"/>
            <a:ext cx="10076776" cy="570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主题1">
  <a:themeElements>
    <a:clrScheme name="MOMODA1">
      <a:dk1>
        <a:srgbClr val="000000"/>
      </a:dk1>
      <a:lt1>
        <a:srgbClr val="FFFFFF"/>
      </a:lt1>
      <a:dk2>
        <a:srgbClr val="A5A5A5"/>
      </a:dk2>
      <a:lt2>
        <a:srgbClr val="DCD8DC"/>
      </a:lt2>
      <a:accent1>
        <a:srgbClr val="CF5F55"/>
      </a:accent1>
      <a:accent2>
        <a:srgbClr val="F2C06B"/>
      </a:accent2>
      <a:accent3>
        <a:srgbClr val="66A092"/>
      </a:accent3>
      <a:accent4>
        <a:srgbClr val="97A6AB"/>
      </a:accent4>
      <a:accent5>
        <a:srgbClr val="837664"/>
      </a:accent5>
      <a:accent6>
        <a:srgbClr val="3F3F3F"/>
      </a:accent6>
      <a:hlink>
        <a:srgbClr val="FFFFFF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