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352" r:id="rId4"/>
    <p:sldId id="260" r:id="rId5"/>
    <p:sldId id="258" r:id="rId6"/>
    <p:sldId id="284" r:id="rId7"/>
    <p:sldId id="263" r:id="rId8"/>
    <p:sldId id="343" r:id="rId9"/>
    <p:sldId id="276" r:id="rId10"/>
    <p:sldId id="347" r:id="rId11"/>
    <p:sldId id="288" r:id="rId12"/>
    <p:sldId id="281" r:id="rId13"/>
    <p:sldId id="348" r:id="rId14"/>
    <p:sldId id="349" r:id="rId15"/>
    <p:sldId id="350" r:id="rId16"/>
    <p:sldId id="345" r:id="rId17"/>
    <p:sldId id="351" r:id="rId18"/>
    <p:sldId id="269" r:id="rId19"/>
    <p:sldId id="279" r:id="rId20"/>
  </p:sldIdLst>
  <p:sldSz cx="9144000" cy="5143500" type="screen16x9"/>
  <p:notesSz cx="6858000" cy="9144000"/>
  <p:embeddedFontLst>
    <p:embeddedFont>
      <p:font typeface="Hind" panose="02000000000000000000" pitchFamily="2" charset="0"/>
      <p:regular r:id="rId22"/>
      <p:bold r:id="rId23"/>
    </p:embeddedFont>
    <p:embeddedFont>
      <p:font typeface="Londrina Solid" panose="020B0604020202020204" charset="0"/>
      <p:regular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233"/>
    <a:srgbClr val="25B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CB0D14-79D6-4686-9332-4D0BC4D9EE65}">
  <a:tblStyle styleId="{5BCB0D14-79D6-4686-9332-4D0BC4D9EE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9" y="6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edac56f28e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edac56f28e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gedac56f28e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0" name="Google Shape;2200;gedac56f28e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f09f6a330b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f09f6a330b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f09f6a330b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f09f6a330b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f09f6a330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f09f6a330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edac56f28e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edac56f28e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edac56f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edac56f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edac56f28e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edac56f28e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f114aa751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f114aa751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f114aa7512_1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f114aa7512_1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76300" y="2357650"/>
            <a:ext cx="49914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0575" y="4142400"/>
            <a:ext cx="4743000" cy="461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0" y="61"/>
            <a:ext cx="2853959" cy="2324057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6290050" y="2819436"/>
            <a:ext cx="2853959" cy="2324057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37825">
            <a:off x="-156003" y="1976196"/>
            <a:ext cx="444194" cy="1383977"/>
            <a:chOff x="2642275" y="5716900"/>
            <a:chExt cx="601300" cy="1873475"/>
          </a:xfrm>
        </p:grpSpPr>
        <p:sp>
          <p:nvSpPr>
            <p:cNvPr id="14" name="Google Shape;14;p2"/>
            <p:cNvSpPr/>
            <p:nvPr/>
          </p:nvSpPr>
          <p:spPr>
            <a:xfrm>
              <a:off x="2807775" y="571690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6" y="1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28"/>
                    <a:pt x="10788" y="6370"/>
                  </a:cubicBezTo>
                  <a:lnTo>
                    <a:pt x="10788" y="655"/>
                  </a:lnTo>
                  <a:cubicBezTo>
                    <a:pt x="10788" y="286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42275" y="589252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0"/>
                  </a:moveTo>
                  <a:lnTo>
                    <a:pt x="8002" y="1989"/>
                  </a:lnTo>
                  <a:cubicBezTo>
                    <a:pt x="8002" y="2334"/>
                    <a:pt x="7907" y="2667"/>
                    <a:pt x="7704" y="2941"/>
                  </a:cubicBezTo>
                  <a:lnTo>
                    <a:pt x="799" y="12799"/>
                  </a:lnTo>
                  <a:cubicBezTo>
                    <a:pt x="287" y="13561"/>
                    <a:pt x="1" y="14454"/>
                    <a:pt x="1" y="15359"/>
                  </a:cubicBezTo>
                  <a:lnTo>
                    <a:pt x="1" y="63651"/>
                  </a:lnTo>
                  <a:lnTo>
                    <a:pt x="120" y="63651"/>
                  </a:lnTo>
                  <a:cubicBezTo>
                    <a:pt x="120" y="66008"/>
                    <a:pt x="2025" y="67913"/>
                    <a:pt x="4370" y="67913"/>
                  </a:cubicBezTo>
                  <a:cubicBezTo>
                    <a:pt x="5906" y="67913"/>
                    <a:pt x="7264" y="67092"/>
                    <a:pt x="8002" y="65865"/>
                  </a:cubicBezTo>
                  <a:cubicBezTo>
                    <a:pt x="8752" y="67092"/>
                    <a:pt x="10109" y="67913"/>
                    <a:pt x="11633" y="67913"/>
                  </a:cubicBezTo>
                  <a:cubicBezTo>
                    <a:pt x="13562" y="67913"/>
                    <a:pt x="15181" y="66639"/>
                    <a:pt x="15717" y="64901"/>
                  </a:cubicBezTo>
                  <a:cubicBezTo>
                    <a:pt x="16253" y="66639"/>
                    <a:pt x="17872" y="67913"/>
                    <a:pt x="19789" y="67913"/>
                  </a:cubicBezTo>
                  <a:cubicBezTo>
                    <a:pt x="22146" y="67913"/>
                    <a:pt x="24051" y="65996"/>
                    <a:pt x="24051" y="63651"/>
                  </a:cubicBezTo>
                  <a:lnTo>
                    <a:pt x="24051" y="15359"/>
                  </a:lnTo>
                  <a:lnTo>
                    <a:pt x="24040" y="15359"/>
                  </a:lnTo>
                  <a:cubicBezTo>
                    <a:pt x="24040" y="14431"/>
                    <a:pt x="23754" y="13538"/>
                    <a:pt x="23230" y="12799"/>
                  </a:cubicBezTo>
                  <a:lnTo>
                    <a:pt x="16324" y="2941"/>
                  </a:lnTo>
                  <a:cubicBezTo>
                    <a:pt x="16134" y="2667"/>
                    <a:pt x="16027" y="2334"/>
                    <a:pt x="16027" y="1989"/>
                  </a:cubicBezTo>
                  <a:lnTo>
                    <a:pt x="1602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3680464">
            <a:off x="379357" y="1376599"/>
            <a:ext cx="744158" cy="981111"/>
            <a:chOff x="4326425" y="5583250"/>
            <a:chExt cx="744150" cy="981100"/>
          </a:xfrm>
        </p:grpSpPr>
        <p:sp>
          <p:nvSpPr>
            <p:cNvPr id="17" name="Google Shape;17;p2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281172" y="3188518"/>
            <a:ext cx="864443" cy="1751954"/>
            <a:chOff x="1803775" y="5029925"/>
            <a:chExt cx="655775" cy="1329050"/>
          </a:xfrm>
        </p:grpSpPr>
        <p:sp>
          <p:nvSpPr>
            <p:cNvPr id="43" name="Google Shape;43;p2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3680486">
            <a:off x="8153213" y="2520975"/>
            <a:ext cx="962017" cy="1268340"/>
            <a:chOff x="4326425" y="5583250"/>
            <a:chExt cx="744150" cy="981100"/>
          </a:xfrm>
        </p:grpSpPr>
        <p:sp>
          <p:nvSpPr>
            <p:cNvPr id="55" name="Google Shape;55;p2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1350639">
            <a:off x="8853220" y="625004"/>
            <a:ext cx="335945" cy="975417"/>
            <a:chOff x="1460575" y="5630575"/>
            <a:chExt cx="645350" cy="1873775"/>
          </a:xfrm>
        </p:grpSpPr>
        <p:sp>
          <p:nvSpPr>
            <p:cNvPr id="81" name="Google Shape;81;p2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2"/>
          <p:cNvSpPr/>
          <p:nvPr/>
        </p:nvSpPr>
        <p:spPr>
          <a:xfrm rot="1078197">
            <a:off x="538144" y="2615762"/>
            <a:ext cx="142844" cy="302822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-2700996">
            <a:off x="265904" y="4704184"/>
            <a:ext cx="142836" cy="30285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1623075">
            <a:off x="8616870" y="4195840"/>
            <a:ext cx="225062" cy="47714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-1229716">
            <a:off x="8871756" y="1848082"/>
            <a:ext cx="169977" cy="360335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2"/>
          <p:cNvGrpSpPr/>
          <p:nvPr/>
        </p:nvGrpSpPr>
        <p:grpSpPr>
          <a:xfrm rot="-1269334">
            <a:off x="7492058" y="3707781"/>
            <a:ext cx="601297" cy="1873742"/>
            <a:chOff x="3855225" y="5718400"/>
            <a:chExt cx="601300" cy="1873750"/>
          </a:xfrm>
        </p:grpSpPr>
        <p:sp>
          <p:nvSpPr>
            <p:cNvPr id="88" name="Google Shape;88;p2"/>
            <p:cNvSpPr/>
            <p:nvPr/>
          </p:nvSpPr>
          <p:spPr>
            <a:xfrm>
              <a:off x="4020125" y="5718400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55225" y="5894300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5"/>
          <p:cNvSpPr txBox="1">
            <a:spLocks noGrp="1"/>
          </p:cNvSpPr>
          <p:nvPr>
            <p:ph type="title"/>
          </p:nvPr>
        </p:nvSpPr>
        <p:spPr>
          <a:xfrm>
            <a:off x="713275" y="950675"/>
            <a:ext cx="36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5"/>
          <p:cNvSpPr txBox="1">
            <a:spLocks noGrp="1"/>
          </p:cNvSpPr>
          <p:nvPr>
            <p:ph type="body" idx="1"/>
          </p:nvPr>
        </p:nvSpPr>
        <p:spPr>
          <a:xfrm>
            <a:off x="713275" y="1658123"/>
            <a:ext cx="3682200" cy="2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540" name="Google Shape;540;p15"/>
          <p:cNvSpPr/>
          <p:nvPr/>
        </p:nvSpPr>
        <p:spPr>
          <a:xfrm flipH="1">
            <a:off x="4607222" y="0"/>
            <a:ext cx="4536778" cy="5143452"/>
          </a:xfrm>
          <a:custGeom>
            <a:avLst/>
            <a:gdLst/>
            <a:ahLst/>
            <a:cxnLst/>
            <a:rect l="l" t="t" r="r" b="b"/>
            <a:pathLst>
              <a:path w="53555" h="53365" extrusionOk="0">
                <a:moveTo>
                  <a:pt x="0" y="1"/>
                </a:moveTo>
                <a:lnTo>
                  <a:pt x="0" y="53364"/>
                </a:lnTo>
                <a:lnTo>
                  <a:pt x="40874" y="53364"/>
                </a:lnTo>
                <a:cubicBezTo>
                  <a:pt x="43208" y="50650"/>
                  <a:pt x="45268" y="47590"/>
                  <a:pt x="46947" y="44256"/>
                </a:cubicBezTo>
                <a:cubicBezTo>
                  <a:pt x="51269" y="35636"/>
                  <a:pt x="53555" y="25206"/>
                  <a:pt x="50138" y="15693"/>
                </a:cubicBezTo>
                <a:cubicBezTo>
                  <a:pt x="48018" y="9811"/>
                  <a:pt x="44946" y="4442"/>
                  <a:pt x="411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"/>
          <p:cNvSpPr txBox="1">
            <a:spLocks noGrp="1"/>
          </p:cNvSpPr>
          <p:nvPr>
            <p:ph type="title"/>
          </p:nvPr>
        </p:nvSpPr>
        <p:spPr>
          <a:xfrm>
            <a:off x="2908275" y="445025"/>
            <a:ext cx="55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9"/>
          <p:cNvSpPr txBox="1">
            <a:spLocks noGrp="1"/>
          </p:cNvSpPr>
          <p:nvPr>
            <p:ph type="subTitle" idx="1"/>
          </p:nvPr>
        </p:nvSpPr>
        <p:spPr>
          <a:xfrm>
            <a:off x="2908412" y="1908208"/>
            <a:ext cx="2299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16" name="Google Shape;616;p19"/>
          <p:cNvSpPr txBox="1">
            <a:spLocks noGrp="1"/>
          </p:cNvSpPr>
          <p:nvPr>
            <p:ph type="title" idx="2"/>
          </p:nvPr>
        </p:nvSpPr>
        <p:spPr>
          <a:xfrm>
            <a:off x="2910914" y="159032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7" name="Google Shape;617;p19"/>
          <p:cNvSpPr txBox="1">
            <a:spLocks noGrp="1"/>
          </p:cNvSpPr>
          <p:nvPr>
            <p:ph type="subTitle" idx="3"/>
          </p:nvPr>
        </p:nvSpPr>
        <p:spPr>
          <a:xfrm>
            <a:off x="2908400" y="3673526"/>
            <a:ext cx="2299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18" name="Google Shape;618;p19"/>
          <p:cNvSpPr txBox="1">
            <a:spLocks noGrp="1"/>
          </p:cNvSpPr>
          <p:nvPr>
            <p:ph type="title" idx="4"/>
          </p:nvPr>
        </p:nvSpPr>
        <p:spPr>
          <a:xfrm>
            <a:off x="2908400" y="3355643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9" name="Google Shape;619;p19"/>
          <p:cNvSpPr txBox="1">
            <a:spLocks noGrp="1"/>
          </p:cNvSpPr>
          <p:nvPr>
            <p:ph type="subTitle" idx="5"/>
          </p:nvPr>
        </p:nvSpPr>
        <p:spPr>
          <a:xfrm>
            <a:off x="6131061" y="1908208"/>
            <a:ext cx="2299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20" name="Google Shape;620;p19"/>
          <p:cNvSpPr txBox="1">
            <a:spLocks noGrp="1"/>
          </p:cNvSpPr>
          <p:nvPr>
            <p:ph type="title" idx="6"/>
          </p:nvPr>
        </p:nvSpPr>
        <p:spPr>
          <a:xfrm>
            <a:off x="6133563" y="159032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1" name="Google Shape;621;p19"/>
          <p:cNvSpPr txBox="1">
            <a:spLocks noGrp="1"/>
          </p:cNvSpPr>
          <p:nvPr>
            <p:ph type="subTitle" idx="7"/>
          </p:nvPr>
        </p:nvSpPr>
        <p:spPr>
          <a:xfrm>
            <a:off x="6131049" y="3673528"/>
            <a:ext cx="2299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22" name="Google Shape;622;p19"/>
          <p:cNvSpPr txBox="1">
            <a:spLocks noGrp="1"/>
          </p:cNvSpPr>
          <p:nvPr>
            <p:ph type="title" idx="8"/>
          </p:nvPr>
        </p:nvSpPr>
        <p:spPr>
          <a:xfrm>
            <a:off x="6131049" y="335564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3" name="Google Shape;623;p19"/>
          <p:cNvSpPr/>
          <p:nvPr/>
        </p:nvSpPr>
        <p:spPr>
          <a:xfrm rot="5400000" flipH="1">
            <a:off x="594136" y="2383359"/>
            <a:ext cx="2163093" cy="335136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9"/>
          <p:cNvSpPr/>
          <p:nvPr/>
        </p:nvSpPr>
        <p:spPr>
          <a:xfrm rot="10800000">
            <a:off x="7029455" y="62"/>
            <a:ext cx="2114548" cy="1721909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19"/>
          <p:cNvGrpSpPr/>
          <p:nvPr/>
        </p:nvGrpSpPr>
        <p:grpSpPr>
          <a:xfrm rot="8287720" flipH="1">
            <a:off x="8275357" y="-235424"/>
            <a:ext cx="619364" cy="1255256"/>
            <a:chOff x="1803775" y="5029925"/>
            <a:chExt cx="655775" cy="1329050"/>
          </a:xfrm>
        </p:grpSpPr>
        <p:sp>
          <p:nvSpPr>
            <p:cNvPr id="626" name="Google Shape;626;p19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19"/>
          <p:cNvSpPr/>
          <p:nvPr/>
        </p:nvSpPr>
        <p:spPr>
          <a:xfrm rot="-2841006" flipH="1">
            <a:off x="8667071" y="102102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19"/>
          <p:cNvGrpSpPr/>
          <p:nvPr/>
        </p:nvGrpSpPr>
        <p:grpSpPr>
          <a:xfrm rot="-7738946" flipH="1">
            <a:off x="1942991" y="-58789"/>
            <a:ext cx="483438" cy="680867"/>
            <a:chOff x="1554950" y="3841075"/>
            <a:chExt cx="389950" cy="549200"/>
          </a:xfrm>
        </p:grpSpPr>
        <p:sp>
          <p:nvSpPr>
            <p:cNvPr id="639" name="Google Shape;639;p19"/>
            <p:cNvSpPr/>
            <p:nvPr/>
          </p:nvSpPr>
          <p:spPr>
            <a:xfrm>
              <a:off x="1554950" y="3875950"/>
              <a:ext cx="148550" cy="242200"/>
            </a:xfrm>
            <a:custGeom>
              <a:avLst/>
              <a:gdLst/>
              <a:ahLst/>
              <a:cxnLst/>
              <a:rect l="l" t="t" r="r" b="b"/>
              <a:pathLst>
                <a:path w="5942" h="9688" extrusionOk="0">
                  <a:moveTo>
                    <a:pt x="2057" y="0"/>
                  </a:moveTo>
                  <a:cubicBezTo>
                    <a:pt x="1465" y="0"/>
                    <a:pt x="885" y="319"/>
                    <a:pt x="465" y="1058"/>
                  </a:cubicBezTo>
                  <a:cubicBezTo>
                    <a:pt x="131" y="1642"/>
                    <a:pt x="24" y="2332"/>
                    <a:pt x="12" y="2999"/>
                  </a:cubicBezTo>
                  <a:cubicBezTo>
                    <a:pt x="0" y="5737"/>
                    <a:pt x="1715" y="8416"/>
                    <a:pt x="4191" y="9547"/>
                  </a:cubicBezTo>
                  <a:cubicBezTo>
                    <a:pt x="4357" y="9620"/>
                    <a:pt x="4540" y="9687"/>
                    <a:pt x="4712" y="9687"/>
                  </a:cubicBezTo>
                  <a:cubicBezTo>
                    <a:pt x="4824" y="9687"/>
                    <a:pt x="4931" y="9658"/>
                    <a:pt x="5025" y="9583"/>
                  </a:cubicBezTo>
                  <a:cubicBezTo>
                    <a:pt x="5132" y="9512"/>
                    <a:pt x="5203" y="9393"/>
                    <a:pt x="5263" y="9262"/>
                  </a:cubicBezTo>
                  <a:cubicBezTo>
                    <a:pt x="5941" y="7845"/>
                    <a:pt x="5656" y="6178"/>
                    <a:pt x="5299" y="4642"/>
                  </a:cubicBezTo>
                  <a:cubicBezTo>
                    <a:pt x="5013" y="3440"/>
                    <a:pt x="4668" y="2237"/>
                    <a:pt x="3989" y="1213"/>
                  </a:cubicBezTo>
                  <a:cubicBezTo>
                    <a:pt x="3501" y="464"/>
                    <a:pt x="2770" y="0"/>
                    <a:pt x="2057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1717175" y="3964725"/>
              <a:ext cx="227725" cy="190050"/>
            </a:xfrm>
            <a:custGeom>
              <a:avLst/>
              <a:gdLst/>
              <a:ahLst/>
              <a:cxnLst/>
              <a:rect l="l" t="t" r="r" b="b"/>
              <a:pathLst>
                <a:path w="9109" h="7602" extrusionOk="0">
                  <a:moveTo>
                    <a:pt x="7160" y="0"/>
                  </a:moveTo>
                  <a:cubicBezTo>
                    <a:pt x="5976" y="0"/>
                    <a:pt x="4647" y="949"/>
                    <a:pt x="3858" y="1555"/>
                  </a:cubicBezTo>
                  <a:cubicBezTo>
                    <a:pt x="2334" y="2746"/>
                    <a:pt x="1084" y="4270"/>
                    <a:pt x="238" y="6008"/>
                  </a:cubicBezTo>
                  <a:cubicBezTo>
                    <a:pt x="119" y="6246"/>
                    <a:pt x="0" y="6497"/>
                    <a:pt x="60" y="6770"/>
                  </a:cubicBezTo>
                  <a:cubicBezTo>
                    <a:pt x="119" y="7032"/>
                    <a:pt x="345" y="7247"/>
                    <a:pt x="584" y="7378"/>
                  </a:cubicBezTo>
                  <a:cubicBezTo>
                    <a:pt x="882" y="7539"/>
                    <a:pt x="1202" y="7602"/>
                    <a:pt x="1530" y="7602"/>
                  </a:cubicBezTo>
                  <a:cubicBezTo>
                    <a:pt x="2000" y="7602"/>
                    <a:pt x="2485" y="7472"/>
                    <a:pt x="2941" y="7318"/>
                  </a:cubicBezTo>
                  <a:cubicBezTo>
                    <a:pt x="4429" y="6818"/>
                    <a:pt x="5822" y="6044"/>
                    <a:pt x="7037" y="5044"/>
                  </a:cubicBezTo>
                  <a:cubicBezTo>
                    <a:pt x="8108" y="4163"/>
                    <a:pt x="9108" y="2913"/>
                    <a:pt x="8930" y="1544"/>
                  </a:cubicBezTo>
                  <a:cubicBezTo>
                    <a:pt x="8894" y="1222"/>
                    <a:pt x="8775" y="889"/>
                    <a:pt x="8561" y="639"/>
                  </a:cubicBezTo>
                  <a:cubicBezTo>
                    <a:pt x="8158" y="178"/>
                    <a:pt x="7672" y="0"/>
                    <a:pt x="7160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1621025" y="3841075"/>
              <a:ext cx="134850" cy="284400"/>
            </a:xfrm>
            <a:custGeom>
              <a:avLst/>
              <a:gdLst/>
              <a:ahLst/>
              <a:cxnLst/>
              <a:rect l="l" t="t" r="r" b="b"/>
              <a:pathLst>
                <a:path w="5394" h="11376" extrusionOk="0">
                  <a:moveTo>
                    <a:pt x="2755" y="0"/>
                  </a:moveTo>
                  <a:cubicBezTo>
                    <a:pt x="2745" y="0"/>
                    <a:pt x="2736" y="1"/>
                    <a:pt x="2727" y="1"/>
                  </a:cubicBezTo>
                  <a:cubicBezTo>
                    <a:pt x="2132" y="13"/>
                    <a:pt x="1584" y="358"/>
                    <a:pt x="1215" y="810"/>
                  </a:cubicBezTo>
                  <a:cubicBezTo>
                    <a:pt x="834" y="1263"/>
                    <a:pt x="631" y="1834"/>
                    <a:pt x="477" y="2406"/>
                  </a:cubicBezTo>
                  <a:cubicBezTo>
                    <a:pt x="0" y="4275"/>
                    <a:pt x="203" y="6263"/>
                    <a:pt x="810" y="8085"/>
                  </a:cubicBezTo>
                  <a:cubicBezTo>
                    <a:pt x="1167" y="9168"/>
                    <a:pt x="1703" y="10240"/>
                    <a:pt x="2548" y="11014"/>
                  </a:cubicBezTo>
                  <a:cubicBezTo>
                    <a:pt x="2757" y="11189"/>
                    <a:pt x="2986" y="11375"/>
                    <a:pt x="3253" y="11375"/>
                  </a:cubicBezTo>
                  <a:cubicBezTo>
                    <a:pt x="3276" y="11375"/>
                    <a:pt x="3299" y="11374"/>
                    <a:pt x="3322" y="11371"/>
                  </a:cubicBezTo>
                  <a:cubicBezTo>
                    <a:pt x="3787" y="11323"/>
                    <a:pt x="4013" y="10788"/>
                    <a:pt x="4132" y="10347"/>
                  </a:cubicBezTo>
                  <a:cubicBezTo>
                    <a:pt x="4703" y="8156"/>
                    <a:pt x="4977" y="5942"/>
                    <a:pt x="5227" y="3703"/>
                  </a:cubicBezTo>
                  <a:cubicBezTo>
                    <a:pt x="5393" y="2258"/>
                    <a:pt x="4510" y="0"/>
                    <a:pt x="275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1653175" y="3854550"/>
              <a:ext cx="229525" cy="291100"/>
            </a:xfrm>
            <a:custGeom>
              <a:avLst/>
              <a:gdLst/>
              <a:ahLst/>
              <a:cxnLst/>
              <a:rect l="l" t="t" r="r" b="b"/>
              <a:pathLst>
                <a:path w="9181" h="11644" extrusionOk="0">
                  <a:moveTo>
                    <a:pt x="6145" y="0"/>
                  </a:moveTo>
                  <a:cubicBezTo>
                    <a:pt x="5827" y="0"/>
                    <a:pt x="5508" y="43"/>
                    <a:pt x="5203" y="128"/>
                  </a:cubicBezTo>
                  <a:cubicBezTo>
                    <a:pt x="3929" y="474"/>
                    <a:pt x="2905" y="1414"/>
                    <a:pt x="2084" y="2438"/>
                  </a:cubicBezTo>
                  <a:cubicBezTo>
                    <a:pt x="977" y="3819"/>
                    <a:pt x="143" y="5462"/>
                    <a:pt x="60" y="7213"/>
                  </a:cubicBezTo>
                  <a:cubicBezTo>
                    <a:pt x="0" y="8665"/>
                    <a:pt x="500" y="10368"/>
                    <a:pt x="1667" y="11296"/>
                  </a:cubicBezTo>
                  <a:cubicBezTo>
                    <a:pt x="1986" y="11544"/>
                    <a:pt x="2376" y="11644"/>
                    <a:pt x="2789" y="11644"/>
                  </a:cubicBezTo>
                  <a:cubicBezTo>
                    <a:pt x="3686" y="11644"/>
                    <a:pt x="4691" y="11173"/>
                    <a:pt x="5311" y="10725"/>
                  </a:cubicBezTo>
                  <a:cubicBezTo>
                    <a:pt x="6096" y="10165"/>
                    <a:pt x="6715" y="9380"/>
                    <a:pt x="7251" y="8570"/>
                  </a:cubicBezTo>
                  <a:cubicBezTo>
                    <a:pt x="8323" y="6951"/>
                    <a:pt x="9180" y="5105"/>
                    <a:pt x="9168" y="3164"/>
                  </a:cubicBezTo>
                  <a:cubicBezTo>
                    <a:pt x="9168" y="2510"/>
                    <a:pt x="9049" y="1831"/>
                    <a:pt x="8704" y="1283"/>
                  </a:cubicBezTo>
                  <a:cubicBezTo>
                    <a:pt x="8169" y="432"/>
                    <a:pt x="7159" y="0"/>
                    <a:pt x="614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1559700" y="4092300"/>
              <a:ext cx="161950" cy="62975"/>
            </a:xfrm>
            <a:custGeom>
              <a:avLst/>
              <a:gdLst/>
              <a:ahLst/>
              <a:cxnLst/>
              <a:rect l="l" t="t" r="r" b="b"/>
              <a:pathLst>
                <a:path w="6478" h="2519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977"/>
                    <a:pt x="870" y="1965"/>
                    <a:pt x="1822" y="2334"/>
                  </a:cubicBezTo>
                  <a:cubicBezTo>
                    <a:pt x="2180" y="2469"/>
                    <a:pt x="2556" y="2518"/>
                    <a:pt x="2940" y="2518"/>
                  </a:cubicBezTo>
                  <a:cubicBezTo>
                    <a:pt x="3603" y="2518"/>
                    <a:pt x="4290" y="2373"/>
                    <a:pt x="4954" y="2275"/>
                  </a:cubicBezTo>
                  <a:cubicBezTo>
                    <a:pt x="5192" y="2239"/>
                    <a:pt x="5487" y="2182"/>
                    <a:pt x="5765" y="2182"/>
                  </a:cubicBezTo>
                  <a:cubicBezTo>
                    <a:pt x="6043" y="2182"/>
                    <a:pt x="6305" y="2239"/>
                    <a:pt x="6478" y="2429"/>
                  </a:cubicBezTo>
                  <a:cubicBezTo>
                    <a:pt x="6204" y="1572"/>
                    <a:pt x="5430" y="917"/>
                    <a:pt x="4573" y="798"/>
                  </a:cubicBezTo>
                  <a:cubicBezTo>
                    <a:pt x="4458" y="784"/>
                    <a:pt x="4342" y="778"/>
                    <a:pt x="4227" y="778"/>
                  </a:cubicBezTo>
                  <a:cubicBezTo>
                    <a:pt x="3582" y="778"/>
                    <a:pt x="2931" y="965"/>
                    <a:pt x="2289" y="965"/>
                  </a:cubicBezTo>
                  <a:cubicBezTo>
                    <a:pt x="2272" y="965"/>
                    <a:pt x="2256" y="965"/>
                    <a:pt x="2239" y="965"/>
                  </a:cubicBezTo>
                  <a:cubicBezTo>
                    <a:pt x="1406" y="953"/>
                    <a:pt x="584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1707050" y="4133775"/>
              <a:ext cx="166400" cy="85700"/>
            </a:xfrm>
            <a:custGeom>
              <a:avLst/>
              <a:gdLst/>
              <a:ahLst/>
              <a:cxnLst/>
              <a:rect l="l" t="t" r="r" b="b"/>
              <a:pathLst>
                <a:path w="6656" h="3428" extrusionOk="0">
                  <a:moveTo>
                    <a:pt x="1594" y="0"/>
                  </a:moveTo>
                  <a:cubicBezTo>
                    <a:pt x="1021" y="0"/>
                    <a:pt x="449" y="179"/>
                    <a:pt x="0" y="532"/>
                  </a:cubicBezTo>
                  <a:cubicBezTo>
                    <a:pt x="143" y="501"/>
                    <a:pt x="288" y="486"/>
                    <a:pt x="433" y="486"/>
                  </a:cubicBezTo>
                  <a:cubicBezTo>
                    <a:pt x="1326" y="486"/>
                    <a:pt x="2213" y="1061"/>
                    <a:pt x="2572" y="1901"/>
                  </a:cubicBezTo>
                  <a:cubicBezTo>
                    <a:pt x="2715" y="2163"/>
                    <a:pt x="2775" y="2449"/>
                    <a:pt x="2929" y="2699"/>
                  </a:cubicBezTo>
                  <a:cubicBezTo>
                    <a:pt x="3249" y="3189"/>
                    <a:pt x="3847" y="3427"/>
                    <a:pt x="4432" y="3427"/>
                  </a:cubicBezTo>
                  <a:cubicBezTo>
                    <a:pt x="4544" y="3427"/>
                    <a:pt x="4654" y="3419"/>
                    <a:pt x="4763" y="3402"/>
                  </a:cubicBezTo>
                  <a:cubicBezTo>
                    <a:pt x="5453" y="3306"/>
                    <a:pt x="6061" y="2925"/>
                    <a:pt x="6656" y="2580"/>
                  </a:cubicBezTo>
                  <a:lnTo>
                    <a:pt x="6656" y="2580"/>
                  </a:lnTo>
                  <a:cubicBezTo>
                    <a:pt x="6512" y="2627"/>
                    <a:pt x="6365" y="2649"/>
                    <a:pt x="6218" y="2649"/>
                  </a:cubicBezTo>
                  <a:cubicBezTo>
                    <a:pt x="5619" y="2649"/>
                    <a:pt x="5009" y="2296"/>
                    <a:pt x="4560" y="1866"/>
                  </a:cubicBezTo>
                  <a:cubicBezTo>
                    <a:pt x="3989" y="1330"/>
                    <a:pt x="3513" y="675"/>
                    <a:pt x="2834" y="306"/>
                  </a:cubicBezTo>
                  <a:cubicBezTo>
                    <a:pt x="2456" y="101"/>
                    <a:pt x="2025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1709725" y="4007175"/>
              <a:ext cx="83975" cy="137650"/>
            </a:xfrm>
            <a:custGeom>
              <a:avLst/>
              <a:gdLst/>
              <a:ahLst/>
              <a:cxnLst/>
              <a:rect l="l" t="t" r="r" b="b"/>
              <a:pathLst>
                <a:path w="3359" h="5506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2798" y="905"/>
                    <a:pt x="1679" y="1322"/>
                    <a:pt x="941" y="2096"/>
                  </a:cubicBezTo>
                  <a:cubicBezTo>
                    <a:pt x="310" y="2763"/>
                    <a:pt x="1" y="3703"/>
                    <a:pt x="48" y="4620"/>
                  </a:cubicBezTo>
                  <a:cubicBezTo>
                    <a:pt x="58" y="4811"/>
                    <a:pt x="119" y="5506"/>
                    <a:pt x="333" y="5506"/>
                  </a:cubicBezTo>
                  <a:cubicBezTo>
                    <a:pt x="372" y="5506"/>
                    <a:pt x="415" y="5483"/>
                    <a:pt x="465" y="5430"/>
                  </a:cubicBezTo>
                  <a:cubicBezTo>
                    <a:pt x="584" y="5310"/>
                    <a:pt x="620" y="4894"/>
                    <a:pt x="715" y="4727"/>
                  </a:cubicBezTo>
                  <a:cubicBezTo>
                    <a:pt x="834" y="4501"/>
                    <a:pt x="1001" y="4287"/>
                    <a:pt x="1179" y="4084"/>
                  </a:cubicBezTo>
                  <a:cubicBezTo>
                    <a:pt x="1608" y="3584"/>
                    <a:pt x="2144" y="3179"/>
                    <a:pt x="2513" y="2632"/>
                  </a:cubicBezTo>
                  <a:cubicBezTo>
                    <a:pt x="3049" y="1858"/>
                    <a:pt x="3215" y="917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1614175" y="4136650"/>
              <a:ext cx="113125" cy="253625"/>
            </a:xfrm>
            <a:custGeom>
              <a:avLst/>
              <a:gdLst/>
              <a:ahLst/>
              <a:cxnLst/>
              <a:rect l="l" t="t" r="r" b="b"/>
              <a:pathLst>
                <a:path w="4525" h="10145" extrusionOk="0">
                  <a:moveTo>
                    <a:pt x="4061" y="1"/>
                  </a:moveTo>
                  <a:cubicBezTo>
                    <a:pt x="3894" y="2918"/>
                    <a:pt x="2525" y="5608"/>
                    <a:pt x="1132" y="8121"/>
                  </a:cubicBezTo>
                  <a:cubicBezTo>
                    <a:pt x="775" y="8775"/>
                    <a:pt x="429" y="9347"/>
                    <a:pt x="1" y="9835"/>
                  </a:cubicBezTo>
                  <a:lnTo>
                    <a:pt x="334" y="10145"/>
                  </a:lnTo>
                  <a:cubicBezTo>
                    <a:pt x="798" y="9621"/>
                    <a:pt x="1144" y="9014"/>
                    <a:pt x="1525" y="8359"/>
                  </a:cubicBezTo>
                  <a:cubicBezTo>
                    <a:pt x="2953" y="5799"/>
                    <a:pt x="4358" y="3049"/>
                    <a:pt x="4525" y="24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CUSTOM_6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1"/>
          <p:cNvSpPr txBox="1">
            <a:spLocks noGrp="1"/>
          </p:cNvSpPr>
          <p:nvPr>
            <p:ph type="title" hasCustomPrompt="1"/>
          </p:nvPr>
        </p:nvSpPr>
        <p:spPr>
          <a:xfrm>
            <a:off x="6289325" y="3104675"/>
            <a:ext cx="2148900" cy="448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16" name="Google Shape;716;p21"/>
          <p:cNvSpPr txBox="1">
            <a:spLocks noGrp="1"/>
          </p:cNvSpPr>
          <p:nvPr>
            <p:ph type="subTitle" idx="1"/>
          </p:nvPr>
        </p:nvSpPr>
        <p:spPr>
          <a:xfrm>
            <a:off x="6294725" y="3596582"/>
            <a:ext cx="2138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7" name="Google Shape;717;p21"/>
          <p:cNvSpPr txBox="1">
            <a:spLocks noGrp="1"/>
          </p:cNvSpPr>
          <p:nvPr>
            <p:ph type="title" idx="2" hasCustomPrompt="1"/>
          </p:nvPr>
        </p:nvSpPr>
        <p:spPr>
          <a:xfrm>
            <a:off x="713400" y="1022750"/>
            <a:ext cx="2145000" cy="448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18" name="Google Shape;718;p21"/>
          <p:cNvSpPr txBox="1">
            <a:spLocks noGrp="1"/>
          </p:cNvSpPr>
          <p:nvPr>
            <p:ph type="subTitle" idx="3"/>
          </p:nvPr>
        </p:nvSpPr>
        <p:spPr>
          <a:xfrm>
            <a:off x="715801" y="1514665"/>
            <a:ext cx="21414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title" idx="4" hasCustomPrompt="1"/>
          </p:nvPr>
        </p:nvSpPr>
        <p:spPr>
          <a:xfrm>
            <a:off x="3501363" y="2063700"/>
            <a:ext cx="2145000" cy="448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20" name="Google Shape;720;p21"/>
          <p:cNvSpPr txBox="1">
            <a:spLocks noGrp="1"/>
          </p:cNvSpPr>
          <p:nvPr>
            <p:ph type="subTitle" idx="5"/>
          </p:nvPr>
        </p:nvSpPr>
        <p:spPr>
          <a:xfrm>
            <a:off x="3504663" y="2555623"/>
            <a:ext cx="2141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1" name="Google Shape;721;p21"/>
          <p:cNvSpPr/>
          <p:nvPr/>
        </p:nvSpPr>
        <p:spPr>
          <a:xfrm rot="10800000">
            <a:off x="2984551" y="221"/>
            <a:ext cx="6159449" cy="2426879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1"/>
          <p:cNvSpPr/>
          <p:nvPr/>
        </p:nvSpPr>
        <p:spPr>
          <a:xfrm>
            <a:off x="1" y="2730533"/>
            <a:ext cx="6159449" cy="2426879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21"/>
          <p:cNvGrpSpPr/>
          <p:nvPr/>
        </p:nvGrpSpPr>
        <p:grpSpPr>
          <a:xfrm rot="1185886">
            <a:off x="150572" y="3703839"/>
            <a:ext cx="612041" cy="1907222"/>
            <a:chOff x="4118750" y="2154275"/>
            <a:chExt cx="601300" cy="1873750"/>
          </a:xfrm>
        </p:grpSpPr>
        <p:sp>
          <p:nvSpPr>
            <p:cNvPr id="724" name="Google Shape;724;p21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21"/>
          <p:cNvSpPr/>
          <p:nvPr/>
        </p:nvSpPr>
        <p:spPr>
          <a:xfrm rot="2840945">
            <a:off x="348601" y="2969522"/>
            <a:ext cx="215973" cy="458007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1"/>
          <p:cNvSpPr/>
          <p:nvPr/>
        </p:nvSpPr>
        <p:spPr>
          <a:xfrm rot="-1816995" flipH="1">
            <a:off x="4278527" y="4853025"/>
            <a:ext cx="215968" cy="457988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21"/>
          <p:cNvGrpSpPr/>
          <p:nvPr/>
        </p:nvGrpSpPr>
        <p:grpSpPr>
          <a:xfrm rot="-7854187">
            <a:off x="7435195" y="-396542"/>
            <a:ext cx="923599" cy="1871845"/>
            <a:chOff x="1803775" y="5029925"/>
            <a:chExt cx="655775" cy="1329050"/>
          </a:xfrm>
        </p:grpSpPr>
        <p:sp>
          <p:nvSpPr>
            <p:cNvPr id="729" name="Google Shape;729;p21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21"/>
          <p:cNvSpPr/>
          <p:nvPr/>
        </p:nvSpPr>
        <p:spPr>
          <a:xfrm rot="-2281775">
            <a:off x="5845792" y="91774"/>
            <a:ext cx="148956" cy="301766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21"/>
          <p:cNvGrpSpPr/>
          <p:nvPr/>
        </p:nvGrpSpPr>
        <p:grpSpPr>
          <a:xfrm rot="3492532">
            <a:off x="4682285" y="116885"/>
            <a:ext cx="494143" cy="900682"/>
            <a:chOff x="-214625" y="3943775"/>
            <a:chExt cx="458725" cy="836125"/>
          </a:xfrm>
        </p:grpSpPr>
        <p:sp>
          <p:nvSpPr>
            <p:cNvPr id="742" name="Google Shape;742;p21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3"/>
          <p:cNvGrpSpPr/>
          <p:nvPr/>
        </p:nvGrpSpPr>
        <p:grpSpPr>
          <a:xfrm flipH="1">
            <a:off x="-297723" y="-391764"/>
            <a:ext cx="9946946" cy="5614267"/>
            <a:chOff x="-539780" y="-391764"/>
            <a:chExt cx="9946946" cy="5614267"/>
          </a:xfrm>
        </p:grpSpPr>
        <p:sp>
          <p:nvSpPr>
            <p:cNvPr id="830" name="Google Shape;830;p23"/>
            <p:cNvSpPr/>
            <p:nvPr/>
          </p:nvSpPr>
          <p:spPr>
            <a:xfrm rot="10800000">
              <a:off x="6306883" y="100"/>
              <a:ext cx="2837116" cy="1382800"/>
            </a:xfrm>
            <a:custGeom>
              <a:avLst/>
              <a:gdLst/>
              <a:ahLst/>
              <a:cxnLst/>
              <a:rect l="l" t="t" r="r" b="b"/>
              <a:pathLst>
                <a:path w="47781" h="38911" extrusionOk="0">
                  <a:moveTo>
                    <a:pt x="1" y="1"/>
                  </a:moveTo>
                  <a:lnTo>
                    <a:pt x="1" y="38910"/>
                  </a:lnTo>
                  <a:lnTo>
                    <a:pt x="47781" y="38910"/>
                  </a:lnTo>
                  <a:cubicBezTo>
                    <a:pt x="47495" y="37696"/>
                    <a:pt x="47030" y="36529"/>
                    <a:pt x="46376" y="35469"/>
                  </a:cubicBezTo>
                  <a:cubicBezTo>
                    <a:pt x="44161" y="31826"/>
                    <a:pt x="40220" y="29409"/>
                    <a:pt x="36041" y="28516"/>
                  </a:cubicBezTo>
                  <a:cubicBezTo>
                    <a:pt x="30814" y="27385"/>
                    <a:pt x="24873" y="28290"/>
                    <a:pt x="20515" y="25194"/>
                  </a:cubicBezTo>
                  <a:cubicBezTo>
                    <a:pt x="17598" y="23134"/>
                    <a:pt x="16039" y="19622"/>
                    <a:pt x="15229" y="16133"/>
                  </a:cubicBezTo>
                  <a:cubicBezTo>
                    <a:pt x="14443" y="12693"/>
                    <a:pt x="14217" y="8990"/>
                    <a:pt x="12348" y="6001"/>
                  </a:cubicBezTo>
                  <a:cubicBezTo>
                    <a:pt x="10740" y="3441"/>
                    <a:pt x="8038" y="1667"/>
                    <a:pt x="5132" y="786"/>
                  </a:cubicBezTo>
                  <a:cubicBezTo>
                    <a:pt x="3466" y="286"/>
                    <a:pt x="1739" y="4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23"/>
            <p:cNvGrpSpPr/>
            <p:nvPr/>
          </p:nvGrpSpPr>
          <p:grpSpPr>
            <a:xfrm rot="10380338" flipH="1">
              <a:off x="8281697" y="841273"/>
              <a:ext cx="298372" cy="866322"/>
              <a:chOff x="1460575" y="5630575"/>
              <a:chExt cx="645350" cy="1873775"/>
            </a:xfrm>
          </p:grpSpPr>
          <p:sp>
            <p:nvSpPr>
              <p:cNvPr id="832" name="Google Shape;832;p2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4" name="Google Shape;834;p23"/>
            <p:cNvSpPr/>
            <p:nvPr/>
          </p:nvSpPr>
          <p:spPr>
            <a:xfrm rot="-9019529" flipH="1">
              <a:off x="8349447" y="1480618"/>
              <a:ext cx="121194" cy="85584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 rot="-1866940">
              <a:off x="6657505" y="-262757"/>
              <a:ext cx="179690" cy="117011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 rot="-1866940">
              <a:off x="6870167" y="-235692"/>
              <a:ext cx="400620" cy="1131205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 rot="1865792">
              <a:off x="83352" y="3799273"/>
              <a:ext cx="202861" cy="726207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 rot="1865792">
              <a:off x="133591" y="4102064"/>
              <a:ext cx="254713" cy="645879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 rot="1865792">
              <a:off x="30265" y="4350154"/>
              <a:ext cx="264223" cy="615694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 rot="1865792">
              <a:off x="-47046" y="4585932"/>
              <a:ext cx="300004" cy="602379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 rot="1865792">
              <a:off x="-210435" y="4171368"/>
              <a:ext cx="303616" cy="641027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 rot="1865792">
              <a:off x="-446738" y="4508734"/>
              <a:ext cx="436237" cy="481666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 rot="1865792">
              <a:off x="-62853" y="3785949"/>
              <a:ext cx="249778" cy="1465481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 rot="1865792">
              <a:off x="142149" y="4097871"/>
              <a:ext cx="226816" cy="630828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 rot="1865792">
              <a:off x="42855" y="4350098"/>
              <a:ext cx="247821" cy="579637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 rot="1865792">
              <a:off x="-421050" y="4475648"/>
              <a:ext cx="688607" cy="610484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 rot="1865792">
              <a:off x="-184266" y="4178291"/>
              <a:ext cx="290494" cy="628237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 rot="3492532">
              <a:off x="6233657" y="-64667"/>
              <a:ext cx="210056" cy="540624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 rot="3492532">
              <a:off x="6095836" y="336713"/>
              <a:ext cx="193063" cy="35270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 rot="3492532">
              <a:off x="5883564" y="164879"/>
              <a:ext cx="252040" cy="283898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 rot="3492532">
              <a:off x="6120466" y="-64129"/>
              <a:ext cx="236663" cy="900682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rot="3492532">
              <a:off x="5836154" y="187942"/>
              <a:ext cx="485471" cy="426494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rot="3492532">
              <a:off x="6370591" y="95465"/>
              <a:ext cx="96222" cy="10422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rot="3492532">
              <a:off x="6247431" y="137660"/>
              <a:ext cx="148816" cy="143673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rot="3492532">
              <a:off x="6168474" y="210915"/>
              <a:ext cx="146877" cy="119624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rot="3492532">
              <a:off x="6210662" y="491695"/>
              <a:ext cx="65737" cy="83053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rot="3492532">
              <a:off x="6120561" y="484652"/>
              <a:ext cx="89489" cy="105836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3492532">
              <a:off x="5962324" y="210914"/>
              <a:ext cx="69615" cy="86931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rot="3492532">
              <a:off x="5935368" y="287068"/>
              <a:ext cx="83699" cy="100396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rot="2131633">
              <a:off x="7884376" y="330587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 rot="-2281775">
              <a:off x="689767" y="4755524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 rot="2422028" flipH="1">
              <a:off x="317710" y="2839431"/>
              <a:ext cx="158193" cy="103013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rot="2422028" flipH="1">
              <a:off x="-135914" y="2811407"/>
              <a:ext cx="352694" cy="995878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rot="-7738681" flipH="1">
              <a:off x="8719071" y="1884738"/>
              <a:ext cx="131163" cy="213849"/>
            </a:xfrm>
            <a:custGeom>
              <a:avLst/>
              <a:gdLst/>
              <a:ahLst/>
              <a:cxnLst/>
              <a:rect l="l" t="t" r="r" b="b"/>
              <a:pathLst>
                <a:path w="5942" h="9688" extrusionOk="0">
                  <a:moveTo>
                    <a:pt x="2057" y="0"/>
                  </a:moveTo>
                  <a:cubicBezTo>
                    <a:pt x="1465" y="0"/>
                    <a:pt x="885" y="319"/>
                    <a:pt x="465" y="1058"/>
                  </a:cubicBezTo>
                  <a:cubicBezTo>
                    <a:pt x="131" y="1642"/>
                    <a:pt x="24" y="2332"/>
                    <a:pt x="12" y="2999"/>
                  </a:cubicBezTo>
                  <a:cubicBezTo>
                    <a:pt x="0" y="5737"/>
                    <a:pt x="1715" y="8416"/>
                    <a:pt x="4191" y="9547"/>
                  </a:cubicBezTo>
                  <a:cubicBezTo>
                    <a:pt x="4357" y="9620"/>
                    <a:pt x="4540" y="9687"/>
                    <a:pt x="4712" y="9687"/>
                  </a:cubicBezTo>
                  <a:cubicBezTo>
                    <a:pt x="4824" y="9687"/>
                    <a:pt x="4931" y="9658"/>
                    <a:pt x="5025" y="9583"/>
                  </a:cubicBezTo>
                  <a:cubicBezTo>
                    <a:pt x="5132" y="9512"/>
                    <a:pt x="5203" y="9393"/>
                    <a:pt x="5263" y="9262"/>
                  </a:cubicBezTo>
                  <a:cubicBezTo>
                    <a:pt x="5941" y="7845"/>
                    <a:pt x="5656" y="6178"/>
                    <a:pt x="5299" y="4642"/>
                  </a:cubicBezTo>
                  <a:cubicBezTo>
                    <a:pt x="5013" y="3440"/>
                    <a:pt x="4668" y="2237"/>
                    <a:pt x="3989" y="1213"/>
                  </a:cubicBezTo>
                  <a:cubicBezTo>
                    <a:pt x="3501" y="464"/>
                    <a:pt x="2770" y="0"/>
                    <a:pt x="2057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rot="-7738681" flipH="1">
              <a:off x="8839235" y="2011455"/>
              <a:ext cx="201072" cy="167803"/>
            </a:xfrm>
            <a:custGeom>
              <a:avLst/>
              <a:gdLst/>
              <a:ahLst/>
              <a:cxnLst/>
              <a:rect l="l" t="t" r="r" b="b"/>
              <a:pathLst>
                <a:path w="9109" h="7602" extrusionOk="0">
                  <a:moveTo>
                    <a:pt x="7160" y="0"/>
                  </a:moveTo>
                  <a:cubicBezTo>
                    <a:pt x="5976" y="0"/>
                    <a:pt x="4647" y="949"/>
                    <a:pt x="3858" y="1555"/>
                  </a:cubicBezTo>
                  <a:cubicBezTo>
                    <a:pt x="2334" y="2746"/>
                    <a:pt x="1084" y="4270"/>
                    <a:pt x="238" y="6008"/>
                  </a:cubicBezTo>
                  <a:cubicBezTo>
                    <a:pt x="119" y="6246"/>
                    <a:pt x="0" y="6497"/>
                    <a:pt x="60" y="6770"/>
                  </a:cubicBezTo>
                  <a:cubicBezTo>
                    <a:pt x="119" y="7032"/>
                    <a:pt x="345" y="7247"/>
                    <a:pt x="584" y="7378"/>
                  </a:cubicBezTo>
                  <a:cubicBezTo>
                    <a:pt x="882" y="7539"/>
                    <a:pt x="1202" y="7602"/>
                    <a:pt x="1530" y="7602"/>
                  </a:cubicBezTo>
                  <a:cubicBezTo>
                    <a:pt x="2000" y="7602"/>
                    <a:pt x="2485" y="7472"/>
                    <a:pt x="2941" y="7318"/>
                  </a:cubicBezTo>
                  <a:cubicBezTo>
                    <a:pt x="4429" y="6818"/>
                    <a:pt x="5822" y="6044"/>
                    <a:pt x="7037" y="5044"/>
                  </a:cubicBezTo>
                  <a:cubicBezTo>
                    <a:pt x="8108" y="4163"/>
                    <a:pt x="9108" y="2913"/>
                    <a:pt x="8930" y="1544"/>
                  </a:cubicBezTo>
                  <a:cubicBezTo>
                    <a:pt x="8894" y="1222"/>
                    <a:pt x="8775" y="889"/>
                    <a:pt x="8561" y="639"/>
                  </a:cubicBezTo>
                  <a:cubicBezTo>
                    <a:pt x="8158" y="178"/>
                    <a:pt x="7672" y="0"/>
                    <a:pt x="7160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rot="-7738681" flipH="1">
              <a:off x="8748559" y="1914412"/>
              <a:ext cx="119067" cy="251109"/>
            </a:xfrm>
            <a:custGeom>
              <a:avLst/>
              <a:gdLst/>
              <a:ahLst/>
              <a:cxnLst/>
              <a:rect l="l" t="t" r="r" b="b"/>
              <a:pathLst>
                <a:path w="5394" h="11376" extrusionOk="0">
                  <a:moveTo>
                    <a:pt x="2755" y="0"/>
                  </a:moveTo>
                  <a:cubicBezTo>
                    <a:pt x="2745" y="0"/>
                    <a:pt x="2736" y="1"/>
                    <a:pt x="2727" y="1"/>
                  </a:cubicBezTo>
                  <a:cubicBezTo>
                    <a:pt x="2132" y="13"/>
                    <a:pt x="1584" y="358"/>
                    <a:pt x="1215" y="810"/>
                  </a:cubicBezTo>
                  <a:cubicBezTo>
                    <a:pt x="834" y="1263"/>
                    <a:pt x="631" y="1834"/>
                    <a:pt x="477" y="2406"/>
                  </a:cubicBezTo>
                  <a:cubicBezTo>
                    <a:pt x="0" y="4275"/>
                    <a:pt x="203" y="6263"/>
                    <a:pt x="810" y="8085"/>
                  </a:cubicBezTo>
                  <a:cubicBezTo>
                    <a:pt x="1167" y="9168"/>
                    <a:pt x="1703" y="10240"/>
                    <a:pt x="2548" y="11014"/>
                  </a:cubicBezTo>
                  <a:cubicBezTo>
                    <a:pt x="2757" y="11189"/>
                    <a:pt x="2986" y="11375"/>
                    <a:pt x="3253" y="11375"/>
                  </a:cubicBezTo>
                  <a:cubicBezTo>
                    <a:pt x="3276" y="11375"/>
                    <a:pt x="3299" y="11374"/>
                    <a:pt x="3322" y="11371"/>
                  </a:cubicBezTo>
                  <a:cubicBezTo>
                    <a:pt x="3787" y="11323"/>
                    <a:pt x="4013" y="10788"/>
                    <a:pt x="4132" y="10347"/>
                  </a:cubicBezTo>
                  <a:cubicBezTo>
                    <a:pt x="4703" y="8156"/>
                    <a:pt x="4977" y="5942"/>
                    <a:pt x="5227" y="3703"/>
                  </a:cubicBezTo>
                  <a:cubicBezTo>
                    <a:pt x="5393" y="2258"/>
                    <a:pt x="4510" y="0"/>
                    <a:pt x="275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rot="-7738681" flipH="1">
              <a:off x="8762456" y="1956668"/>
              <a:ext cx="202661" cy="257025"/>
            </a:xfrm>
            <a:custGeom>
              <a:avLst/>
              <a:gdLst/>
              <a:ahLst/>
              <a:cxnLst/>
              <a:rect l="l" t="t" r="r" b="b"/>
              <a:pathLst>
                <a:path w="9181" h="11644" extrusionOk="0">
                  <a:moveTo>
                    <a:pt x="6145" y="0"/>
                  </a:moveTo>
                  <a:cubicBezTo>
                    <a:pt x="5827" y="0"/>
                    <a:pt x="5508" y="43"/>
                    <a:pt x="5203" y="128"/>
                  </a:cubicBezTo>
                  <a:cubicBezTo>
                    <a:pt x="3929" y="474"/>
                    <a:pt x="2905" y="1414"/>
                    <a:pt x="2084" y="2438"/>
                  </a:cubicBezTo>
                  <a:cubicBezTo>
                    <a:pt x="977" y="3819"/>
                    <a:pt x="143" y="5462"/>
                    <a:pt x="60" y="7213"/>
                  </a:cubicBezTo>
                  <a:cubicBezTo>
                    <a:pt x="0" y="8665"/>
                    <a:pt x="500" y="10368"/>
                    <a:pt x="1667" y="11296"/>
                  </a:cubicBezTo>
                  <a:cubicBezTo>
                    <a:pt x="1986" y="11544"/>
                    <a:pt x="2376" y="11644"/>
                    <a:pt x="2789" y="11644"/>
                  </a:cubicBezTo>
                  <a:cubicBezTo>
                    <a:pt x="3686" y="11644"/>
                    <a:pt x="4691" y="11173"/>
                    <a:pt x="5311" y="10725"/>
                  </a:cubicBezTo>
                  <a:cubicBezTo>
                    <a:pt x="6096" y="10165"/>
                    <a:pt x="6715" y="9380"/>
                    <a:pt x="7251" y="8570"/>
                  </a:cubicBezTo>
                  <a:cubicBezTo>
                    <a:pt x="8323" y="6951"/>
                    <a:pt x="9180" y="5105"/>
                    <a:pt x="9168" y="3164"/>
                  </a:cubicBezTo>
                  <a:cubicBezTo>
                    <a:pt x="9168" y="2510"/>
                    <a:pt x="9049" y="1831"/>
                    <a:pt x="8704" y="1283"/>
                  </a:cubicBezTo>
                  <a:cubicBezTo>
                    <a:pt x="8169" y="432"/>
                    <a:pt x="7159" y="0"/>
                    <a:pt x="614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rot="-7738681" flipH="1">
              <a:off x="8806495" y="1901317"/>
              <a:ext cx="142995" cy="55603"/>
            </a:xfrm>
            <a:custGeom>
              <a:avLst/>
              <a:gdLst/>
              <a:ahLst/>
              <a:cxnLst/>
              <a:rect l="l" t="t" r="r" b="b"/>
              <a:pathLst>
                <a:path w="6478" h="2519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977"/>
                    <a:pt x="870" y="1965"/>
                    <a:pt x="1822" y="2334"/>
                  </a:cubicBezTo>
                  <a:cubicBezTo>
                    <a:pt x="2180" y="2469"/>
                    <a:pt x="2556" y="2518"/>
                    <a:pt x="2940" y="2518"/>
                  </a:cubicBezTo>
                  <a:cubicBezTo>
                    <a:pt x="3603" y="2518"/>
                    <a:pt x="4290" y="2373"/>
                    <a:pt x="4954" y="2275"/>
                  </a:cubicBezTo>
                  <a:cubicBezTo>
                    <a:pt x="5192" y="2239"/>
                    <a:pt x="5487" y="2182"/>
                    <a:pt x="5765" y="2182"/>
                  </a:cubicBezTo>
                  <a:cubicBezTo>
                    <a:pt x="6043" y="2182"/>
                    <a:pt x="6305" y="2239"/>
                    <a:pt x="6478" y="2429"/>
                  </a:cubicBezTo>
                  <a:cubicBezTo>
                    <a:pt x="6204" y="1572"/>
                    <a:pt x="5430" y="917"/>
                    <a:pt x="4573" y="798"/>
                  </a:cubicBezTo>
                  <a:cubicBezTo>
                    <a:pt x="4458" y="784"/>
                    <a:pt x="4342" y="778"/>
                    <a:pt x="4227" y="778"/>
                  </a:cubicBezTo>
                  <a:cubicBezTo>
                    <a:pt x="3582" y="778"/>
                    <a:pt x="2931" y="965"/>
                    <a:pt x="2289" y="965"/>
                  </a:cubicBezTo>
                  <a:cubicBezTo>
                    <a:pt x="2272" y="965"/>
                    <a:pt x="2256" y="965"/>
                    <a:pt x="2239" y="965"/>
                  </a:cubicBezTo>
                  <a:cubicBezTo>
                    <a:pt x="1406" y="953"/>
                    <a:pt x="584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rot="-7738681" flipH="1">
              <a:off x="8923866" y="1964602"/>
              <a:ext cx="146924" cy="75668"/>
            </a:xfrm>
            <a:custGeom>
              <a:avLst/>
              <a:gdLst/>
              <a:ahLst/>
              <a:cxnLst/>
              <a:rect l="l" t="t" r="r" b="b"/>
              <a:pathLst>
                <a:path w="6656" h="3428" extrusionOk="0">
                  <a:moveTo>
                    <a:pt x="1594" y="0"/>
                  </a:moveTo>
                  <a:cubicBezTo>
                    <a:pt x="1021" y="0"/>
                    <a:pt x="449" y="179"/>
                    <a:pt x="0" y="532"/>
                  </a:cubicBezTo>
                  <a:cubicBezTo>
                    <a:pt x="143" y="501"/>
                    <a:pt x="288" y="486"/>
                    <a:pt x="433" y="486"/>
                  </a:cubicBezTo>
                  <a:cubicBezTo>
                    <a:pt x="1326" y="486"/>
                    <a:pt x="2213" y="1061"/>
                    <a:pt x="2572" y="1901"/>
                  </a:cubicBezTo>
                  <a:cubicBezTo>
                    <a:pt x="2715" y="2163"/>
                    <a:pt x="2775" y="2449"/>
                    <a:pt x="2929" y="2699"/>
                  </a:cubicBezTo>
                  <a:cubicBezTo>
                    <a:pt x="3249" y="3189"/>
                    <a:pt x="3847" y="3427"/>
                    <a:pt x="4432" y="3427"/>
                  </a:cubicBezTo>
                  <a:cubicBezTo>
                    <a:pt x="4544" y="3427"/>
                    <a:pt x="4654" y="3419"/>
                    <a:pt x="4763" y="3402"/>
                  </a:cubicBezTo>
                  <a:cubicBezTo>
                    <a:pt x="5453" y="3306"/>
                    <a:pt x="6061" y="2925"/>
                    <a:pt x="6656" y="2580"/>
                  </a:cubicBezTo>
                  <a:lnTo>
                    <a:pt x="6656" y="2580"/>
                  </a:lnTo>
                  <a:cubicBezTo>
                    <a:pt x="6512" y="2627"/>
                    <a:pt x="6365" y="2649"/>
                    <a:pt x="6218" y="2649"/>
                  </a:cubicBezTo>
                  <a:cubicBezTo>
                    <a:pt x="5619" y="2649"/>
                    <a:pt x="5009" y="2296"/>
                    <a:pt x="4560" y="1866"/>
                  </a:cubicBezTo>
                  <a:cubicBezTo>
                    <a:pt x="3989" y="1330"/>
                    <a:pt x="3513" y="675"/>
                    <a:pt x="2834" y="306"/>
                  </a:cubicBezTo>
                  <a:cubicBezTo>
                    <a:pt x="2456" y="101"/>
                    <a:pt x="2025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rot="-7738681" flipH="1">
              <a:off x="8869793" y="1971113"/>
              <a:ext cx="74146" cy="121537"/>
            </a:xfrm>
            <a:custGeom>
              <a:avLst/>
              <a:gdLst/>
              <a:ahLst/>
              <a:cxnLst/>
              <a:rect l="l" t="t" r="r" b="b"/>
              <a:pathLst>
                <a:path w="3359" h="5506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2798" y="905"/>
                    <a:pt x="1679" y="1322"/>
                    <a:pt x="941" y="2096"/>
                  </a:cubicBezTo>
                  <a:cubicBezTo>
                    <a:pt x="310" y="2763"/>
                    <a:pt x="1" y="3703"/>
                    <a:pt x="48" y="4620"/>
                  </a:cubicBezTo>
                  <a:cubicBezTo>
                    <a:pt x="58" y="4811"/>
                    <a:pt x="119" y="5506"/>
                    <a:pt x="333" y="5506"/>
                  </a:cubicBezTo>
                  <a:cubicBezTo>
                    <a:pt x="372" y="5506"/>
                    <a:pt x="415" y="5483"/>
                    <a:pt x="465" y="5430"/>
                  </a:cubicBezTo>
                  <a:cubicBezTo>
                    <a:pt x="584" y="5310"/>
                    <a:pt x="620" y="4894"/>
                    <a:pt x="715" y="4727"/>
                  </a:cubicBezTo>
                  <a:cubicBezTo>
                    <a:pt x="834" y="4501"/>
                    <a:pt x="1001" y="4287"/>
                    <a:pt x="1179" y="4084"/>
                  </a:cubicBezTo>
                  <a:cubicBezTo>
                    <a:pt x="1608" y="3584"/>
                    <a:pt x="2144" y="3179"/>
                    <a:pt x="2513" y="2632"/>
                  </a:cubicBezTo>
                  <a:cubicBezTo>
                    <a:pt x="3049" y="1858"/>
                    <a:pt x="3215" y="917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rot="-7738681" flipH="1">
              <a:off x="8940605" y="1760196"/>
              <a:ext cx="99885" cy="223936"/>
            </a:xfrm>
            <a:custGeom>
              <a:avLst/>
              <a:gdLst/>
              <a:ahLst/>
              <a:cxnLst/>
              <a:rect l="l" t="t" r="r" b="b"/>
              <a:pathLst>
                <a:path w="4525" h="10145" extrusionOk="0">
                  <a:moveTo>
                    <a:pt x="4061" y="1"/>
                  </a:moveTo>
                  <a:cubicBezTo>
                    <a:pt x="3894" y="2918"/>
                    <a:pt x="2525" y="5608"/>
                    <a:pt x="1132" y="8121"/>
                  </a:cubicBezTo>
                  <a:cubicBezTo>
                    <a:pt x="775" y="8775"/>
                    <a:pt x="429" y="9347"/>
                    <a:pt x="1" y="9835"/>
                  </a:cubicBezTo>
                  <a:lnTo>
                    <a:pt x="334" y="10145"/>
                  </a:lnTo>
                  <a:cubicBezTo>
                    <a:pt x="798" y="9621"/>
                    <a:pt x="1144" y="9014"/>
                    <a:pt x="1525" y="8359"/>
                  </a:cubicBezTo>
                  <a:cubicBezTo>
                    <a:pt x="2953" y="5799"/>
                    <a:pt x="4358" y="3049"/>
                    <a:pt x="4525" y="24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23"/>
            <p:cNvGrpSpPr/>
            <p:nvPr/>
          </p:nvGrpSpPr>
          <p:grpSpPr>
            <a:xfrm rot="-1324913">
              <a:off x="8697861" y="-353468"/>
              <a:ext cx="470024" cy="1364716"/>
              <a:chOff x="1460575" y="5630575"/>
              <a:chExt cx="645350" cy="1873775"/>
            </a:xfrm>
          </p:grpSpPr>
          <p:sp>
            <p:nvSpPr>
              <p:cNvPr id="873" name="Google Shape;873;p2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5" name="Google Shape;875;p23"/>
            <p:cNvSpPr/>
            <p:nvPr/>
          </p:nvSpPr>
          <p:spPr>
            <a:xfrm rot="-3525496">
              <a:off x="8618451" y="-65787"/>
              <a:ext cx="190880" cy="134748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4"/>
          <p:cNvSpPr/>
          <p:nvPr/>
        </p:nvSpPr>
        <p:spPr>
          <a:xfrm rot="10800000" flipH="1">
            <a:off x="0" y="-63734"/>
            <a:ext cx="9144085" cy="2617632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24"/>
          <p:cNvGrpSpPr/>
          <p:nvPr/>
        </p:nvGrpSpPr>
        <p:grpSpPr>
          <a:xfrm rot="-3585892" flipH="1">
            <a:off x="7782042" y="-981628"/>
            <a:ext cx="1104614" cy="2238706"/>
            <a:chOff x="1803775" y="5029925"/>
            <a:chExt cx="655775" cy="1329050"/>
          </a:xfrm>
        </p:grpSpPr>
        <p:sp>
          <p:nvSpPr>
            <p:cNvPr id="879" name="Google Shape;879;p24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24"/>
          <p:cNvGrpSpPr/>
          <p:nvPr/>
        </p:nvGrpSpPr>
        <p:grpSpPr>
          <a:xfrm rot="-7158830" flipH="1">
            <a:off x="8295400" y="618462"/>
            <a:ext cx="736632" cy="1342556"/>
            <a:chOff x="-214625" y="3943775"/>
            <a:chExt cx="458725" cy="836125"/>
          </a:xfrm>
        </p:grpSpPr>
        <p:sp>
          <p:nvSpPr>
            <p:cNvPr id="891" name="Google Shape;891;p24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4"/>
          <p:cNvGrpSpPr/>
          <p:nvPr/>
        </p:nvGrpSpPr>
        <p:grpSpPr>
          <a:xfrm rot="10800000" flipH="1">
            <a:off x="-422724" y="-457491"/>
            <a:ext cx="2828997" cy="2494679"/>
            <a:chOff x="-232214" y="3409528"/>
            <a:chExt cx="2412996" cy="2127840"/>
          </a:xfrm>
        </p:grpSpPr>
        <p:grpSp>
          <p:nvGrpSpPr>
            <p:cNvPr id="904" name="Google Shape;904;p24"/>
            <p:cNvGrpSpPr/>
            <p:nvPr/>
          </p:nvGrpSpPr>
          <p:grpSpPr>
            <a:xfrm rot="1865779">
              <a:off x="184802" y="3513544"/>
              <a:ext cx="923583" cy="1871813"/>
              <a:chOff x="1803775" y="5029925"/>
              <a:chExt cx="655775" cy="1329050"/>
            </a:xfrm>
          </p:grpSpPr>
          <p:sp>
            <p:nvSpPr>
              <p:cNvPr id="905" name="Google Shape;905;p24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24"/>
            <p:cNvGrpSpPr/>
            <p:nvPr/>
          </p:nvGrpSpPr>
          <p:grpSpPr>
            <a:xfrm rot="3492532">
              <a:off x="959485" y="4639772"/>
              <a:ext cx="494143" cy="900682"/>
              <a:chOff x="-214625" y="3943775"/>
              <a:chExt cx="458725" cy="836125"/>
            </a:xfrm>
          </p:grpSpPr>
          <p:sp>
            <p:nvSpPr>
              <p:cNvPr id="917" name="Google Shape;917;p24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4"/>
            <p:cNvSpPr/>
            <p:nvPr/>
          </p:nvSpPr>
          <p:spPr>
            <a:xfrm rot="2131633">
              <a:off x="264376" y="3526762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 rot="-2281775">
              <a:off x="1954742" y="4656749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/>
          <p:nvPr/>
        </p:nvSpPr>
        <p:spPr>
          <a:xfrm rot="-5400000">
            <a:off x="8207268" y="4206761"/>
            <a:ext cx="739918" cy="113354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5400000">
            <a:off x="196743" y="-196814"/>
            <a:ext cx="739918" cy="113354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 rot="822728">
            <a:off x="-105378" y="204390"/>
            <a:ext cx="578235" cy="1053977"/>
            <a:chOff x="-214625" y="3943775"/>
            <a:chExt cx="458725" cy="836125"/>
          </a:xfrm>
        </p:grpSpPr>
        <p:sp>
          <p:nvSpPr>
            <p:cNvPr id="135" name="Google Shape;135;p4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4"/>
          <p:cNvGrpSpPr/>
          <p:nvPr/>
        </p:nvGrpSpPr>
        <p:grpSpPr>
          <a:xfrm rot="1937137">
            <a:off x="-49276" y="1419598"/>
            <a:ext cx="247561" cy="718794"/>
            <a:chOff x="1460575" y="5630575"/>
            <a:chExt cx="645350" cy="1873775"/>
          </a:xfrm>
        </p:grpSpPr>
        <p:sp>
          <p:nvSpPr>
            <p:cNvPr id="148" name="Google Shape;148;p4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4"/>
          <p:cNvGrpSpPr/>
          <p:nvPr/>
        </p:nvGrpSpPr>
        <p:grpSpPr>
          <a:xfrm rot="-1360815">
            <a:off x="8787582" y="2477598"/>
            <a:ext cx="744173" cy="981131"/>
            <a:chOff x="4326425" y="5583250"/>
            <a:chExt cx="744150" cy="981100"/>
          </a:xfrm>
        </p:grpSpPr>
        <p:sp>
          <p:nvSpPr>
            <p:cNvPr id="151" name="Google Shape;151;p4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4"/>
          <p:cNvGrpSpPr/>
          <p:nvPr/>
        </p:nvGrpSpPr>
        <p:grpSpPr>
          <a:xfrm rot="-2418941">
            <a:off x="8394237" y="4374566"/>
            <a:ext cx="714867" cy="1448812"/>
            <a:chOff x="1803775" y="5029925"/>
            <a:chExt cx="655775" cy="1329050"/>
          </a:xfrm>
        </p:grpSpPr>
        <p:sp>
          <p:nvSpPr>
            <p:cNvPr id="177" name="Google Shape;177;p4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4"/>
          <p:cNvGrpSpPr/>
          <p:nvPr/>
        </p:nvGrpSpPr>
        <p:grpSpPr>
          <a:xfrm rot="-1269334">
            <a:off x="8891383" y="3721956"/>
            <a:ext cx="601297" cy="1873742"/>
            <a:chOff x="3855225" y="5718400"/>
            <a:chExt cx="601300" cy="1873750"/>
          </a:xfrm>
        </p:grpSpPr>
        <p:sp>
          <p:nvSpPr>
            <p:cNvPr id="189" name="Google Shape;189;p4"/>
            <p:cNvSpPr/>
            <p:nvPr/>
          </p:nvSpPr>
          <p:spPr>
            <a:xfrm>
              <a:off x="4020125" y="5718400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55225" y="5894300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4"/>
          <p:cNvSpPr/>
          <p:nvPr/>
        </p:nvSpPr>
        <p:spPr>
          <a:xfrm rot="-2161609">
            <a:off x="7787037" y="4718605"/>
            <a:ext cx="148961" cy="30177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rot="-2161533">
            <a:off x="476718" y="-166239"/>
            <a:ext cx="179966" cy="364573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/>
          <p:nvPr/>
        </p:nvSpPr>
        <p:spPr>
          <a:xfrm>
            <a:off x="0" y="2419350"/>
            <a:ext cx="9144085" cy="2724190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1"/>
          </p:nvPr>
        </p:nvSpPr>
        <p:spPr>
          <a:xfrm>
            <a:off x="1186075" y="3629482"/>
            <a:ext cx="29484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2"/>
          </p:nvPr>
        </p:nvSpPr>
        <p:spPr>
          <a:xfrm>
            <a:off x="5025829" y="3629482"/>
            <a:ext cx="29334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title" idx="3"/>
          </p:nvPr>
        </p:nvSpPr>
        <p:spPr>
          <a:xfrm>
            <a:off x="1189284" y="3311600"/>
            <a:ext cx="2945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title" idx="4"/>
          </p:nvPr>
        </p:nvSpPr>
        <p:spPr>
          <a:xfrm>
            <a:off x="5010837" y="3311600"/>
            <a:ext cx="2948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"/>
          <p:cNvSpPr/>
          <p:nvPr/>
        </p:nvSpPr>
        <p:spPr>
          <a:xfrm rot="10800000">
            <a:off x="7541186" y="102"/>
            <a:ext cx="1602814" cy="1305172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-1" y="4007550"/>
            <a:ext cx="1394966" cy="1135909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6"/>
          <p:cNvGrpSpPr/>
          <p:nvPr/>
        </p:nvGrpSpPr>
        <p:grpSpPr>
          <a:xfrm rot="1985753">
            <a:off x="-167008" y="3376599"/>
            <a:ext cx="366063" cy="1062241"/>
            <a:chOff x="4879175" y="1187475"/>
            <a:chExt cx="645625" cy="1873475"/>
          </a:xfrm>
        </p:grpSpPr>
        <p:sp>
          <p:nvSpPr>
            <p:cNvPr id="205" name="Google Shape;205;p6"/>
            <p:cNvSpPr/>
            <p:nvPr/>
          </p:nvSpPr>
          <p:spPr>
            <a:xfrm>
              <a:off x="5067000" y="11874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1"/>
                  </a:moveTo>
                  <a:cubicBezTo>
                    <a:pt x="274" y="1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40"/>
                    <a:pt x="298" y="7025"/>
                    <a:pt x="655" y="7025"/>
                  </a:cubicBezTo>
                  <a:lnTo>
                    <a:pt x="10132" y="7025"/>
                  </a:lnTo>
                  <a:cubicBezTo>
                    <a:pt x="10490" y="7025"/>
                    <a:pt x="10787" y="6728"/>
                    <a:pt x="10787" y="6370"/>
                  </a:cubicBezTo>
                  <a:lnTo>
                    <a:pt x="10787" y="655"/>
                  </a:lnTo>
                  <a:cubicBezTo>
                    <a:pt x="10787" y="286"/>
                    <a:pt x="10490" y="1"/>
                    <a:pt x="10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879175" y="1363100"/>
              <a:ext cx="645625" cy="1697850"/>
            </a:xfrm>
            <a:custGeom>
              <a:avLst/>
              <a:gdLst/>
              <a:ahLst/>
              <a:cxnLst/>
              <a:rect l="l" t="t" r="r" b="b"/>
              <a:pathLst>
                <a:path w="25825" h="67914" extrusionOk="0">
                  <a:moveTo>
                    <a:pt x="8608" y="0"/>
                  </a:moveTo>
                  <a:lnTo>
                    <a:pt x="8608" y="500"/>
                  </a:lnTo>
                  <a:cubicBezTo>
                    <a:pt x="8608" y="941"/>
                    <a:pt x="8358" y="1322"/>
                    <a:pt x="7954" y="1489"/>
                  </a:cubicBezTo>
                  <a:cubicBezTo>
                    <a:pt x="3274" y="3441"/>
                    <a:pt x="0" y="8037"/>
                    <a:pt x="0" y="13407"/>
                  </a:cubicBezTo>
                  <a:lnTo>
                    <a:pt x="0" y="63651"/>
                  </a:lnTo>
                  <a:lnTo>
                    <a:pt x="143" y="63651"/>
                  </a:lnTo>
                  <a:cubicBezTo>
                    <a:pt x="143" y="66008"/>
                    <a:pt x="2191" y="67913"/>
                    <a:pt x="4715" y="67913"/>
                  </a:cubicBezTo>
                  <a:cubicBezTo>
                    <a:pt x="6358" y="67913"/>
                    <a:pt x="7811" y="67092"/>
                    <a:pt x="8608" y="65877"/>
                  </a:cubicBezTo>
                  <a:cubicBezTo>
                    <a:pt x="9418" y="67092"/>
                    <a:pt x="10859" y="67913"/>
                    <a:pt x="12514" y="67913"/>
                  </a:cubicBezTo>
                  <a:cubicBezTo>
                    <a:pt x="14562" y="67913"/>
                    <a:pt x="16300" y="66651"/>
                    <a:pt x="16883" y="64901"/>
                  </a:cubicBezTo>
                  <a:cubicBezTo>
                    <a:pt x="17467" y="66651"/>
                    <a:pt x="19193" y="67913"/>
                    <a:pt x="21265" y="67913"/>
                  </a:cubicBezTo>
                  <a:cubicBezTo>
                    <a:pt x="23789" y="67913"/>
                    <a:pt x="25825" y="66008"/>
                    <a:pt x="25825" y="63651"/>
                  </a:cubicBezTo>
                  <a:lnTo>
                    <a:pt x="25825" y="13407"/>
                  </a:lnTo>
                  <a:cubicBezTo>
                    <a:pt x="25825" y="8037"/>
                    <a:pt x="22551" y="3441"/>
                    <a:pt x="17883" y="1489"/>
                  </a:cubicBezTo>
                  <a:cubicBezTo>
                    <a:pt x="17467" y="1322"/>
                    <a:pt x="17217" y="941"/>
                    <a:pt x="17217" y="500"/>
                  </a:cubicBezTo>
                  <a:lnTo>
                    <a:pt x="1721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6"/>
          <p:cNvGrpSpPr/>
          <p:nvPr/>
        </p:nvGrpSpPr>
        <p:grpSpPr>
          <a:xfrm rot="2350920">
            <a:off x="124483" y="4434764"/>
            <a:ext cx="425263" cy="775134"/>
            <a:chOff x="-214625" y="3943775"/>
            <a:chExt cx="458725" cy="836125"/>
          </a:xfrm>
        </p:grpSpPr>
        <p:sp>
          <p:nvSpPr>
            <p:cNvPr id="208" name="Google Shape;208;p6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6"/>
          <p:cNvSpPr/>
          <p:nvPr/>
        </p:nvSpPr>
        <p:spPr>
          <a:xfrm rot="2841006">
            <a:off x="411871" y="398927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6"/>
          <p:cNvGrpSpPr/>
          <p:nvPr/>
        </p:nvGrpSpPr>
        <p:grpSpPr>
          <a:xfrm rot="-1978349">
            <a:off x="8254895" y="4369489"/>
            <a:ext cx="782796" cy="1032187"/>
            <a:chOff x="4326425" y="5583250"/>
            <a:chExt cx="744150" cy="981100"/>
          </a:xfrm>
        </p:grpSpPr>
        <p:sp>
          <p:nvSpPr>
            <p:cNvPr id="222" name="Google Shape;222;p6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6"/>
          <p:cNvSpPr/>
          <p:nvPr/>
        </p:nvSpPr>
        <p:spPr>
          <a:xfrm rot="2841006">
            <a:off x="8871471" y="44832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 rot="7958994" flipH="1">
            <a:off x="7791971" y="498142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6"/>
          <p:cNvGrpSpPr/>
          <p:nvPr/>
        </p:nvGrpSpPr>
        <p:grpSpPr>
          <a:xfrm rot="-8287720">
            <a:off x="8091424" y="-418374"/>
            <a:ext cx="619364" cy="1255256"/>
            <a:chOff x="1803775" y="5029925"/>
            <a:chExt cx="655775" cy="1329050"/>
          </a:xfrm>
        </p:grpSpPr>
        <p:sp>
          <p:nvSpPr>
            <p:cNvPr id="250" name="Google Shape;250;p6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/>
          <p:nvPr/>
        </p:nvSpPr>
        <p:spPr>
          <a:xfrm>
            <a:off x="0" y="2636951"/>
            <a:ext cx="3076260" cy="2505090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title"/>
          </p:nvPr>
        </p:nvSpPr>
        <p:spPr>
          <a:xfrm>
            <a:off x="3995975" y="1540500"/>
            <a:ext cx="32286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7"/>
          <p:cNvGrpSpPr/>
          <p:nvPr/>
        </p:nvGrpSpPr>
        <p:grpSpPr>
          <a:xfrm rot="3680395">
            <a:off x="-190692" y="2288049"/>
            <a:ext cx="1055996" cy="1392243"/>
            <a:chOff x="4326425" y="5583250"/>
            <a:chExt cx="744150" cy="981100"/>
          </a:xfrm>
        </p:grpSpPr>
        <p:sp>
          <p:nvSpPr>
            <p:cNvPr id="265" name="Google Shape;265;p7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7"/>
          <p:cNvSpPr/>
          <p:nvPr/>
        </p:nvSpPr>
        <p:spPr>
          <a:xfrm rot="1078197">
            <a:off x="221319" y="1991062"/>
            <a:ext cx="142844" cy="302822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rot="-2700996">
            <a:off x="414079" y="3787509"/>
            <a:ext cx="142836" cy="30285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 rot="6677660">
            <a:off x="-188215" y="4000541"/>
            <a:ext cx="838354" cy="1528002"/>
            <a:chOff x="-214625" y="3943775"/>
            <a:chExt cx="458725" cy="836125"/>
          </a:xfrm>
        </p:grpSpPr>
        <p:sp>
          <p:nvSpPr>
            <p:cNvPr id="293" name="Google Shape;293;p7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7"/>
          <p:cNvGrpSpPr/>
          <p:nvPr/>
        </p:nvGrpSpPr>
        <p:grpSpPr>
          <a:xfrm rot="-7119607">
            <a:off x="8140784" y="1533003"/>
            <a:ext cx="1192532" cy="1572255"/>
            <a:chOff x="4326425" y="5583250"/>
            <a:chExt cx="744150" cy="981100"/>
          </a:xfrm>
        </p:grpSpPr>
        <p:sp>
          <p:nvSpPr>
            <p:cNvPr id="306" name="Google Shape;306;p7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 rot="8099118">
            <a:off x="8322549" y="1069861"/>
            <a:ext cx="161313" cy="342033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7"/>
          <p:cNvGrpSpPr/>
          <p:nvPr/>
        </p:nvGrpSpPr>
        <p:grpSpPr>
          <a:xfrm rot="-4122382">
            <a:off x="8217461" y="-554346"/>
            <a:ext cx="946762" cy="1725600"/>
            <a:chOff x="-214625" y="3943775"/>
            <a:chExt cx="458725" cy="836125"/>
          </a:xfrm>
        </p:grpSpPr>
        <p:sp>
          <p:nvSpPr>
            <p:cNvPr id="333" name="Google Shape;333;p7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7"/>
          <p:cNvGrpSpPr/>
          <p:nvPr/>
        </p:nvGrpSpPr>
        <p:grpSpPr>
          <a:xfrm rot="2700000">
            <a:off x="25735" y="1107176"/>
            <a:ext cx="335951" cy="975435"/>
            <a:chOff x="1460575" y="5630575"/>
            <a:chExt cx="645350" cy="1873775"/>
          </a:xfrm>
        </p:grpSpPr>
        <p:sp>
          <p:nvSpPr>
            <p:cNvPr id="346" name="Google Shape;346;p7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7"/>
          <p:cNvGrpSpPr/>
          <p:nvPr/>
        </p:nvGrpSpPr>
        <p:grpSpPr>
          <a:xfrm rot="-2306939">
            <a:off x="8852116" y="3084683"/>
            <a:ext cx="432781" cy="1256581"/>
            <a:chOff x="1460575" y="5630575"/>
            <a:chExt cx="645350" cy="1873775"/>
          </a:xfrm>
        </p:grpSpPr>
        <p:sp>
          <p:nvSpPr>
            <p:cNvPr id="349" name="Google Shape;349;p7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7"/>
          <p:cNvGrpSpPr/>
          <p:nvPr/>
        </p:nvGrpSpPr>
        <p:grpSpPr>
          <a:xfrm rot="-8100000">
            <a:off x="5835549" y="-392970"/>
            <a:ext cx="831808" cy="1516031"/>
            <a:chOff x="-214625" y="3943775"/>
            <a:chExt cx="458725" cy="836125"/>
          </a:xfrm>
        </p:grpSpPr>
        <p:sp>
          <p:nvSpPr>
            <p:cNvPr id="352" name="Google Shape;352;p7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7"/>
          <p:cNvSpPr txBox="1">
            <a:spLocks noGrp="1"/>
          </p:cNvSpPr>
          <p:nvPr>
            <p:ph type="subTitle" idx="1"/>
          </p:nvPr>
        </p:nvSpPr>
        <p:spPr>
          <a:xfrm>
            <a:off x="3996875" y="2187000"/>
            <a:ext cx="3227700" cy="16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"/>
          <p:cNvSpPr txBox="1">
            <a:spLocks noGrp="1"/>
          </p:cNvSpPr>
          <p:nvPr>
            <p:ph type="title"/>
          </p:nvPr>
        </p:nvSpPr>
        <p:spPr>
          <a:xfrm>
            <a:off x="1700700" y="2231150"/>
            <a:ext cx="57426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67" name="Google Shape;367;p8"/>
          <p:cNvGrpSpPr/>
          <p:nvPr/>
        </p:nvGrpSpPr>
        <p:grpSpPr>
          <a:xfrm rot="4458764">
            <a:off x="-461166" y="-607720"/>
            <a:ext cx="2631211" cy="2631751"/>
            <a:chOff x="494881" y="2817898"/>
            <a:chExt cx="2631079" cy="2631619"/>
          </a:xfrm>
        </p:grpSpPr>
        <p:grpSp>
          <p:nvGrpSpPr>
            <p:cNvPr id="368" name="Google Shape;368;p8"/>
            <p:cNvGrpSpPr/>
            <p:nvPr/>
          </p:nvGrpSpPr>
          <p:grpSpPr>
            <a:xfrm rot="-872865">
              <a:off x="758334" y="2920740"/>
              <a:ext cx="1104590" cy="2238658"/>
              <a:chOff x="1803775" y="5029925"/>
              <a:chExt cx="655775" cy="1329050"/>
            </a:xfrm>
          </p:grpSpPr>
          <p:sp>
            <p:nvSpPr>
              <p:cNvPr id="369" name="Google Shape;369;p8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" name="Google Shape;380;p8"/>
            <p:cNvGrpSpPr/>
            <p:nvPr/>
          </p:nvGrpSpPr>
          <p:grpSpPr>
            <a:xfrm rot="2700000">
              <a:off x="2022629" y="4043249"/>
              <a:ext cx="736574" cy="1342446"/>
              <a:chOff x="-214625" y="3943775"/>
              <a:chExt cx="458725" cy="836125"/>
            </a:xfrm>
          </p:grpSpPr>
          <p:sp>
            <p:nvSpPr>
              <p:cNvPr id="381" name="Google Shape;381;p8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3" name="Google Shape;393;p8"/>
          <p:cNvGrpSpPr/>
          <p:nvPr/>
        </p:nvGrpSpPr>
        <p:grpSpPr>
          <a:xfrm rot="-7214108">
            <a:off x="7782042" y="3822721"/>
            <a:ext cx="1104614" cy="2238706"/>
            <a:chOff x="1803775" y="5029925"/>
            <a:chExt cx="655775" cy="1329050"/>
          </a:xfrm>
        </p:grpSpPr>
        <p:sp>
          <p:nvSpPr>
            <p:cNvPr id="394" name="Google Shape;394;p8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8"/>
          <p:cNvGrpSpPr/>
          <p:nvPr/>
        </p:nvGrpSpPr>
        <p:grpSpPr>
          <a:xfrm rot="-3641170">
            <a:off x="8690525" y="2998832"/>
            <a:ext cx="736632" cy="1342556"/>
            <a:chOff x="-214625" y="3943775"/>
            <a:chExt cx="458725" cy="836125"/>
          </a:xfrm>
        </p:grpSpPr>
        <p:sp>
          <p:nvSpPr>
            <p:cNvPr id="406" name="Google Shape;406;p8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1"/>
          <p:cNvSpPr txBox="1">
            <a:spLocks noGrp="1"/>
          </p:cNvSpPr>
          <p:nvPr>
            <p:ph type="title" hasCustomPrompt="1"/>
          </p:nvPr>
        </p:nvSpPr>
        <p:spPr>
          <a:xfrm>
            <a:off x="1206550" y="1303025"/>
            <a:ext cx="67311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" name="Google Shape;480;p11"/>
          <p:cNvSpPr txBox="1">
            <a:spLocks noGrp="1"/>
          </p:cNvSpPr>
          <p:nvPr>
            <p:ph type="subTitle" idx="1"/>
          </p:nvPr>
        </p:nvSpPr>
        <p:spPr>
          <a:xfrm>
            <a:off x="1432475" y="3026825"/>
            <a:ext cx="6279300" cy="516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81" name="Google Shape;481;p11"/>
          <p:cNvSpPr/>
          <p:nvPr/>
        </p:nvSpPr>
        <p:spPr>
          <a:xfrm rot="10800000">
            <a:off x="0" y="-1"/>
            <a:ext cx="9144085" cy="1206552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0" y="3936999"/>
            <a:ext cx="9144085" cy="1206552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11"/>
          <p:cNvGrpSpPr/>
          <p:nvPr/>
        </p:nvGrpSpPr>
        <p:grpSpPr>
          <a:xfrm rot="1185894">
            <a:off x="821595" y="4296292"/>
            <a:ext cx="400616" cy="1248386"/>
            <a:chOff x="4118750" y="2154275"/>
            <a:chExt cx="601300" cy="1873750"/>
          </a:xfrm>
        </p:grpSpPr>
        <p:sp>
          <p:nvSpPr>
            <p:cNvPr id="484" name="Google Shape;484;p11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1"/>
          <p:cNvSpPr/>
          <p:nvPr/>
        </p:nvSpPr>
        <p:spPr>
          <a:xfrm rot="2131633">
            <a:off x="1897726" y="4453224"/>
            <a:ext cx="148962" cy="301767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1"/>
          <p:cNvSpPr/>
          <p:nvPr/>
        </p:nvSpPr>
        <p:spPr>
          <a:xfrm rot="-2701591">
            <a:off x="638920" y="178208"/>
            <a:ext cx="148958" cy="3017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11"/>
          <p:cNvGrpSpPr/>
          <p:nvPr/>
        </p:nvGrpSpPr>
        <p:grpSpPr>
          <a:xfrm rot="-854210">
            <a:off x="-41990" y="3622377"/>
            <a:ext cx="298309" cy="866175"/>
            <a:chOff x="6512944" y="2975654"/>
            <a:chExt cx="1594853" cy="4630848"/>
          </a:xfrm>
        </p:grpSpPr>
        <p:grpSp>
          <p:nvGrpSpPr>
            <p:cNvPr id="489" name="Google Shape;489;p11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490" name="Google Shape;490;p11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11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1"/>
          <p:cNvSpPr/>
          <p:nvPr/>
        </p:nvSpPr>
        <p:spPr>
          <a:xfrm rot="-2131633" flipH="1">
            <a:off x="225551" y="2999799"/>
            <a:ext cx="148962" cy="301767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11"/>
          <p:cNvGrpSpPr/>
          <p:nvPr/>
        </p:nvGrpSpPr>
        <p:grpSpPr>
          <a:xfrm rot="-1324980">
            <a:off x="8698081" y="-353291"/>
            <a:ext cx="470036" cy="1364806"/>
            <a:chOff x="6512944" y="2975654"/>
            <a:chExt cx="1594853" cy="4630848"/>
          </a:xfrm>
        </p:grpSpPr>
        <p:grpSp>
          <p:nvGrpSpPr>
            <p:cNvPr id="495" name="Google Shape;495;p11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496" name="Google Shape;496;p11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8" name="Google Shape;498;p11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11"/>
          <p:cNvGrpSpPr/>
          <p:nvPr/>
        </p:nvGrpSpPr>
        <p:grpSpPr>
          <a:xfrm rot="-1866940">
            <a:off x="6839885" y="-344456"/>
            <a:ext cx="400620" cy="1248399"/>
            <a:chOff x="4118750" y="2154275"/>
            <a:chExt cx="601300" cy="1873750"/>
          </a:xfrm>
        </p:grpSpPr>
        <p:sp>
          <p:nvSpPr>
            <p:cNvPr id="500" name="Google Shape;500;p11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"/>
          <p:cNvSpPr/>
          <p:nvPr/>
        </p:nvSpPr>
        <p:spPr>
          <a:xfrm rot="10800000" flipH="1">
            <a:off x="0" y="-1"/>
            <a:ext cx="9144085" cy="1485901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" hasCustomPrompt="1"/>
          </p:nvPr>
        </p:nvSpPr>
        <p:spPr>
          <a:xfrm>
            <a:off x="959332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"/>
          </p:nvPr>
        </p:nvSpPr>
        <p:spPr>
          <a:xfrm>
            <a:off x="2102900" y="2249059"/>
            <a:ext cx="24807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title" idx="3" hasCustomPrompt="1"/>
          </p:nvPr>
        </p:nvSpPr>
        <p:spPr>
          <a:xfrm>
            <a:off x="4796056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title" idx="4" hasCustomPrompt="1"/>
          </p:nvPr>
        </p:nvSpPr>
        <p:spPr>
          <a:xfrm>
            <a:off x="959332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0" name="Google Shape;510;p13"/>
          <p:cNvSpPr txBox="1">
            <a:spLocks noGrp="1"/>
          </p:cNvSpPr>
          <p:nvPr>
            <p:ph type="title" idx="5" hasCustomPrompt="1"/>
          </p:nvPr>
        </p:nvSpPr>
        <p:spPr>
          <a:xfrm>
            <a:off x="4796056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1" name="Google Shape;511;p13"/>
          <p:cNvSpPr txBox="1">
            <a:spLocks noGrp="1"/>
          </p:cNvSpPr>
          <p:nvPr>
            <p:ph type="subTitle" idx="6"/>
          </p:nvPr>
        </p:nvSpPr>
        <p:spPr>
          <a:xfrm>
            <a:off x="5948004" y="2249059"/>
            <a:ext cx="2465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7"/>
          </p:nvPr>
        </p:nvSpPr>
        <p:spPr>
          <a:xfrm>
            <a:off x="2102900" y="3773851"/>
            <a:ext cx="24807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8"/>
          </p:nvPr>
        </p:nvSpPr>
        <p:spPr>
          <a:xfrm>
            <a:off x="5948004" y="3773851"/>
            <a:ext cx="24654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9"/>
          </p:nvPr>
        </p:nvSpPr>
        <p:spPr>
          <a:xfrm>
            <a:off x="2105600" y="1931175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13"/>
          </p:nvPr>
        </p:nvSpPr>
        <p:spPr>
          <a:xfrm>
            <a:off x="5935404" y="1931175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14"/>
          </p:nvPr>
        </p:nvSpPr>
        <p:spPr>
          <a:xfrm>
            <a:off x="2105600" y="3440077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15"/>
          </p:nvPr>
        </p:nvSpPr>
        <p:spPr>
          <a:xfrm>
            <a:off x="5935404" y="3440077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8" name="Google Shape;518;p13"/>
          <p:cNvGrpSpPr/>
          <p:nvPr/>
        </p:nvGrpSpPr>
        <p:grpSpPr>
          <a:xfrm rot="1357337">
            <a:off x="8327544" y="4145117"/>
            <a:ext cx="714840" cy="1448757"/>
            <a:chOff x="1803775" y="5029925"/>
            <a:chExt cx="655775" cy="1329050"/>
          </a:xfrm>
        </p:grpSpPr>
        <p:sp>
          <p:nvSpPr>
            <p:cNvPr id="519" name="Google Shape;519;p13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13"/>
          <p:cNvSpPr/>
          <p:nvPr/>
        </p:nvSpPr>
        <p:spPr>
          <a:xfrm rot="-2161609">
            <a:off x="384399" y="3203005"/>
            <a:ext cx="148961" cy="30177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3"/>
          <p:cNvSpPr/>
          <p:nvPr/>
        </p:nvSpPr>
        <p:spPr>
          <a:xfrm rot="2699045">
            <a:off x="8758241" y="2420853"/>
            <a:ext cx="148958" cy="3017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 txBox="1">
            <a:spLocks noGrp="1"/>
          </p:cNvSpPr>
          <p:nvPr>
            <p:ph type="subTitle" idx="1"/>
          </p:nvPr>
        </p:nvSpPr>
        <p:spPr>
          <a:xfrm>
            <a:off x="4423825" y="1451475"/>
            <a:ext cx="40068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4423975" y="3271450"/>
            <a:ext cx="400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14"/>
          <p:cNvSpPr/>
          <p:nvPr/>
        </p:nvSpPr>
        <p:spPr>
          <a:xfrm rot="10800000" flipH="1">
            <a:off x="-1" y="148"/>
            <a:ext cx="1871343" cy="1523852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4"/>
          <p:cNvSpPr/>
          <p:nvPr/>
        </p:nvSpPr>
        <p:spPr>
          <a:xfrm rot="-5400000">
            <a:off x="6931820" y="2931355"/>
            <a:ext cx="1072926" cy="335136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○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■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○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■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○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■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  <p:sldLayoutId id="2147483660" r:id="rId9"/>
    <p:sldLayoutId id="2147483661" r:id="rId10"/>
    <p:sldLayoutId id="2147483665" r:id="rId11"/>
    <p:sldLayoutId id="2147483667" r:id="rId12"/>
    <p:sldLayoutId id="2147483669" r:id="rId13"/>
    <p:sldLayoutId id="21474836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n.ya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vk.com/sugarikl" TargetMode="External"/><Relationship Id="rId4" Type="http://schemas.openxmlformats.org/officeDocument/2006/relationships/hyperlink" Target="https://vk.com/n.tokpisev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JTTMQMJBzQ-UklIINCRaXjJkB5zkZY0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8"/>
          <p:cNvSpPr/>
          <p:nvPr/>
        </p:nvSpPr>
        <p:spPr>
          <a:xfrm>
            <a:off x="3046293" y="73930"/>
            <a:ext cx="3104400" cy="3104700"/>
          </a:xfrm>
          <a:prstGeom prst="ellipse">
            <a:avLst/>
          </a:prstGeom>
          <a:solidFill>
            <a:schemeClr val="accent2">
              <a:alpha val="22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8"/>
          <p:cNvSpPr/>
          <p:nvPr/>
        </p:nvSpPr>
        <p:spPr>
          <a:xfrm>
            <a:off x="3243300" y="289975"/>
            <a:ext cx="2657400" cy="26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8"/>
          <p:cNvSpPr txBox="1">
            <a:spLocks noGrp="1"/>
          </p:cNvSpPr>
          <p:nvPr>
            <p:ph type="ctrTitle"/>
          </p:nvPr>
        </p:nvSpPr>
        <p:spPr>
          <a:xfrm>
            <a:off x="1945488" y="2357650"/>
            <a:ext cx="52626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«Чистый город» Реж</a:t>
            </a:r>
            <a:endParaRPr dirty="0"/>
          </a:p>
        </p:txBody>
      </p:sp>
      <p:sp>
        <p:nvSpPr>
          <p:cNvPr id="944" name="Google Shape;944;p28"/>
          <p:cNvSpPr txBox="1">
            <a:spLocks noGrp="1"/>
          </p:cNvSpPr>
          <p:nvPr>
            <p:ph type="subTitle" idx="1"/>
          </p:nvPr>
        </p:nvSpPr>
        <p:spPr>
          <a:xfrm>
            <a:off x="2200575" y="4142400"/>
            <a:ext cx="47430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Команда </a:t>
            </a:r>
            <a:r>
              <a:rPr lang="en-US" dirty="0" err="1"/>
              <a:t>Futuro</a:t>
            </a:r>
            <a:endParaRPr dirty="0"/>
          </a:p>
        </p:txBody>
      </p:sp>
      <p:grpSp>
        <p:nvGrpSpPr>
          <p:cNvPr id="945" name="Google Shape;945;p28"/>
          <p:cNvGrpSpPr/>
          <p:nvPr/>
        </p:nvGrpSpPr>
        <p:grpSpPr>
          <a:xfrm>
            <a:off x="3577212" y="540164"/>
            <a:ext cx="1989575" cy="1742759"/>
            <a:chOff x="5906725" y="2939825"/>
            <a:chExt cx="2346750" cy="2055625"/>
          </a:xfrm>
        </p:grpSpPr>
        <p:sp>
          <p:nvSpPr>
            <p:cNvPr id="946" name="Google Shape;946;p28"/>
            <p:cNvSpPr/>
            <p:nvPr/>
          </p:nvSpPr>
          <p:spPr>
            <a:xfrm>
              <a:off x="7430425" y="4304175"/>
              <a:ext cx="715000" cy="383200"/>
            </a:xfrm>
            <a:custGeom>
              <a:avLst/>
              <a:gdLst/>
              <a:ahLst/>
              <a:cxnLst/>
              <a:rect l="l" t="t" r="r" b="b"/>
              <a:pathLst>
                <a:path w="28600" h="15328" extrusionOk="0">
                  <a:moveTo>
                    <a:pt x="7067" y="0"/>
                  </a:moveTo>
                  <a:cubicBezTo>
                    <a:pt x="6012" y="0"/>
                    <a:pt x="4930" y="151"/>
                    <a:pt x="3739" y="481"/>
                  </a:cubicBezTo>
                  <a:cubicBezTo>
                    <a:pt x="3739" y="481"/>
                    <a:pt x="643" y="1362"/>
                    <a:pt x="0" y="3362"/>
                  </a:cubicBezTo>
                  <a:cubicBezTo>
                    <a:pt x="1632" y="6208"/>
                    <a:pt x="4060" y="8565"/>
                    <a:pt x="6894" y="10149"/>
                  </a:cubicBezTo>
                  <a:cubicBezTo>
                    <a:pt x="6775" y="9363"/>
                    <a:pt x="6751" y="8577"/>
                    <a:pt x="7061" y="7863"/>
                  </a:cubicBezTo>
                  <a:cubicBezTo>
                    <a:pt x="7882" y="9065"/>
                    <a:pt x="8740" y="10244"/>
                    <a:pt x="9656" y="11387"/>
                  </a:cubicBezTo>
                  <a:cubicBezTo>
                    <a:pt x="10502" y="11685"/>
                    <a:pt x="11395" y="11935"/>
                    <a:pt x="12288" y="12101"/>
                  </a:cubicBezTo>
                  <a:cubicBezTo>
                    <a:pt x="14371" y="12494"/>
                    <a:pt x="16514" y="12506"/>
                    <a:pt x="18634" y="12578"/>
                  </a:cubicBezTo>
                  <a:cubicBezTo>
                    <a:pt x="18134" y="11625"/>
                    <a:pt x="17729" y="10613"/>
                    <a:pt x="17824" y="9554"/>
                  </a:cubicBezTo>
                  <a:lnTo>
                    <a:pt x="17824" y="9554"/>
                  </a:lnTo>
                  <a:cubicBezTo>
                    <a:pt x="18896" y="10375"/>
                    <a:pt x="19634" y="11518"/>
                    <a:pt x="20396" y="12673"/>
                  </a:cubicBezTo>
                  <a:cubicBezTo>
                    <a:pt x="20503" y="12673"/>
                    <a:pt x="20610" y="12673"/>
                    <a:pt x="20705" y="12685"/>
                  </a:cubicBezTo>
                  <a:cubicBezTo>
                    <a:pt x="23527" y="12911"/>
                    <a:pt x="26420" y="13530"/>
                    <a:pt x="28599" y="15328"/>
                  </a:cubicBezTo>
                  <a:cubicBezTo>
                    <a:pt x="26468" y="12351"/>
                    <a:pt x="24039" y="9589"/>
                    <a:pt x="21348" y="7101"/>
                  </a:cubicBezTo>
                  <a:cubicBezTo>
                    <a:pt x="19967" y="6851"/>
                    <a:pt x="18646" y="6339"/>
                    <a:pt x="17467" y="5589"/>
                  </a:cubicBezTo>
                  <a:cubicBezTo>
                    <a:pt x="18074" y="5482"/>
                    <a:pt x="18669" y="5386"/>
                    <a:pt x="19277" y="5291"/>
                  </a:cubicBezTo>
                  <a:cubicBezTo>
                    <a:pt x="17276" y="3624"/>
                    <a:pt x="15098" y="2136"/>
                    <a:pt x="12669" y="1195"/>
                  </a:cubicBezTo>
                  <a:cubicBezTo>
                    <a:pt x="12347" y="1314"/>
                    <a:pt x="12014" y="1445"/>
                    <a:pt x="11669" y="1553"/>
                  </a:cubicBezTo>
                  <a:cubicBezTo>
                    <a:pt x="11288" y="1683"/>
                    <a:pt x="10871" y="1779"/>
                    <a:pt x="10454" y="1814"/>
                  </a:cubicBezTo>
                  <a:cubicBezTo>
                    <a:pt x="10366" y="1825"/>
                    <a:pt x="10272" y="1834"/>
                    <a:pt x="10179" y="1834"/>
                  </a:cubicBezTo>
                  <a:cubicBezTo>
                    <a:pt x="10070" y="1834"/>
                    <a:pt x="9961" y="1823"/>
                    <a:pt x="9859" y="1791"/>
                  </a:cubicBezTo>
                  <a:cubicBezTo>
                    <a:pt x="9668" y="1731"/>
                    <a:pt x="9490" y="1576"/>
                    <a:pt x="9442" y="1386"/>
                  </a:cubicBezTo>
                  <a:cubicBezTo>
                    <a:pt x="9906" y="1124"/>
                    <a:pt x="10395" y="838"/>
                    <a:pt x="10883" y="600"/>
                  </a:cubicBezTo>
                  <a:cubicBezTo>
                    <a:pt x="9558" y="217"/>
                    <a:pt x="8333" y="0"/>
                    <a:pt x="7067" y="0"/>
                  </a:cubicBezTo>
                  <a:close/>
                </a:path>
              </a:pathLst>
            </a:custGeom>
            <a:solidFill>
              <a:srgbClr val="5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7461375" y="4385250"/>
              <a:ext cx="531350" cy="186650"/>
            </a:xfrm>
            <a:custGeom>
              <a:avLst/>
              <a:gdLst/>
              <a:ahLst/>
              <a:cxnLst/>
              <a:rect l="l" t="t" r="r" b="b"/>
              <a:pathLst>
                <a:path w="21254" h="7466" extrusionOk="0">
                  <a:moveTo>
                    <a:pt x="1" y="0"/>
                  </a:moveTo>
                  <a:cubicBezTo>
                    <a:pt x="1846" y="476"/>
                    <a:pt x="3656" y="977"/>
                    <a:pt x="5466" y="1477"/>
                  </a:cubicBezTo>
                  <a:cubicBezTo>
                    <a:pt x="7263" y="2012"/>
                    <a:pt x="9049" y="2584"/>
                    <a:pt x="10823" y="3203"/>
                  </a:cubicBezTo>
                  <a:cubicBezTo>
                    <a:pt x="12597" y="3810"/>
                    <a:pt x="14336" y="4501"/>
                    <a:pt x="16074" y="5203"/>
                  </a:cubicBezTo>
                  <a:cubicBezTo>
                    <a:pt x="17824" y="5918"/>
                    <a:pt x="19527" y="6692"/>
                    <a:pt x="21253" y="7465"/>
                  </a:cubicBezTo>
                  <a:cubicBezTo>
                    <a:pt x="19705" y="6370"/>
                    <a:pt x="18062" y="5418"/>
                    <a:pt x="16360" y="4572"/>
                  </a:cubicBezTo>
                  <a:cubicBezTo>
                    <a:pt x="14645" y="3727"/>
                    <a:pt x="12895" y="3012"/>
                    <a:pt x="11109" y="2370"/>
                  </a:cubicBezTo>
                  <a:cubicBezTo>
                    <a:pt x="9311" y="1762"/>
                    <a:pt x="7490" y="1227"/>
                    <a:pt x="5632" y="822"/>
                  </a:cubicBezTo>
                  <a:cubicBezTo>
                    <a:pt x="3775" y="417"/>
                    <a:pt x="1894" y="107"/>
                    <a:pt x="1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7664675" y="4462325"/>
              <a:ext cx="51225" cy="68200"/>
            </a:xfrm>
            <a:custGeom>
              <a:avLst/>
              <a:gdLst/>
              <a:ahLst/>
              <a:cxnLst/>
              <a:rect l="l" t="t" r="r" b="b"/>
              <a:pathLst>
                <a:path w="2049" h="272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334"/>
                    <a:pt x="167" y="608"/>
                    <a:pt x="263" y="870"/>
                  </a:cubicBezTo>
                  <a:cubicBezTo>
                    <a:pt x="394" y="1120"/>
                    <a:pt x="548" y="1358"/>
                    <a:pt x="715" y="1584"/>
                  </a:cubicBezTo>
                  <a:cubicBezTo>
                    <a:pt x="882" y="1799"/>
                    <a:pt x="1072" y="2013"/>
                    <a:pt x="1275" y="2204"/>
                  </a:cubicBezTo>
                  <a:cubicBezTo>
                    <a:pt x="1501" y="2394"/>
                    <a:pt x="1727" y="2573"/>
                    <a:pt x="2037" y="2727"/>
                  </a:cubicBezTo>
                  <a:cubicBezTo>
                    <a:pt x="2048" y="2382"/>
                    <a:pt x="1965" y="2096"/>
                    <a:pt x="1858" y="1823"/>
                  </a:cubicBezTo>
                  <a:cubicBezTo>
                    <a:pt x="1739" y="1549"/>
                    <a:pt x="1608" y="1299"/>
                    <a:pt x="1429" y="1061"/>
                  </a:cubicBezTo>
                  <a:cubicBezTo>
                    <a:pt x="1251" y="834"/>
                    <a:pt x="1048" y="608"/>
                    <a:pt x="810" y="430"/>
                  </a:cubicBezTo>
                  <a:cubicBezTo>
                    <a:pt x="584" y="251"/>
                    <a:pt x="322" y="96"/>
                    <a:pt x="1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7507225" y="4411150"/>
              <a:ext cx="51500" cy="67875"/>
            </a:xfrm>
            <a:custGeom>
              <a:avLst/>
              <a:gdLst/>
              <a:ahLst/>
              <a:cxnLst/>
              <a:rect l="l" t="t" r="r" b="b"/>
              <a:pathLst>
                <a:path w="2060" h="2715" extrusionOk="0">
                  <a:moveTo>
                    <a:pt x="0" y="0"/>
                  </a:moveTo>
                  <a:cubicBezTo>
                    <a:pt x="60" y="333"/>
                    <a:pt x="167" y="607"/>
                    <a:pt x="262" y="857"/>
                  </a:cubicBezTo>
                  <a:cubicBezTo>
                    <a:pt x="405" y="1107"/>
                    <a:pt x="548" y="1345"/>
                    <a:pt x="715" y="1572"/>
                  </a:cubicBezTo>
                  <a:cubicBezTo>
                    <a:pt x="881" y="1798"/>
                    <a:pt x="1072" y="2000"/>
                    <a:pt x="1286" y="2203"/>
                  </a:cubicBezTo>
                  <a:cubicBezTo>
                    <a:pt x="1500" y="2393"/>
                    <a:pt x="1727" y="2572"/>
                    <a:pt x="2036" y="2715"/>
                  </a:cubicBezTo>
                  <a:cubicBezTo>
                    <a:pt x="2060" y="2381"/>
                    <a:pt x="1965" y="2096"/>
                    <a:pt x="1858" y="1810"/>
                  </a:cubicBezTo>
                  <a:cubicBezTo>
                    <a:pt x="1739" y="1548"/>
                    <a:pt x="1608" y="1286"/>
                    <a:pt x="1429" y="1048"/>
                  </a:cubicBezTo>
                  <a:cubicBezTo>
                    <a:pt x="1250" y="833"/>
                    <a:pt x="1060" y="607"/>
                    <a:pt x="822" y="429"/>
                  </a:cubicBezTo>
                  <a:cubicBezTo>
                    <a:pt x="584" y="250"/>
                    <a:pt x="334" y="83"/>
                    <a:pt x="0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7702475" y="4386425"/>
              <a:ext cx="87850" cy="21750"/>
            </a:xfrm>
            <a:custGeom>
              <a:avLst/>
              <a:gdLst/>
              <a:ahLst/>
              <a:cxnLst/>
              <a:rect l="l" t="t" r="r" b="b"/>
              <a:pathLst>
                <a:path w="3514" h="870" extrusionOk="0">
                  <a:moveTo>
                    <a:pt x="1763" y="1"/>
                  </a:moveTo>
                  <a:cubicBezTo>
                    <a:pt x="1465" y="1"/>
                    <a:pt x="1179" y="37"/>
                    <a:pt x="882" y="96"/>
                  </a:cubicBezTo>
                  <a:cubicBezTo>
                    <a:pt x="584" y="168"/>
                    <a:pt x="298" y="251"/>
                    <a:pt x="1" y="429"/>
                  </a:cubicBezTo>
                  <a:cubicBezTo>
                    <a:pt x="286" y="608"/>
                    <a:pt x="584" y="703"/>
                    <a:pt x="882" y="775"/>
                  </a:cubicBezTo>
                  <a:cubicBezTo>
                    <a:pt x="1179" y="834"/>
                    <a:pt x="1465" y="870"/>
                    <a:pt x="1763" y="870"/>
                  </a:cubicBezTo>
                  <a:cubicBezTo>
                    <a:pt x="2060" y="870"/>
                    <a:pt x="2346" y="834"/>
                    <a:pt x="2644" y="775"/>
                  </a:cubicBezTo>
                  <a:cubicBezTo>
                    <a:pt x="2942" y="703"/>
                    <a:pt x="3239" y="608"/>
                    <a:pt x="3513" y="429"/>
                  </a:cubicBezTo>
                  <a:cubicBezTo>
                    <a:pt x="3215" y="251"/>
                    <a:pt x="2942" y="168"/>
                    <a:pt x="2644" y="96"/>
                  </a:cubicBezTo>
                  <a:cubicBezTo>
                    <a:pt x="2346" y="37"/>
                    <a:pt x="2060" y="1"/>
                    <a:pt x="1763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7524775" y="4327600"/>
              <a:ext cx="79500" cy="38200"/>
            </a:xfrm>
            <a:custGeom>
              <a:avLst/>
              <a:gdLst/>
              <a:ahLst/>
              <a:cxnLst/>
              <a:rect l="l" t="t" r="r" b="b"/>
              <a:pathLst>
                <a:path w="3180" h="1528" extrusionOk="0">
                  <a:moveTo>
                    <a:pt x="2894" y="1"/>
                  </a:moveTo>
                  <a:cubicBezTo>
                    <a:pt x="2664" y="1"/>
                    <a:pt x="2452" y="37"/>
                    <a:pt x="2239" y="80"/>
                  </a:cubicBezTo>
                  <a:cubicBezTo>
                    <a:pt x="1941" y="139"/>
                    <a:pt x="1679" y="246"/>
                    <a:pt x="1418" y="365"/>
                  </a:cubicBezTo>
                  <a:cubicBezTo>
                    <a:pt x="1144" y="496"/>
                    <a:pt x="894" y="639"/>
                    <a:pt x="656" y="818"/>
                  </a:cubicBezTo>
                  <a:cubicBezTo>
                    <a:pt x="417" y="1020"/>
                    <a:pt x="191" y="1223"/>
                    <a:pt x="1" y="1508"/>
                  </a:cubicBezTo>
                  <a:cubicBezTo>
                    <a:pt x="99" y="1522"/>
                    <a:pt x="194" y="1528"/>
                    <a:pt x="286" y="1528"/>
                  </a:cubicBezTo>
                  <a:cubicBezTo>
                    <a:pt x="517" y="1528"/>
                    <a:pt x="732" y="1491"/>
                    <a:pt x="953" y="1449"/>
                  </a:cubicBezTo>
                  <a:cubicBezTo>
                    <a:pt x="1239" y="1389"/>
                    <a:pt x="1513" y="1282"/>
                    <a:pt x="1787" y="1163"/>
                  </a:cubicBezTo>
                  <a:cubicBezTo>
                    <a:pt x="2049" y="1032"/>
                    <a:pt x="2310" y="877"/>
                    <a:pt x="2537" y="699"/>
                  </a:cubicBezTo>
                  <a:cubicBezTo>
                    <a:pt x="2763" y="508"/>
                    <a:pt x="3001" y="306"/>
                    <a:pt x="3180" y="20"/>
                  </a:cubicBezTo>
                  <a:cubicBezTo>
                    <a:pt x="3081" y="7"/>
                    <a:pt x="2986" y="1"/>
                    <a:pt x="2894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7085725" y="3864775"/>
              <a:ext cx="478675" cy="749675"/>
            </a:xfrm>
            <a:custGeom>
              <a:avLst/>
              <a:gdLst/>
              <a:ahLst/>
              <a:cxnLst/>
              <a:rect l="l" t="t" r="r" b="b"/>
              <a:pathLst>
                <a:path w="19147" h="29987" extrusionOk="0">
                  <a:moveTo>
                    <a:pt x="18424" y="1"/>
                  </a:moveTo>
                  <a:cubicBezTo>
                    <a:pt x="18265" y="1"/>
                    <a:pt x="18104" y="61"/>
                    <a:pt x="17979" y="186"/>
                  </a:cubicBezTo>
                  <a:cubicBezTo>
                    <a:pt x="9657" y="8068"/>
                    <a:pt x="715" y="17474"/>
                    <a:pt x="25" y="29308"/>
                  </a:cubicBezTo>
                  <a:cubicBezTo>
                    <a:pt x="1" y="29666"/>
                    <a:pt x="275" y="29975"/>
                    <a:pt x="632" y="29987"/>
                  </a:cubicBezTo>
                  <a:lnTo>
                    <a:pt x="680" y="29987"/>
                  </a:lnTo>
                  <a:cubicBezTo>
                    <a:pt x="1037" y="29987"/>
                    <a:pt x="1323" y="29725"/>
                    <a:pt x="1323" y="29392"/>
                  </a:cubicBezTo>
                  <a:cubicBezTo>
                    <a:pt x="1977" y="18045"/>
                    <a:pt x="10728" y="8842"/>
                    <a:pt x="18872" y="1138"/>
                  </a:cubicBezTo>
                  <a:cubicBezTo>
                    <a:pt x="19134" y="900"/>
                    <a:pt x="19146" y="483"/>
                    <a:pt x="18896" y="210"/>
                  </a:cubicBezTo>
                  <a:cubicBezTo>
                    <a:pt x="18772" y="73"/>
                    <a:pt x="18598" y="1"/>
                    <a:pt x="18424" y="1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7111925" y="4349250"/>
              <a:ext cx="554275" cy="205375"/>
            </a:xfrm>
            <a:custGeom>
              <a:avLst/>
              <a:gdLst/>
              <a:ahLst/>
              <a:cxnLst/>
              <a:rect l="l" t="t" r="r" b="b"/>
              <a:pathLst>
                <a:path w="22171" h="8215" extrusionOk="0">
                  <a:moveTo>
                    <a:pt x="10941" y="1"/>
                  </a:moveTo>
                  <a:cubicBezTo>
                    <a:pt x="10644" y="1"/>
                    <a:pt x="10347" y="12"/>
                    <a:pt x="10050" y="35"/>
                  </a:cubicBezTo>
                  <a:cubicBezTo>
                    <a:pt x="5740" y="357"/>
                    <a:pt x="1751" y="3286"/>
                    <a:pt x="144" y="7322"/>
                  </a:cubicBezTo>
                  <a:cubicBezTo>
                    <a:pt x="1" y="7655"/>
                    <a:pt x="167" y="8036"/>
                    <a:pt x="513" y="8167"/>
                  </a:cubicBezTo>
                  <a:cubicBezTo>
                    <a:pt x="584" y="8203"/>
                    <a:pt x="679" y="8215"/>
                    <a:pt x="751" y="8215"/>
                  </a:cubicBezTo>
                  <a:cubicBezTo>
                    <a:pt x="1001" y="8215"/>
                    <a:pt x="1263" y="8072"/>
                    <a:pt x="1358" y="7810"/>
                  </a:cubicBezTo>
                  <a:cubicBezTo>
                    <a:pt x="2775" y="4226"/>
                    <a:pt x="6323" y="1643"/>
                    <a:pt x="10157" y="1345"/>
                  </a:cubicBezTo>
                  <a:cubicBezTo>
                    <a:pt x="10435" y="1320"/>
                    <a:pt x="10713" y="1308"/>
                    <a:pt x="10991" y="1308"/>
                  </a:cubicBezTo>
                  <a:cubicBezTo>
                    <a:pt x="12315" y="1308"/>
                    <a:pt x="13617" y="1587"/>
                    <a:pt x="14788" y="2119"/>
                  </a:cubicBezTo>
                  <a:cubicBezTo>
                    <a:pt x="17300" y="3250"/>
                    <a:pt x="19241" y="5524"/>
                    <a:pt x="20932" y="7536"/>
                  </a:cubicBezTo>
                  <a:cubicBezTo>
                    <a:pt x="21065" y="7683"/>
                    <a:pt x="21250" y="7762"/>
                    <a:pt x="21438" y="7762"/>
                  </a:cubicBezTo>
                  <a:cubicBezTo>
                    <a:pt x="21585" y="7762"/>
                    <a:pt x="21735" y="7713"/>
                    <a:pt x="21861" y="7608"/>
                  </a:cubicBezTo>
                  <a:cubicBezTo>
                    <a:pt x="22123" y="7370"/>
                    <a:pt x="22170" y="6965"/>
                    <a:pt x="21932" y="6679"/>
                  </a:cubicBezTo>
                  <a:cubicBezTo>
                    <a:pt x="20146" y="4572"/>
                    <a:pt x="18098" y="2178"/>
                    <a:pt x="15324" y="928"/>
                  </a:cubicBezTo>
                  <a:cubicBezTo>
                    <a:pt x="13977" y="310"/>
                    <a:pt x="12472" y="1"/>
                    <a:pt x="10941" y="1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6644600" y="4362100"/>
              <a:ext cx="434025" cy="223200"/>
            </a:xfrm>
            <a:custGeom>
              <a:avLst/>
              <a:gdLst/>
              <a:ahLst/>
              <a:cxnLst/>
              <a:rect l="l" t="t" r="r" b="b"/>
              <a:pathLst>
                <a:path w="17361" h="8928" extrusionOk="0">
                  <a:moveTo>
                    <a:pt x="8730" y="0"/>
                  </a:moveTo>
                  <a:cubicBezTo>
                    <a:pt x="8512" y="0"/>
                    <a:pt x="8293" y="7"/>
                    <a:pt x="8073" y="21"/>
                  </a:cubicBezTo>
                  <a:cubicBezTo>
                    <a:pt x="5704" y="188"/>
                    <a:pt x="3287" y="1081"/>
                    <a:pt x="406" y="2867"/>
                  </a:cubicBezTo>
                  <a:cubicBezTo>
                    <a:pt x="108" y="3057"/>
                    <a:pt x="1" y="3462"/>
                    <a:pt x="203" y="3772"/>
                  </a:cubicBezTo>
                  <a:cubicBezTo>
                    <a:pt x="327" y="3973"/>
                    <a:pt x="542" y="4084"/>
                    <a:pt x="763" y="4084"/>
                  </a:cubicBezTo>
                  <a:cubicBezTo>
                    <a:pt x="881" y="4084"/>
                    <a:pt x="1000" y="4052"/>
                    <a:pt x="1108" y="3986"/>
                  </a:cubicBezTo>
                  <a:cubicBezTo>
                    <a:pt x="3787" y="2319"/>
                    <a:pt x="6014" y="1486"/>
                    <a:pt x="8157" y="1331"/>
                  </a:cubicBezTo>
                  <a:cubicBezTo>
                    <a:pt x="8350" y="1318"/>
                    <a:pt x="8543" y="1312"/>
                    <a:pt x="8734" y="1312"/>
                  </a:cubicBezTo>
                  <a:cubicBezTo>
                    <a:pt x="11159" y="1312"/>
                    <a:pt x="13392" y="2344"/>
                    <a:pt x="14550" y="4022"/>
                  </a:cubicBezTo>
                  <a:cubicBezTo>
                    <a:pt x="15396" y="5248"/>
                    <a:pt x="15717" y="6796"/>
                    <a:pt x="16003" y="8391"/>
                  </a:cubicBezTo>
                  <a:cubicBezTo>
                    <a:pt x="16062" y="8701"/>
                    <a:pt x="16336" y="8927"/>
                    <a:pt x="16646" y="8927"/>
                  </a:cubicBezTo>
                  <a:cubicBezTo>
                    <a:pt x="16693" y="8927"/>
                    <a:pt x="16717" y="8927"/>
                    <a:pt x="16765" y="8903"/>
                  </a:cubicBezTo>
                  <a:cubicBezTo>
                    <a:pt x="17122" y="8844"/>
                    <a:pt x="17360" y="8510"/>
                    <a:pt x="17301" y="8153"/>
                  </a:cubicBezTo>
                  <a:cubicBezTo>
                    <a:pt x="16991" y="6403"/>
                    <a:pt x="16634" y="4724"/>
                    <a:pt x="15634" y="3284"/>
                  </a:cubicBezTo>
                  <a:cubicBezTo>
                    <a:pt x="14206" y="1225"/>
                    <a:pt x="11596" y="0"/>
                    <a:pt x="8730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6778250" y="3839950"/>
              <a:ext cx="305725" cy="706050"/>
            </a:xfrm>
            <a:custGeom>
              <a:avLst/>
              <a:gdLst/>
              <a:ahLst/>
              <a:cxnLst/>
              <a:rect l="l" t="t" r="r" b="b"/>
              <a:pathLst>
                <a:path w="12229" h="28242" extrusionOk="0">
                  <a:moveTo>
                    <a:pt x="723" y="0"/>
                  </a:moveTo>
                  <a:cubicBezTo>
                    <a:pt x="665" y="0"/>
                    <a:pt x="606" y="8"/>
                    <a:pt x="548" y="24"/>
                  </a:cubicBezTo>
                  <a:cubicBezTo>
                    <a:pt x="215" y="119"/>
                    <a:pt x="1" y="488"/>
                    <a:pt x="108" y="833"/>
                  </a:cubicBezTo>
                  <a:cubicBezTo>
                    <a:pt x="1287" y="4965"/>
                    <a:pt x="3263" y="8870"/>
                    <a:pt x="5180" y="12633"/>
                  </a:cubicBezTo>
                  <a:cubicBezTo>
                    <a:pt x="7621" y="17407"/>
                    <a:pt x="10145" y="22372"/>
                    <a:pt x="10895" y="27682"/>
                  </a:cubicBezTo>
                  <a:cubicBezTo>
                    <a:pt x="10955" y="28003"/>
                    <a:pt x="11228" y="28242"/>
                    <a:pt x="11550" y="28242"/>
                  </a:cubicBezTo>
                  <a:lnTo>
                    <a:pt x="11633" y="28242"/>
                  </a:lnTo>
                  <a:cubicBezTo>
                    <a:pt x="11978" y="28182"/>
                    <a:pt x="12229" y="27861"/>
                    <a:pt x="12181" y="27503"/>
                  </a:cubicBezTo>
                  <a:cubicBezTo>
                    <a:pt x="11395" y="21967"/>
                    <a:pt x="8823" y="16919"/>
                    <a:pt x="6347" y="12037"/>
                  </a:cubicBezTo>
                  <a:cubicBezTo>
                    <a:pt x="4454" y="8322"/>
                    <a:pt x="2501" y="4477"/>
                    <a:pt x="1358" y="476"/>
                  </a:cubicBezTo>
                  <a:cubicBezTo>
                    <a:pt x="1289" y="189"/>
                    <a:pt x="1013" y="0"/>
                    <a:pt x="723" y="0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6538050" y="4105225"/>
              <a:ext cx="573300" cy="546150"/>
            </a:xfrm>
            <a:custGeom>
              <a:avLst/>
              <a:gdLst/>
              <a:ahLst/>
              <a:cxnLst/>
              <a:rect l="l" t="t" r="r" b="b"/>
              <a:pathLst>
                <a:path w="22932" h="21846" extrusionOk="0">
                  <a:moveTo>
                    <a:pt x="4400" y="0"/>
                  </a:moveTo>
                  <a:cubicBezTo>
                    <a:pt x="3182" y="0"/>
                    <a:pt x="1913" y="110"/>
                    <a:pt x="596" y="331"/>
                  </a:cubicBezTo>
                  <a:cubicBezTo>
                    <a:pt x="239" y="390"/>
                    <a:pt x="0" y="724"/>
                    <a:pt x="60" y="1081"/>
                  </a:cubicBezTo>
                  <a:cubicBezTo>
                    <a:pt x="113" y="1401"/>
                    <a:pt x="397" y="1626"/>
                    <a:pt x="712" y="1626"/>
                  </a:cubicBezTo>
                  <a:cubicBezTo>
                    <a:pt x="748" y="1626"/>
                    <a:pt x="785" y="1623"/>
                    <a:pt x="822" y="1617"/>
                  </a:cubicBezTo>
                  <a:cubicBezTo>
                    <a:pt x="2053" y="1413"/>
                    <a:pt x="3239" y="1311"/>
                    <a:pt x="4375" y="1311"/>
                  </a:cubicBezTo>
                  <a:cubicBezTo>
                    <a:pt x="7757" y="1311"/>
                    <a:pt x="10709" y="2213"/>
                    <a:pt x="13169" y="4022"/>
                  </a:cubicBezTo>
                  <a:cubicBezTo>
                    <a:pt x="18658" y="8034"/>
                    <a:pt x="20789" y="15630"/>
                    <a:pt x="21598" y="21286"/>
                  </a:cubicBezTo>
                  <a:cubicBezTo>
                    <a:pt x="21658" y="21607"/>
                    <a:pt x="21920" y="21845"/>
                    <a:pt x="22253" y="21845"/>
                  </a:cubicBezTo>
                  <a:lnTo>
                    <a:pt x="22337" y="21845"/>
                  </a:lnTo>
                  <a:cubicBezTo>
                    <a:pt x="22694" y="21786"/>
                    <a:pt x="22932" y="21464"/>
                    <a:pt x="22884" y="21107"/>
                  </a:cubicBezTo>
                  <a:cubicBezTo>
                    <a:pt x="22039" y="15190"/>
                    <a:pt x="19812" y="7248"/>
                    <a:pt x="13943" y="2962"/>
                  </a:cubicBezTo>
                  <a:cubicBezTo>
                    <a:pt x="11256" y="989"/>
                    <a:pt x="8053" y="0"/>
                    <a:pt x="4400" y="0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6566025" y="3890675"/>
              <a:ext cx="515275" cy="711875"/>
            </a:xfrm>
            <a:custGeom>
              <a:avLst/>
              <a:gdLst/>
              <a:ahLst/>
              <a:cxnLst/>
              <a:rect l="l" t="t" r="r" b="b"/>
              <a:pathLst>
                <a:path w="20611" h="28475" extrusionOk="0">
                  <a:moveTo>
                    <a:pt x="1165" y="0"/>
                  </a:moveTo>
                  <a:cubicBezTo>
                    <a:pt x="871" y="0"/>
                    <a:pt x="593" y="190"/>
                    <a:pt x="513" y="483"/>
                  </a:cubicBezTo>
                  <a:cubicBezTo>
                    <a:pt x="1" y="2376"/>
                    <a:pt x="382" y="4627"/>
                    <a:pt x="1560" y="6651"/>
                  </a:cubicBezTo>
                  <a:cubicBezTo>
                    <a:pt x="2632" y="8472"/>
                    <a:pt x="4192" y="9961"/>
                    <a:pt x="5573" y="11211"/>
                  </a:cubicBezTo>
                  <a:cubicBezTo>
                    <a:pt x="7025" y="12520"/>
                    <a:pt x="8526" y="13806"/>
                    <a:pt x="10061" y="15009"/>
                  </a:cubicBezTo>
                  <a:cubicBezTo>
                    <a:pt x="10407" y="15283"/>
                    <a:pt x="10764" y="15556"/>
                    <a:pt x="11121" y="15842"/>
                  </a:cubicBezTo>
                  <a:cubicBezTo>
                    <a:pt x="12955" y="17259"/>
                    <a:pt x="14836" y="18724"/>
                    <a:pt x="16336" y="20498"/>
                  </a:cubicBezTo>
                  <a:cubicBezTo>
                    <a:pt x="18312" y="22831"/>
                    <a:pt x="19301" y="25415"/>
                    <a:pt x="19098" y="27784"/>
                  </a:cubicBezTo>
                  <a:cubicBezTo>
                    <a:pt x="19074" y="28141"/>
                    <a:pt x="19336" y="28451"/>
                    <a:pt x="19694" y="28475"/>
                  </a:cubicBezTo>
                  <a:lnTo>
                    <a:pt x="19753" y="28475"/>
                  </a:lnTo>
                  <a:cubicBezTo>
                    <a:pt x="20098" y="28475"/>
                    <a:pt x="20384" y="28225"/>
                    <a:pt x="20384" y="27868"/>
                  </a:cubicBezTo>
                  <a:cubicBezTo>
                    <a:pt x="20610" y="25153"/>
                    <a:pt x="19527" y="22236"/>
                    <a:pt x="17312" y="19640"/>
                  </a:cubicBezTo>
                  <a:cubicBezTo>
                    <a:pt x="15741" y="17759"/>
                    <a:pt x="13788" y="16259"/>
                    <a:pt x="11919" y="14783"/>
                  </a:cubicBezTo>
                  <a:cubicBezTo>
                    <a:pt x="11574" y="14497"/>
                    <a:pt x="11216" y="14235"/>
                    <a:pt x="10859" y="13949"/>
                  </a:cubicBezTo>
                  <a:cubicBezTo>
                    <a:pt x="9359" y="12759"/>
                    <a:pt x="7871" y="11508"/>
                    <a:pt x="6442" y="10223"/>
                  </a:cubicBezTo>
                  <a:cubicBezTo>
                    <a:pt x="5144" y="9044"/>
                    <a:pt x="3656" y="7639"/>
                    <a:pt x="2691" y="5972"/>
                  </a:cubicBezTo>
                  <a:cubicBezTo>
                    <a:pt x="1679" y="4246"/>
                    <a:pt x="1346" y="2376"/>
                    <a:pt x="1787" y="828"/>
                  </a:cubicBezTo>
                  <a:cubicBezTo>
                    <a:pt x="1870" y="483"/>
                    <a:pt x="1668" y="114"/>
                    <a:pt x="1322" y="19"/>
                  </a:cubicBezTo>
                  <a:cubicBezTo>
                    <a:pt x="1270" y="6"/>
                    <a:pt x="1217" y="0"/>
                    <a:pt x="1165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7028575" y="3694325"/>
              <a:ext cx="209300" cy="865675"/>
            </a:xfrm>
            <a:custGeom>
              <a:avLst/>
              <a:gdLst/>
              <a:ahLst/>
              <a:cxnLst/>
              <a:rect l="l" t="t" r="r" b="b"/>
              <a:pathLst>
                <a:path w="8372" h="34627" extrusionOk="0">
                  <a:moveTo>
                    <a:pt x="7618" y="0"/>
                  </a:moveTo>
                  <a:cubicBezTo>
                    <a:pt x="7432" y="0"/>
                    <a:pt x="7247" y="82"/>
                    <a:pt x="7121" y="241"/>
                  </a:cubicBezTo>
                  <a:cubicBezTo>
                    <a:pt x="1823" y="6730"/>
                    <a:pt x="1" y="18100"/>
                    <a:pt x="1704" y="34043"/>
                  </a:cubicBezTo>
                  <a:cubicBezTo>
                    <a:pt x="1751" y="34364"/>
                    <a:pt x="2037" y="34626"/>
                    <a:pt x="2358" y="34626"/>
                  </a:cubicBezTo>
                  <a:lnTo>
                    <a:pt x="2418" y="34626"/>
                  </a:lnTo>
                  <a:cubicBezTo>
                    <a:pt x="2775" y="34590"/>
                    <a:pt x="3037" y="34269"/>
                    <a:pt x="3001" y="33912"/>
                  </a:cubicBezTo>
                  <a:cubicBezTo>
                    <a:pt x="930" y="14505"/>
                    <a:pt x="4644" y="5349"/>
                    <a:pt x="8133" y="1074"/>
                  </a:cubicBezTo>
                  <a:cubicBezTo>
                    <a:pt x="8371" y="789"/>
                    <a:pt x="8323" y="372"/>
                    <a:pt x="8038" y="158"/>
                  </a:cubicBezTo>
                  <a:cubicBezTo>
                    <a:pt x="7916" y="52"/>
                    <a:pt x="7767" y="0"/>
                    <a:pt x="7618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6871725" y="3761475"/>
              <a:ext cx="232800" cy="798525"/>
            </a:xfrm>
            <a:custGeom>
              <a:avLst/>
              <a:gdLst/>
              <a:ahLst/>
              <a:cxnLst/>
              <a:rect l="l" t="t" r="r" b="b"/>
              <a:pathLst>
                <a:path w="9312" h="31941" extrusionOk="0">
                  <a:moveTo>
                    <a:pt x="2412" y="1"/>
                  </a:moveTo>
                  <a:cubicBezTo>
                    <a:pt x="2114" y="1"/>
                    <a:pt x="1845" y="194"/>
                    <a:pt x="1774" y="508"/>
                  </a:cubicBezTo>
                  <a:cubicBezTo>
                    <a:pt x="0" y="7366"/>
                    <a:pt x="2941" y="15605"/>
                    <a:pt x="5311" y="22237"/>
                  </a:cubicBezTo>
                  <a:cubicBezTo>
                    <a:pt x="6549" y="25689"/>
                    <a:pt x="7728" y="28964"/>
                    <a:pt x="7978" y="31357"/>
                  </a:cubicBezTo>
                  <a:cubicBezTo>
                    <a:pt x="8025" y="31678"/>
                    <a:pt x="8311" y="31940"/>
                    <a:pt x="8632" y="31940"/>
                  </a:cubicBezTo>
                  <a:cubicBezTo>
                    <a:pt x="8644" y="31940"/>
                    <a:pt x="8680" y="31940"/>
                    <a:pt x="8692" y="31916"/>
                  </a:cubicBezTo>
                  <a:cubicBezTo>
                    <a:pt x="9049" y="31893"/>
                    <a:pt x="9311" y="31559"/>
                    <a:pt x="9275" y="31202"/>
                  </a:cubicBezTo>
                  <a:cubicBezTo>
                    <a:pt x="9001" y="28666"/>
                    <a:pt x="7870" y="25475"/>
                    <a:pt x="6549" y="21784"/>
                  </a:cubicBezTo>
                  <a:cubicBezTo>
                    <a:pt x="4120" y="14998"/>
                    <a:pt x="1370" y="7306"/>
                    <a:pt x="3048" y="829"/>
                  </a:cubicBezTo>
                  <a:cubicBezTo>
                    <a:pt x="3144" y="472"/>
                    <a:pt x="2929" y="115"/>
                    <a:pt x="2572" y="20"/>
                  </a:cubicBezTo>
                  <a:cubicBezTo>
                    <a:pt x="2518" y="7"/>
                    <a:pt x="2465" y="1"/>
                    <a:pt x="2412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7082175" y="4170775"/>
              <a:ext cx="487875" cy="416000"/>
            </a:xfrm>
            <a:custGeom>
              <a:avLst/>
              <a:gdLst/>
              <a:ahLst/>
              <a:cxnLst/>
              <a:rect l="l" t="t" r="r" b="b"/>
              <a:pathLst>
                <a:path w="19515" h="16640" extrusionOk="0">
                  <a:moveTo>
                    <a:pt x="18789" y="1"/>
                  </a:moveTo>
                  <a:cubicBezTo>
                    <a:pt x="18725" y="1"/>
                    <a:pt x="18660" y="10"/>
                    <a:pt x="18598" y="31"/>
                  </a:cubicBezTo>
                  <a:cubicBezTo>
                    <a:pt x="12442" y="1912"/>
                    <a:pt x="7763" y="6662"/>
                    <a:pt x="3631" y="10865"/>
                  </a:cubicBezTo>
                  <a:cubicBezTo>
                    <a:pt x="2298" y="12211"/>
                    <a:pt x="798" y="13758"/>
                    <a:pt x="107" y="15771"/>
                  </a:cubicBezTo>
                  <a:cubicBezTo>
                    <a:pt x="0" y="16116"/>
                    <a:pt x="179" y="16485"/>
                    <a:pt x="524" y="16604"/>
                  </a:cubicBezTo>
                  <a:cubicBezTo>
                    <a:pt x="595" y="16616"/>
                    <a:pt x="667" y="16640"/>
                    <a:pt x="738" y="16640"/>
                  </a:cubicBezTo>
                  <a:cubicBezTo>
                    <a:pt x="1000" y="16640"/>
                    <a:pt x="1262" y="16461"/>
                    <a:pt x="1345" y="16175"/>
                  </a:cubicBezTo>
                  <a:cubicBezTo>
                    <a:pt x="1941" y="14449"/>
                    <a:pt x="3334" y="13020"/>
                    <a:pt x="4572" y="11770"/>
                  </a:cubicBezTo>
                  <a:cubicBezTo>
                    <a:pt x="8596" y="7686"/>
                    <a:pt x="13145" y="3067"/>
                    <a:pt x="18979" y="1281"/>
                  </a:cubicBezTo>
                  <a:cubicBezTo>
                    <a:pt x="19324" y="1174"/>
                    <a:pt x="19514" y="804"/>
                    <a:pt x="19407" y="459"/>
                  </a:cubicBezTo>
                  <a:cubicBezTo>
                    <a:pt x="19330" y="179"/>
                    <a:pt x="19065" y="1"/>
                    <a:pt x="18789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5907325" y="4382125"/>
              <a:ext cx="2345850" cy="533125"/>
            </a:xfrm>
            <a:custGeom>
              <a:avLst/>
              <a:gdLst/>
              <a:ahLst/>
              <a:cxnLst/>
              <a:rect l="l" t="t" r="r" b="b"/>
              <a:pathLst>
                <a:path w="93834" h="21325" extrusionOk="0">
                  <a:moveTo>
                    <a:pt x="67316" y="0"/>
                  </a:moveTo>
                  <a:cubicBezTo>
                    <a:pt x="67162" y="0"/>
                    <a:pt x="67008" y="2"/>
                    <a:pt x="66854" y="6"/>
                  </a:cubicBezTo>
                  <a:cubicBezTo>
                    <a:pt x="64008" y="89"/>
                    <a:pt x="60305" y="340"/>
                    <a:pt x="57805" y="1709"/>
                  </a:cubicBezTo>
                  <a:cubicBezTo>
                    <a:pt x="55471" y="2983"/>
                    <a:pt x="53459" y="3864"/>
                    <a:pt x="51721" y="4447"/>
                  </a:cubicBezTo>
                  <a:cubicBezTo>
                    <a:pt x="49721" y="5110"/>
                    <a:pt x="48057" y="5372"/>
                    <a:pt x="46620" y="5372"/>
                  </a:cubicBezTo>
                  <a:cubicBezTo>
                    <a:pt x="44859" y="5372"/>
                    <a:pt x="43439" y="4978"/>
                    <a:pt x="42160" y="4447"/>
                  </a:cubicBezTo>
                  <a:cubicBezTo>
                    <a:pt x="39434" y="3308"/>
                    <a:pt x="37362" y="1535"/>
                    <a:pt x="33991" y="1535"/>
                  </a:cubicBezTo>
                  <a:cubicBezTo>
                    <a:pt x="33696" y="1535"/>
                    <a:pt x="33392" y="1549"/>
                    <a:pt x="33076" y="1578"/>
                  </a:cubicBezTo>
                  <a:cubicBezTo>
                    <a:pt x="29706" y="1875"/>
                    <a:pt x="26396" y="2566"/>
                    <a:pt x="23110" y="3364"/>
                  </a:cubicBezTo>
                  <a:lnTo>
                    <a:pt x="22027" y="3626"/>
                  </a:lnTo>
                  <a:cubicBezTo>
                    <a:pt x="17931" y="4626"/>
                    <a:pt x="13835" y="5709"/>
                    <a:pt x="9692" y="6281"/>
                  </a:cubicBezTo>
                  <a:cubicBezTo>
                    <a:pt x="9335" y="6316"/>
                    <a:pt x="8954" y="6364"/>
                    <a:pt x="8596" y="6412"/>
                  </a:cubicBezTo>
                  <a:cubicBezTo>
                    <a:pt x="7406" y="6543"/>
                    <a:pt x="6215" y="6638"/>
                    <a:pt x="5025" y="6662"/>
                  </a:cubicBezTo>
                  <a:lnTo>
                    <a:pt x="5441" y="6936"/>
                  </a:lnTo>
                  <a:cubicBezTo>
                    <a:pt x="4620" y="6638"/>
                    <a:pt x="3749" y="6494"/>
                    <a:pt x="2875" y="6494"/>
                  </a:cubicBezTo>
                  <a:cubicBezTo>
                    <a:pt x="1898" y="6494"/>
                    <a:pt x="917" y="6673"/>
                    <a:pt x="0" y="7019"/>
                  </a:cubicBezTo>
                  <a:lnTo>
                    <a:pt x="0" y="8090"/>
                  </a:lnTo>
                  <a:lnTo>
                    <a:pt x="12" y="12484"/>
                  </a:lnTo>
                  <a:cubicBezTo>
                    <a:pt x="12" y="13389"/>
                    <a:pt x="726" y="14151"/>
                    <a:pt x="1655" y="14210"/>
                  </a:cubicBezTo>
                  <a:lnTo>
                    <a:pt x="8620" y="14639"/>
                  </a:lnTo>
                  <a:lnTo>
                    <a:pt x="8620" y="13210"/>
                  </a:lnTo>
                  <a:cubicBezTo>
                    <a:pt x="8620" y="13210"/>
                    <a:pt x="8710" y="13205"/>
                    <a:pt x="8876" y="13205"/>
                  </a:cubicBezTo>
                  <a:cubicBezTo>
                    <a:pt x="8959" y="13205"/>
                    <a:pt x="9061" y="13206"/>
                    <a:pt x="9180" y="13210"/>
                  </a:cubicBezTo>
                  <a:cubicBezTo>
                    <a:pt x="9406" y="13222"/>
                    <a:pt x="9680" y="13222"/>
                    <a:pt x="10001" y="13246"/>
                  </a:cubicBezTo>
                  <a:cubicBezTo>
                    <a:pt x="12371" y="13377"/>
                    <a:pt x="17181" y="13841"/>
                    <a:pt x="19514" y="15722"/>
                  </a:cubicBezTo>
                  <a:cubicBezTo>
                    <a:pt x="19514" y="15722"/>
                    <a:pt x="26670" y="21104"/>
                    <a:pt x="33803" y="21104"/>
                  </a:cubicBezTo>
                  <a:cubicBezTo>
                    <a:pt x="33826" y="21104"/>
                    <a:pt x="33850" y="21104"/>
                    <a:pt x="33873" y="21104"/>
                  </a:cubicBezTo>
                  <a:lnTo>
                    <a:pt x="51114" y="21009"/>
                  </a:lnTo>
                  <a:cubicBezTo>
                    <a:pt x="52781" y="20997"/>
                    <a:pt x="54412" y="20806"/>
                    <a:pt x="56031" y="20425"/>
                  </a:cubicBezTo>
                  <a:cubicBezTo>
                    <a:pt x="59495" y="19619"/>
                    <a:pt x="62994" y="19355"/>
                    <a:pt x="66086" y="19355"/>
                  </a:cubicBezTo>
                  <a:cubicBezTo>
                    <a:pt x="70615" y="19355"/>
                    <a:pt x="74271" y="19921"/>
                    <a:pt x="75664" y="20175"/>
                  </a:cubicBezTo>
                  <a:cubicBezTo>
                    <a:pt x="75712" y="20175"/>
                    <a:pt x="75736" y="20187"/>
                    <a:pt x="75771" y="20187"/>
                  </a:cubicBezTo>
                  <a:cubicBezTo>
                    <a:pt x="76081" y="20235"/>
                    <a:pt x="76379" y="20330"/>
                    <a:pt x="76688" y="20402"/>
                  </a:cubicBezTo>
                  <a:cubicBezTo>
                    <a:pt x="79179" y="21075"/>
                    <a:pt x="81415" y="21324"/>
                    <a:pt x="83360" y="21324"/>
                  </a:cubicBezTo>
                  <a:cubicBezTo>
                    <a:pt x="87291" y="21324"/>
                    <a:pt x="90031" y="20308"/>
                    <a:pt x="91273" y="19735"/>
                  </a:cubicBezTo>
                  <a:cubicBezTo>
                    <a:pt x="92643" y="19020"/>
                    <a:pt x="93678" y="17925"/>
                    <a:pt x="93655" y="15806"/>
                  </a:cubicBezTo>
                  <a:cubicBezTo>
                    <a:pt x="93655" y="14806"/>
                    <a:pt x="93357" y="13877"/>
                    <a:pt x="92881" y="13186"/>
                  </a:cubicBezTo>
                  <a:cubicBezTo>
                    <a:pt x="92452" y="12555"/>
                    <a:pt x="92464" y="11710"/>
                    <a:pt x="92928" y="11079"/>
                  </a:cubicBezTo>
                  <a:cubicBezTo>
                    <a:pt x="93012" y="10960"/>
                    <a:pt x="93107" y="10829"/>
                    <a:pt x="93178" y="10686"/>
                  </a:cubicBezTo>
                  <a:cubicBezTo>
                    <a:pt x="93583" y="9936"/>
                    <a:pt x="93833" y="8817"/>
                    <a:pt x="93833" y="7555"/>
                  </a:cubicBezTo>
                  <a:cubicBezTo>
                    <a:pt x="93821" y="6138"/>
                    <a:pt x="93500" y="4912"/>
                    <a:pt x="92988" y="4197"/>
                  </a:cubicBezTo>
                  <a:cubicBezTo>
                    <a:pt x="92964" y="4150"/>
                    <a:pt x="92928" y="4090"/>
                    <a:pt x="92881" y="4042"/>
                  </a:cubicBezTo>
                  <a:cubicBezTo>
                    <a:pt x="92786" y="3911"/>
                    <a:pt x="92702" y="3757"/>
                    <a:pt x="92643" y="3602"/>
                  </a:cubicBezTo>
                  <a:cubicBezTo>
                    <a:pt x="92262" y="3507"/>
                    <a:pt x="91869" y="3423"/>
                    <a:pt x="91476" y="3364"/>
                  </a:cubicBezTo>
                  <a:cubicBezTo>
                    <a:pt x="89047" y="2959"/>
                    <a:pt x="86439" y="2923"/>
                    <a:pt x="83951" y="2804"/>
                  </a:cubicBezTo>
                  <a:cubicBezTo>
                    <a:pt x="83582" y="2792"/>
                    <a:pt x="83225" y="2780"/>
                    <a:pt x="82868" y="2745"/>
                  </a:cubicBezTo>
                  <a:lnTo>
                    <a:pt x="82808" y="2745"/>
                  </a:lnTo>
                  <a:cubicBezTo>
                    <a:pt x="77426" y="2363"/>
                    <a:pt x="72674" y="0"/>
                    <a:pt x="67316" y="0"/>
                  </a:cubicBezTo>
                  <a:close/>
                </a:path>
              </a:pathLst>
            </a:custGeom>
            <a:solidFill>
              <a:srgbClr val="6B5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7505725" y="4423050"/>
              <a:ext cx="43775" cy="31525"/>
            </a:xfrm>
            <a:custGeom>
              <a:avLst/>
              <a:gdLst/>
              <a:ahLst/>
              <a:cxnLst/>
              <a:rect l="l" t="t" r="r" b="b"/>
              <a:pathLst>
                <a:path w="1751" h="1261" extrusionOk="0">
                  <a:moveTo>
                    <a:pt x="775" y="0"/>
                  </a:moveTo>
                  <a:lnTo>
                    <a:pt x="703" y="36"/>
                  </a:lnTo>
                  <a:cubicBezTo>
                    <a:pt x="263" y="155"/>
                    <a:pt x="1" y="643"/>
                    <a:pt x="120" y="1084"/>
                  </a:cubicBezTo>
                  <a:cubicBezTo>
                    <a:pt x="132" y="1131"/>
                    <a:pt x="144" y="1191"/>
                    <a:pt x="191" y="1215"/>
                  </a:cubicBezTo>
                  <a:cubicBezTo>
                    <a:pt x="226" y="1250"/>
                    <a:pt x="278" y="1260"/>
                    <a:pt x="330" y="1260"/>
                  </a:cubicBezTo>
                  <a:cubicBezTo>
                    <a:pt x="365" y="1260"/>
                    <a:pt x="400" y="1255"/>
                    <a:pt x="429" y="1250"/>
                  </a:cubicBezTo>
                  <a:cubicBezTo>
                    <a:pt x="679" y="1203"/>
                    <a:pt x="941" y="1167"/>
                    <a:pt x="1203" y="1131"/>
                  </a:cubicBezTo>
                  <a:cubicBezTo>
                    <a:pt x="1310" y="1108"/>
                    <a:pt x="1429" y="1096"/>
                    <a:pt x="1513" y="1036"/>
                  </a:cubicBezTo>
                  <a:cubicBezTo>
                    <a:pt x="1751" y="893"/>
                    <a:pt x="1739" y="500"/>
                    <a:pt x="1548" y="298"/>
                  </a:cubicBezTo>
                  <a:cubicBezTo>
                    <a:pt x="1358" y="84"/>
                    <a:pt x="1060" y="12"/>
                    <a:pt x="775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7817075" y="4442875"/>
              <a:ext cx="26825" cy="28700"/>
            </a:xfrm>
            <a:custGeom>
              <a:avLst/>
              <a:gdLst/>
              <a:ahLst/>
              <a:cxnLst/>
              <a:rect l="l" t="t" r="r" b="b"/>
              <a:pathLst>
                <a:path w="1073" h="1148" extrusionOk="0">
                  <a:moveTo>
                    <a:pt x="332" y="0"/>
                  </a:moveTo>
                  <a:cubicBezTo>
                    <a:pt x="320" y="0"/>
                    <a:pt x="309" y="2"/>
                    <a:pt x="298" y="5"/>
                  </a:cubicBezTo>
                  <a:cubicBezTo>
                    <a:pt x="239" y="17"/>
                    <a:pt x="215" y="65"/>
                    <a:pt x="203" y="124"/>
                  </a:cubicBezTo>
                  <a:cubicBezTo>
                    <a:pt x="155" y="279"/>
                    <a:pt x="96" y="434"/>
                    <a:pt x="48" y="588"/>
                  </a:cubicBezTo>
                  <a:cubicBezTo>
                    <a:pt x="36" y="648"/>
                    <a:pt x="1" y="719"/>
                    <a:pt x="24" y="791"/>
                  </a:cubicBezTo>
                  <a:cubicBezTo>
                    <a:pt x="60" y="993"/>
                    <a:pt x="358" y="1148"/>
                    <a:pt x="572" y="1148"/>
                  </a:cubicBezTo>
                  <a:cubicBezTo>
                    <a:pt x="798" y="1136"/>
                    <a:pt x="941" y="1017"/>
                    <a:pt x="1036" y="874"/>
                  </a:cubicBezTo>
                  <a:lnTo>
                    <a:pt x="1036" y="791"/>
                  </a:lnTo>
                  <a:cubicBezTo>
                    <a:pt x="1072" y="517"/>
                    <a:pt x="775" y="136"/>
                    <a:pt x="417" y="17"/>
                  </a:cubicBezTo>
                  <a:cubicBezTo>
                    <a:pt x="392" y="8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366725" y="4456050"/>
              <a:ext cx="30675" cy="25100"/>
            </a:xfrm>
            <a:custGeom>
              <a:avLst/>
              <a:gdLst/>
              <a:ahLst/>
              <a:cxnLst/>
              <a:rect l="l" t="t" r="r" b="b"/>
              <a:pathLst>
                <a:path w="1227" h="1004" extrusionOk="0">
                  <a:moveTo>
                    <a:pt x="768" y="0"/>
                  </a:moveTo>
                  <a:cubicBezTo>
                    <a:pt x="526" y="0"/>
                    <a:pt x="245" y="139"/>
                    <a:pt x="72" y="347"/>
                  </a:cubicBezTo>
                  <a:cubicBezTo>
                    <a:pt x="36" y="371"/>
                    <a:pt x="12" y="419"/>
                    <a:pt x="12" y="442"/>
                  </a:cubicBezTo>
                  <a:cubicBezTo>
                    <a:pt x="0" y="502"/>
                    <a:pt x="36" y="550"/>
                    <a:pt x="84" y="585"/>
                  </a:cubicBezTo>
                  <a:cubicBezTo>
                    <a:pt x="203" y="681"/>
                    <a:pt x="334" y="788"/>
                    <a:pt x="453" y="895"/>
                  </a:cubicBezTo>
                  <a:cubicBezTo>
                    <a:pt x="512" y="942"/>
                    <a:pt x="560" y="978"/>
                    <a:pt x="631" y="1002"/>
                  </a:cubicBezTo>
                  <a:cubicBezTo>
                    <a:pt x="642" y="1003"/>
                    <a:pt x="652" y="1004"/>
                    <a:pt x="663" y="1004"/>
                  </a:cubicBezTo>
                  <a:cubicBezTo>
                    <a:pt x="851" y="1004"/>
                    <a:pt x="1099" y="812"/>
                    <a:pt x="1155" y="609"/>
                  </a:cubicBezTo>
                  <a:cubicBezTo>
                    <a:pt x="1227" y="407"/>
                    <a:pt x="1155" y="228"/>
                    <a:pt x="1060" y="73"/>
                  </a:cubicBezTo>
                  <a:lnTo>
                    <a:pt x="1012" y="61"/>
                  </a:lnTo>
                  <a:cubicBezTo>
                    <a:pt x="941" y="19"/>
                    <a:pt x="857" y="0"/>
                    <a:pt x="768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7638525" y="4501125"/>
              <a:ext cx="167850" cy="116525"/>
            </a:xfrm>
            <a:custGeom>
              <a:avLst/>
              <a:gdLst/>
              <a:ahLst/>
              <a:cxnLst/>
              <a:rect l="l" t="t" r="r" b="b"/>
              <a:pathLst>
                <a:path w="6714" h="4661" extrusionOk="0">
                  <a:moveTo>
                    <a:pt x="4321" y="1"/>
                  </a:moveTo>
                  <a:cubicBezTo>
                    <a:pt x="4257" y="1"/>
                    <a:pt x="4193" y="3"/>
                    <a:pt x="4130" y="9"/>
                  </a:cubicBezTo>
                  <a:cubicBezTo>
                    <a:pt x="2833" y="116"/>
                    <a:pt x="1249" y="925"/>
                    <a:pt x="678" y="2116"/>
                  </a:cubicBezTo>
                  <a:cubicBezTo>
                    <a:pt x="654" y="2152"/>
                    <a:pt x="642" y="2187"/>
                    <a:pt x="630" y="2235"/>
                  </a:cubicBezTo>
                  <a:cubicBezTo>
                    <a:pt x="618" y="2247"/>
                    <a:pt x="618" y="2259"/>
                    <a:pt x="594" y="2271"/>
                  </a:cubicBezTo>
                  <a:cubicBezTo>
                    <a:pt x="1" y="3702"/>
                    <a:pt x="1266" y="4661"/>
                    <a:pt x="2542" y="4661"/>
                  </a:cubicBezTo>
                  <a:cubicBezTo>
                    <a:pt x="2700" y="4661"/>
                    <a:pt x="2857" y="4646"/>
                    <a:pt x="3011" y="4616"/>
                  </a:cubicBezTo>
                  <a:cubicBezTo>
                    <a:pt x="4309" y="4342"/>
                    <a:pt x="6666" y="3676"/>
                    <a:pt x="6702" y="2009"/>
                  </a:cubicBezTo>
                  <a:cubicBezTo>
                    <a:pt x="6713" y="781"/>
                    <a:pt x="5446" y="1"/>
                    <a:pt x="4321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7944175" y="4656575"/>
              <a:ext cx="74750" cy="60175"/>
            </a:xfrm>
            <a:custGeom>
              <a:avLst/>
              <a:gdLst/>
              <a:ahLst/>
              <a:cxnLst/>
              <a:rect l="l" t="t" r="r" b="b"/>
              <a:pathLst>
                <a:path w="2990" h="2407" extrusionOk="0">
                  <a:moveTo>
                    <a:pt x="1643" y="0"/>
                  </a:moveTo>
                  <a:cubicBezTo>
                    <a:pt x="1393" y="0"/>
                    <a:pt x="1137" y="71"/>
                    <a:pt x="917" y="208"/>
                  </a:cubicBezTo>
                  <a:cubicBezTo>
                    <a:pt x="370" y="553"/>
                    <a:pt x="1" y="1256"/>
                    <a:pt x="334" y="1875"/>
                  </a:cubicBezTo>
                  <a:cubicBezTo>
                    <a:pt x="546" y="2261"/>
                    <a:pt x="906" y="2406"/>
                    <a:pt x="1284" y="2406"/>
                  </a:cubicBezTo>
                  <a:cubicBezTo>
                    <a:pt x="1502" y="2406"/>
                    <a:pt x="1725" y="2358"/>
                    <a:pt x="1929" y="2280"/>
                  </a:cubicBezTo>
                  <a:cubicBezTo>
                    <a:pt x="1977" y="2256"/>
                    <a:pt x="2037" y="2244"/>
                    <a:pt x="2084" y="2220"/>
                  </a:cubicBezTo>
                  <a:cubicBezTo>
                    <a:pt x="2120" y="2196"/>
                    <a:pt x="2168" y="2173"/>
                    <a:pt x="2203" y="2137"/>
                  </a:cubicBezTo>
                  <a:cubicBezTo>
                    <a:pt x="2703" y="1768"/>
                    <a:pt x="2989" y="1137"/>
                    <a:pt x="2644" y="553"/>
                  </a:cubicBezTo>
                  <a:cubicBezTo>
                    <a:pt x="2431" y="180"/>
                    <a:pt x="2043" y="0"/>
                    <a:pt x="1643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7979000" y="467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7979000" y="467947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1" y="6"/>
                    <a:pt x="1" y="18"/>
                  </a:cubicBezTo>
                  <a:cubicBezTo>
                    <a:pt x="7" y="6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7978700" y="4679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6841650" y="4587975"/>
              <a:ext cx="163275" cy="96575"/>
            </a:xfrm>
            <a:custGeom>
              <a:avLst/>
              <a:gdLst/>
              <a:ahLst/>
              <a:cxnLst/>
              <a:rect l="l" t="t" r="r" b="b"/>
              <a:pathLst>
                <a:path w="6531" h="3863" extrusionOk="0">
                  <a:moveTo>
                    <a:pt x="4914" y="0"/>
                  </a:moveTo>
                  <a:cubicBezTo>
                    <a:pt x="4400" y="0"/>
                    <a:pt x="3863" y="99"/>
                    <a:pt x="3501" y="190"/>
                  </a:cubicBezTo>
                  <a:cubicBezTo>
                    <a:pt x="2644" y="392"/>
                    <a:pt x="1" y="738"/>
                    <a:pt x="370" y="2095"/>
                  </a:cubicBezTo>
                  <a:cubicBezTo>
                    <a:pt x="695" y="3265"/>
                    <a:pt x="2340" y="3863"/>
                    <a:pt x="3504" y="3863"/>
                  </a:cubicBezTo>
                  <a:cubicBezTo>
                    <a:pt x="3619" y="3863"/>
                    <a:pt x="3730" y="3857"/>
                    <a:pt x="3835" y="3845"/>
                  </a:cubicBezTo>
                  <a:cubicBezTo>
                    <a:pt x="5168" y="3702"/>
                    <a:pt x="6192" y="2547"/>
                    <a:pt x="6383" y="1261"/>
                  </a:cubicBezTo>
                  <a:cubicBezTo>
                    <a:pt x="6530" y="264"/>
                    <a:pt x="5753" y="0"/>
                    <a:pt x="4914" y="0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6477325" y="4517725"/>
              <a:ext cx="139625" cy="69275"/>
            </a:xfrm>
            <a:custGeom>
              <a:avLst/>
              <a:gdLst/>
              <a:ahLst/>
              <a:cxnLst/>
              <a:rect l="l" t="t" r="r" b="b"/>
              <a:pathLst>
                <a:path w="5585" h="2771" extrusionOk="0">
                  <a:moveTo>
                    <a:pt x="2657" y="0"/>
                  </a:moveTo>
                  <a:cubicBezTo>
                    <a:pt x="1979" y="0"/>
                    <a:pt x="1331" y="213"/>
                    <a:pt x="763" y="595"/>
                  </a:cubicBezTo>
                  <a:cubicBezTo>
                    <a:pt x="667" y="631"/>
                    <a:pt x="584" y="690"/>
                    <a:pt x="489" y="797"/>
                  </a:cubicBezTo>
                  <a:cubicBezTo>
                    <a:pt x="382" y="881"/>
                    <a:pt x="310" y="976"/>
                    <a:pt x="286" y="1071"/>
                  </a:cubicBezTo>
                  <a:cubicBezTo>
                    <a:pt x="84" y="1404"/>
                    <a:pt x="1" y="1774"/>
                    <a:pt x="227" y="2131"/>
                  </a:cubicBezTo>
                  <a:cubicBezTo>
                    <a:pt x="501" y="2607"/>
                    <a:pt x="1155" y="2655"/>
                    <a:pt x="1656" y="2714"/>
                  </a:cubicBezTo>
                  <a:cubicBezTo>
                    <a:pt x="1976" y="2753"/>
                    <a:pt x="2300" y="2771"/>
                    <a:pt x="2624" y="2771"/>
                  </a:cubicBezTo>
                  <a:cubicBezTo>
                    <a:pt x="2999" y="2771"/>
                    <a:pt x="3375" y="2747"/>
                    <a:pt x="3751" y="2702"/>
                  </a:cubicBezTo>
                  <a:cubicBezTo>
                    <a:pt x="4287" y="2619"/>
                    <a:pt x="4965" y="2595"/>
                    <a:pt x="5204" y="2012"/>
                  </a:cubicBezTo>
                  <a:cubicBezTo>
                    <a:pt x="5585" y="1059"/>
                    <a:pt x="4180" y="285"/>
                    <a:pt x="3489" y="107"/>
                  </a:cubicBezTo>
                  <a:cubicBezTo>
                    <a:pt x="3209" y="35"/>
                    <a:pt x="2930" y="0"/>
                    <a:pt x="2657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7197350" y="4568100"/>
              <a:ext cx="45875" cy="40400"/>
            </a:xfrm>
            <a:custGeom>
              <a:avLst/>
              <a:gdLst/>
              <a:ahLst/>
              <a:cxnLst/>
              <a:rect l="l" t="t" r="r" b="b"/>
              <a:pathLst>
                <a:path w="1835" h="1616" extrusionOk="0">
                  <a:moveTo>
                    <a:pt x="950" y="1"/>
                  </a:moveTo>
                  <a:cubicBezTo>
                    <a:pt x="769" y="1"/>
                    <a:pt x="592" y="67"/>
                    <a:pt x="465" y="211"/>
                  </a:cubicBezTo>
                  <a:cubicBezTo>
                    <a:pt x="406" y="270"/>
                    <a:pt x="358" y="330"/>
                    <a:pt x="298" y="390"/>
                  </a:cubicBezTo>
                  <a:cubicBezTo>
                    <a:pt x="84" y="604"/>
                    <a:pt x="1" y="997"/>
                    <a:pt x="179" y="1259"/>
                  </a:cubicBezTo>
                  <a:cubicBezTo>
                    <a:pt x="339" y="1508"/>
                    <a:pt x="574" y="1616"/>
                    <a:pt x="843" y="1616"/>
                  </a:cubicBezTo>
                  <a:cubicBezTo>
                    <a:pt x="894" y="1616"/>
                    <a:pt x="947" y="1612"/>
                    <a:pt x="1001" y="1604"/>
                  </a:cubicBezTo>
                  <a:cubicBezTo>
                    <a:pt x="1203" y="1580"/>
                    <a:pt x="1394" y="1437"/>
                    <a:pt x="1549" y="1294"/>
                  </a:cubicBezTo>
                  <a:cubicBezTo>
                    <a:pt x="1799" y="1021"/>
                    <a:pt x="1834" y="532"/>
                    <a:pt x="1549" y="270"/>
                  </a:cubicBezTo>
                  <a:cubicBezTo>
                    <a:pt x="1549" y="270"/>
                    <a:pt x="1537" y="247"/>
                    <a:pt x="1513" y="247"/>
                  </a:cubicBezTo>
                  <a:cubicBezTo>
                    <a:pt x="1501" y="235"/>
                    <a:pt x="1501" y="223"/>
                    <a:pt x="1489" y="211"/>
                  </a:cubicBezTo>
                  <a:cubicBezTo>
                    <a:pt x="1342" y="76"/>
                    <a:pt x="1144" y="1"/>
                    <a:pt x="950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035550" y="4531600"/>
              <a:ext cx="46175" cy="40500"/>
            </a:xfrm>
            <a:custGeom>
              <a:avLst/>
              <a:gdLst/>
              <a:ahLst/>
              <a:cxnLst/>
              <a:rect l="l" t="t" r="r" b="b"/>
              <a:pathLst>
                <a:path w="1847" h="1620" extrusionOk="0">
                  <a:moveTo>
                    <a:pt x="944" y="1"/>
                  </a:moveTo>
                  <a:cubicBezTo>
                    <a:pt x="765" y="1"/>
                    <a:pt x="590" y="64"/>
                    <a:pt x="465" y="206"/>
                  </a:cubicBezTo>
                  <a:cubicBezTo>
                    <a:pt x="406" y="266"/>
                    <a:pt x="358" y="326"/>
                    <a:pt x="298" y="385"/>
                  </a:cubicBezTo>
                  <a:cubicBezTo>
                    <a:pt x="96" y="611"/>
                    <a:pt x="1" y="992"/>
                    <a:pt x="179" y="1266"/>
                  </a:cubicBezTo>
                  <a:cubicBezTo>
                    <a:pt x="343" y="1522"/>
                    <a:pt x="585" y="1619"/>
                    <a:pt x="861" y="1619"/>
                  </a:cubicBezTo>
                  <a:cubicBezTo>
                    <a:pt x="907" y="1619"/>
                    <a:pt x="954" y="1616"/>
                    <a:pt x="1001" y="1611"/>
                  </a:cubicBezTo>
                  <a:cubicBezTo>
                    <a:pt x="1203" y="1576"/>
                    <a:pt x="1406" y="1445"/>
                    <a:pt x="1549" y="1290"/>
                  </a:cubicBezTo>
                  <a:cubicBezTo>
                    <a:pt x="1822" y="1028"/>
                    <a:pt x="1846" y="552"/>
                    <a:pt x="1549" y="266"/>
                  </a:cubicBezTo>
                  <a:cubicBezTo>
                    <a:pt x="1549" y="266"/>
                    <a:pt x="1537" y="254"/>
                    <a:pt x="1525" y="254"/>
                  </a:cubicBezTo>
                  <a:cubicBezTo>
                    <a:pt x="1501" y="242"/>
                    <a:pt x="1501" y="218"/>
                    <a:pt x="1489" y="206"/>
                  </a:cubicBezTo>
                  <a:cubicBezTo>
                    <a:pt x="1340" y="76"/>
                    <a:pt x="1139" y="1"/>
                    <a:pt x="944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7404225" y="4528150"/>
              <a:ext cx="72350" cy="79525"/>
            </a:xfrm>
            <a:custGeom>
              <a:avLst/>
              <a:gdLst/>
              <a:ahLst/>
              <a:cxnLst/>
              <a:rect l="l" t="t" r="r" b="b"/>
              <a:pathLst>
                <a:path w="2894" h="3181" extrusionOk="0">
                  <a:moveTo>
                    <a:pt x="1297" y="1"/>
                  </a:moveTo>
                  <a:cubicBezTo>
                    <a:pt x="906" y="1"/>
                    <a:pt x="523" y="192"/>
                    <a:pt x="298" y="583"/>
                  </a:cubicBezTo>
                  <a:cubicBezTo>
                    <a:pt x="1" y="1095"/>
                    <a:pt x="13" y="1809"/>
                    <a:pt x="251" y="2345"/>
                  </a:cubicBezTo>
                  <a:cubicBezTo>
                    <a:pt x="263" y="2404"/>
                    <a:pt x="298" y="2440"/>
                    <a:pt x="322" y="2499"/>
                  </a:cubicBezTo>
                  <a:cubicBezTo>
                    <a:pt x="370" y="2595"/>
                    <a:pt x="429" y="2666"/>
                    <a:pt x="501" y="2714"/>
                  </a:cubicBezTo>
                  <a:cubicBezTo>
                    <a:pt x="759" y="2995"/>
                    <a:pt x="1092" y="3180"/>
                    <a:pt x="1489" y="3180"/>
                  </a:cubicBezTo>
                  <a:cubicBezTo>
                    <a:pt x="1512" y="3180"/>
                    <a:pt x="1536" y="3179"/>
                    <a:pt x="1560" y="3178"/>
                  </a:cubicBezTo>
                  <a:cubicBezTo>
                    <a:pt x="1977" y="3154"/>
                    <a:pt x="2346" y="2904"/>
                    <a:pt x="2560" y="2547"/>
                  </a:cubicBezTo>
                  <a:cubicBezTo>
                    <a:pt x="2894" y="1892"/>
                    <a:pt x="2727" y="952"/>
                    <a:pt x="2227" y="416"/>
                  </a:cubicBezTo>
                  <a:cubicBezTo>
                    <a:pt x="1974" y="141"/>
                    <a:pt x="1633" y="1"/>
                    <a:pt x="1297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7153000" y="4760525"/>
              <a:ext cx="76225" cy="63350"/>
            </a:xfrm>
            <a:custGeom>
              <a:avLst/>
              <a:gdLst/>
              <a:ahLst/>
              <a:cxnLst/>
              <a:rect l="l" t="t" r="r" b="b"/>
              <a:pathLst>
                <a:path w="3049" h="2534" extrusionOk="0">
                  <a:moveTo>
                    <a:pt x="2369" y="1"/>
                  </a:moveTo>
                  <a:cubicBezTo>
                    <a:pt x="1657" y="1"/>
                    <a:pt x="558" y="1286"/>
                    <a:pt x="310" y="1634"/>
                  </a:cubicBezTo>
                  <a:cubicBezTo>
                    <a:pt x="120" y="1896"/>
                    <a:pt x="1" y="2348"/>
                    <a:pt x="298" y="2491"/>
                  </a:cubicBezTo>
                  <a:cubicBezTo>
                    <a:pt x="346" y="2522"/>
                    <a:pt x="398" y="2533"/>
                    <a:pt x="453" y="2533"/>
                  </a:cubicBezTo>
                  <a:cubicBezTo>
                    <a:pt x="549" y="2533"/>
                    <a:pt x="652" y="2498"/>
                    <a:pt x="751" y="2468"/>
                  </a:cubicBezTo>
                  <a:cubicBezTo>
                    <a:pt x="1287" y="2277"/>
                    <a:pt x="1799" y="1991"/>
                    <a:pt x="2263" y="1646"/>
                  </a:cubicBezTo>
                  <a:cubicBezTo>
                    <a:pt x="2668" y="1348"/>
                    <a:pt x="3049" y="872"/>
                    <a:pt x="2870" y="408"/>
                  </a:cubicBezTo>
                  <a:cubicBezTo>
                    <a:pt x="2760" y="117"/>
                    <a:pt x="2582" y="1"/>
                    <a:pt x="2369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6692825" y="4471475"/>
              <a:ext cx="58475" cy="24525"/>
            </a:xfrm>
            <a:custGeom>
              <a:avLst/>
              <a:gdLst/>
              <a:ahLst/>
              <a:cxnLst/>
              <a:rect l="l" t="t" r="r" b="b"/>
              <a:pathLst>
                <a:path w="2339" h="981" extrusionOk="0">
                  <a:moveTo>
                    <a:pt x="1719" y="0"/>
                  </a:moveTo>
                  <a:cubicBezTo>
                    <a:pt x="1241" y="0"/>
                    <a:pt x="602" y="208"/>
                    <a:pt x="417" y="290"/>
                  </a:cubicBezTo>
                  <a:cubicBezTo>
                    <a:pt x="227" y="385"/>
                    <a:pt x="1" y="576"/>
                    <a:pt x="120" y="766"/>
                  </a:cubicBezTo>
                  <a:cubicBezTo>
                    <a:pt x="179" y="861"/>
                    <a:pt x="286" y="885"/>
                    <a:pt x="370" y="897"/>
                  </a:cubicBezTo>
                  <a:cubicBezTo>
                    <a:pt x="612" y="952"/>
                    <a:pt x="860" y="981"/>
                    <a:pt x="1109" y="981"/>
                  </a:cubicBezTo>
                  <a:cubicBezTo>
                    <a:pt x="1239" y="981"/>
                    <a:pt x="1370" y="973"/>
                    <a:pt x="1501" y="957"/>
                  </a:cubicBezTo>
                  <a:cubicBezTo>
                    <a:pt x="1822" y="933"/>
                    <a:pt x="2203" y="814"/>
                    <a:pt x="2263" y="480"/>
                  </a:cubicBezTo>
                  <a:cubicBezTo>
                    <a:pt x="2339" y="115"/>
                    <a:pt x="2073" y="0"/>
                    <a:pt x="1719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5906725" y="4418275"/>
              <a:ext cx="216125" cy="329825"/>
            </a:xfrm>
            <a:custGeom>
              <a:avLst/>
              <a:gdLst/>
              <a:ahLst/>
              <a:cxnLst/>
              <a:rect l="l" t="t" r="r" b="b"/>
              <a:pathLst>
                <a:path w="8645" h="13193" extrusionOk="0">
                  <a:moveTo>
                    <a:pt x="8585" y="1"/>
                  </a:moveTo>
                  <a:lnTo>
                    <a:pt x="1620" y="513"/>
                  </a:lnTo>
                  <a:cubicBezTo>
                    <a:pt x="691" y="584"/>
                    <a:pt x="0" y="1346"/>
                    <a:pt x="0" y="2263"/>
                  </a:cubicBezTo>
                  <a:lnTo>
                    <a:pt x="12" y="5573"/>
                  </a:lnTo>
                  <a:lnTo>
                    <a:pt x="12" y="6644"/>
                  </a:lnTo>
                  <a:lnTo>
                    <a:pt x="36" y="11038"/>
                  </a:lnTo>
                  <a:cubicBezTo>
                    <a:pt x="36" y="11943"/>
                    <a:pt x="750" y="12705"/>
                    <a:pt x="1679" y="12764"/>
                  </a:cubicBezTo>
                  <a:lnTo>
                    <a:pt x="8644" y="13193"/>
                  </a:lnTo>
                  <a:lnTo>
                    <a:pt x="8644" y="11752"/>
                  </a:lnTo>
                  <a:lnTo>
                    <a:pt x="8644" y="10990"/>
                  </a:lnTo>
                  <a:lnTo>
                    <a:pt x="8609" y="6585"/>
                  </a:lnTo>
                  <a:lnTo>
                    <a:pt x="8597" y="4942"/>
                  </a:lnTo>
                  <a:lnTo>
                    <a:pt x="8585" y="1430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6121625" y="4231150"/>
              <a:ext cx="2131850" cy="684100"/>
            </a:xfrm>
            <a:custGeom>
              <a:avLst/>
              <a:gdLst/>
              <a:ahLst/>
              <a:cxnLst/>
              <a:rect l="l" t="t" r="r" b="b"/>
              <a:pathLst>
                <a:path w="85274" h="27364" extrusionOk="0">
                  <a:moveTo>
                    <a:pt x="74906" y="1"/>
                  </a:moveTo>
                  <a:cubicBezTo>
                    <a:pt x="74710" y="1"/>
                    <a:pt x="74510" y="3"/>
                    <a:pt x="74308" y="9"/>
                  </a:cubicBezTo>
                  <a:lnTo>
                    <a:pt x="74308" y="10498"/>
                  </a:lnTo>
                  <a:lnTo>
                    <a:pt x="14562" y="10498"/>
                  </a:lnTo>
                  <a:lnTo>
                    <a:pt x="14562" y="3985"/>
                  </a:lnTo>
                  <a:cubicBezTo>
                    <a:pt x="12324" y="5200"/>
                    <a:pt x="10883" y="6307"/>
                    <a:pt x="10883" y="6307"/>
                  </a:cubicBezTo>
                  <a:cubicBezTo>
                    <a:pt x="8561" y="8224"/>
                    <a:pt x="3751" y="8748"/>
                    <a:pt x="1382" y="8891"/>
                  </a:cubicBezTo>
                  <a:cubicBezTo>
                    <a:pt x="1060" y="8903"/>
                    <a:pt x="786" y="8903"/>
                    <a:pt x="572" y="8926"/>
                  </a:cubicBezTo>
                  <a:cubicBezTo>
                    <a:pt x="215" y="8938"/>
                    <a:pt x="1" y="8938"/>
                    <a:pt x="1" y="8938"/>
                  </a:cubicBezTo>
                  <a:lnTo>
                    <a:pt x="13" y="12451"/>
                  </a:lnTo>
                  <a:lnTo>
                    <a:pt x="13" y="14082"/>
                  </a:lnTo>
                  <a:lnTo>
                    <a:pt x="48" y="18487"/>
                  </a:lnTo>
                  <a:lnTo>
                    <a:pt x="48" y="19249"/>
                  </a:lnTo>
                  <a:cubicBezTo>
                    <a:pt x="48" y="19249"/>
                    <a:pt x="138" y="19244"/>
                    <a:pt x="304" y="19244"/>
                  </a:cubicBezTo>
                  <a:cubicBezTo>
                    <a:pt x="387" y="19244"/>
                    <a:pt x="489" y="19245"/>
                    <a:pt x="608" y="19249"/>
                  </a:cubicBezTo>
                  <a:cubicBezTo>
                    <a:pt x="834" y="19261"/>
                    <a:pt x="1108" y="19261"/>
                    <a:pt x="1429" y="19285"/>
                  </a:cubicBezTo>
                  <a:cubicBezTo>
                    <a:pt x="3799" y="19416"/>
                    <a:pt x="8609" y="19880"/>
                    <a:pt x="10942" y="21761"/>
                  </a:cubicBezTo>
                  <a:cubicBezTo>
                    <a:pt x="10942" y="21761"/>
                    <a:pt x="18098" y="27143"/>
                    <a:pt x="25231" y="27143"/>
                  </a:cubicBezTo>
                  <a:cubicBezTo>
                    <a:pt x="25254" y="27143"/>
                    <a:pt x="25278" y="27143"/>
                    <a:pt x="25301" y="27143"/>
                  </a:cubicBezTo>
                  <a:lnTo>
                    <a:pt x="42542" y="27048"/>
                  </a:lnTo>
                  <a:cubicBezTo>
                    <a:pt x="44209" y="27036"/>
                    <a:pt x="45840" y="26845"/>
                    <a:pt x="47459" y="26464"/>
                  </a:cubicBezTo>
                  <a:cubicBezTo>
                    <a:pt x="50923" y="25658"/>
                    <a:pt x="54422" y="25394"/>
                    <a:pt x="57514" y="25394"/>
                  </a:cubicBezTo>
                  <a:cubicBezTo>
                    <a:pt x="62043" y="25394"/>
                    <a:pt x="65699" y="25960"/>
                    <a:pt x="67092" y="26214"/>
                  </a:cubicBezTo>
                  <a:cubicBezTo>
                    <a:pt x="67140" y="26214"/>
                    <a:pt x="67164" y="26226"/>
                    <a:pt x="67199" y="26226"/>
                  </a:cubicBezTo>
                  <a:cubicBezTo>
                    <a:pt x="67509" y="26274"/>
                    <a:pt x="67807" y="26369"/>
                    <a:pt x="68116" y="26441"/>
                  </a:cubicBezTo>
                  <a:cubicBezTo>
                    <a:pt x="70607" y="27114"/>
                    <a:pt x="72843" y="27363"/>
                    <a:pt x="74788" y="27363"/>
                  </a:cubicBezTo>
                  <a:cubicBezTo>
                    <a:pt x="78719" y="27363"/>
                    <a:pt x="81459" y="26347"/>
                    <a:pt x="82701" y="25774"/>
                  </a:cubicBezTo>
                  <a:cubicBezTo>
                    <a:pt x="84071" y="25059"/>
                    <a:pt x="85106" y="23964"/>
                    <a:pt x="85083" y="21845"/>
                  </a:cubicBezTo>
                  <a:cubicBezTo>
                    <a:pt x="85083" y="20845"/>
                    <a:pt x="84785" y="19916"/>
                    <a:pt x="84309" y="19225"/>
                  </a:cubicBezTo>
                  <a:cubicBezTo>
                    <a:pt x="83880" y="18594"/>
                    <a:pt x="83892" y="17749"/>
                    <a:pt x="84368" y="17142"/>
                  </a:cubicBezTo>
                  <a:cubicBezTo>
                    <a:pt x="84464" y="17023"/>
                    <a:pt x="84547" y="16880"/>
                    <a:pt x="84618" y="16737"/>
                  </a:cubicBezTo>
                  <a:cubicBezTo>
                    <a:pt x="85023" y="15987"/>
                    <a:pt x="85273" y="14880"/>
                    <a:pt x="85273" y="13606"/>
                  </a:cubicBezTo>
                  <a:cubicBezTo>
                    <a:pt x="85261" y="12201"/>
                    <a:pt x="84940" y="10962"/>
                    <a:pt x="84428" y="10248"/>
                  </a:cubicBezTo>
                  <a:cubicBezTo>
                    <a:pt x="84404" y="10200"/>
                    <a:pt x="84368" y="10141"/>
                    <a:pt x="84333" y="10093"/>
                  </a:cubicBezTo>
                  <a:cubicBezTo>
                    <a:pt x="84225" y="9962"/>
                    <a:pt x="84154" y="9819"/>
                    <a:pt x="84094" y="9653"/>
                  </a:cubicBezTo>
                  <a:cubicBezTo>
                    <a:pt x="83892" y="9129"/>
                    <a:pt x="83952" y="8522"/>
                    <a:pt x="84285" y="8033"/>
                  </a:cubicBezTo>
                  <a:cubicBezTo>
                    <a:pt x="84761" y="7331"/>
                    <a:pt x="85023" y="6402"/>
                    <a:pt x="85023" y="5414"/>
                  </a:cubicBezTo>
                  <a:cubicBezTo>
                    <a:pt x="85011" y="3283"/>
                    <a:pt x="83987" y="2211"/>
                    <a:pt x="82606" y="1509"/>
                  </a:cubicBezTo>
                  <a:cubicBezTo>
                    <a:pt x="81372" y="954"/>
                    <a:pt x="78717" y="1"/>
                    <a:pt x="74906" y="1"/>
                  </a:cubicBez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6148425" y="4377800"/>
              <a:ext cx="309275" cy="281300"/>
            </a:xfrm>
            <a:custGeom>
              <a:avLst/>
              <a:gdLst/>
              <a:ahLst/>
              <a:cxnLst/>
              <a:rect l="l" t="t" r="r" b="b"/>
              <a:pathLst>
                <a:path w="12371" h="11252" extrusionOk="0">
                  <a:moveTo>
                    <a:pt x="12371" y="1"/>
                  </a:moveTo>
                  <a:cubicBezTo>
                    <a:pt x="11263" y="691"/>
                    <a:pt x="10561" y="1215"/>
                    <a:pt x="10466" y="1286"/>
                  </a:cubicBezTo>
                  <a:cubicBezTo>
                    <a:pt x="7954" y="3358"/>
                    <a:pt x="3072" y="3930"/>
                    <a:pt x="345" y="4096"/>
                  </a:cubicBezTo>
                  <a:cubicBezTo>
                    <a:pt x="226" y="4096"/>
                    <a:pt x="107" y="4108"/>
                    <a:pt x="0" y="4108"/>
                  </a:cubicBezTo>
                  <a:lnTo>
                    <a:pt x="12" y="6573"/>
                  </a:lnTo>
                  <a:lnTo>
                    <a:pt x="36" y="11252"/>
                  </a:lnTo>
                  <a:cubicBezTo>
                    <a:pt x="36" y="11252"/>
                    <a:pt x="9406" y="11252"/>
                    <a:pt x="12371" y="4727"/>
                  </a:cubicBezTo>
                  <a:lnTo>
                    <a:pt x="12371" y="1"/>
                  </a:lnTo>
                  <a:close/>
                </a:path>
              </a:pathLst>
            </a:cu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8005800" y="4258150"/>
              <a:ext cx="219675" cy="330275"/>
            </a:xfrm>
            <a:custGeom>
              <a:avLst/>
              <a:gdLst/>
              <a:ahLst/>
              <a:cxnLst/>
              <a:rect l="l" t="t" r="r" b="b"/>
              <a:pathLst>
                <a:path w="8787" h="13211" extrusionOk="0">
                  <a:moveTo>
                    <a:pt x="0" y="0"/>
                  </a:moveTo>
                  <a:lnTo>
                    <a:pt x="0" y="4965"/>
                  </a:lnTo>
                  <a:lnTo>
                    <a:pt x="0" y="9430"/>
                  </a:lnTo>
                  <a:cubicBezTo>
                    <a:pt x="2875" y="12754"/>
                    <a:pt x="6188" y="13210"/>
                    <a:pt x="7792" y="13210"/>
                  </a:cubicBezTo>
                  <a:cubicBezTo>
                    <a:pt x="8400" y="13210"/>
                    <a:pt x="8763" y="13145"/>
                    <a:pt x="8763" y="13145"/>
                  </a:cubicBezTo>
                  <a:cubicBezTo>
                    <a:pt x="8787" y="12930"/>
                    <a:pt x="8787" y="12740"/>
                    <a:pt x="8787" y="12526"/>
                  </a:cubicBezTo>
                  <a:cubicBezTo>
                    <a:pt x="8787" y="11192"/>
                    <a:pt x="8430" y="10228"/>
                    <a:pt x="8108" y="9763"/>
                  </a:cubicBezTo>
                  <a:cubicBezTo>
                    <a:pt x="8096" y="9728"/>
                    <a:pt x="8061" y="9716"/>
                    <a:pt x="8049" y="9680"/>
                  </a:cubicBezTo>
                  <a:lnTo>
                    <a:pt x="8037" y="9656"/>
                  </a:lnTo>
                  <a:cubicBezTo>
                    <a:pt x="7858" y="9430"/>
                    <a:pt x="7739" y="9180"/>
                    <a:pt x="7656" y="8942"/>
                  </a:cubicBezTo>
                  <a:cubicBezTo>
                    <a:pt x="7334" y="8073"/>
                    <a:pt x="7442" y="7096"/>
                    <a:pt x="7965" y="6322"/>
                  </a:cubicBezTo>
                  <a:cubicBezTo>
                    <a:pt x="8335" y="5775"/>
                    <a:pt x="8525" y="5060"/>
                    <a:pt x="8525" y="4310"/>
                  </a:cubicBezTo>
                  <a:cubicBezTo>
                    <a:pt x="8525" y="2893"/>
                    <a:pt x="8013" y="2048"/>
                    <a:pt x="6727" y="1393"/>
                  </a:cubicBezTo>
                  <a:cubicBezTo>
                    <a:pt x="5596" y="893"/>
                    <a:pt x="3286" y="72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7177700" y="3527700"/>
              <a:ext cx="683750" cy="760350"/>
            </a:xfrm>
            <a:custGeom>
              <a:avLst/>
              <a:gdLst/>
              <a:ahLst/>
              <a:cxnLst/>
              <a:rect l="l" t="t" r="r" b="b"/>
              <a:pathLst>
                <a:path w="27350" h="30414" extrusionOk="0">
                  <a:moveTo>
                    <a:pt x="27207" y="0"/>
                  </a:moveTo>
                  <a:cubicBezTo>
                    <a:pt x="25730" y="227"/>
                    <a:pt x="24242" y="453"/>
                    <a:pt x="22766" y="667"/>
                  </a:cubicBezTo>
                  <a:cubicBezTo>
                    <a:pt x="21885" y="810"/>
                    <a:pt x="21111" y="1310"/>
                    <a:pt x="20623" y="2060"/>
                  </a:cubicBezTo>
                  <a:cubicBezTo>
                    <a:pt x="20194" y="2715"/>
                    <a:pt x="19694" y="3453"/>
                    <a:pt x="19384" y="3822"/>
                  </a:cubicBezTo>
                  <a:cubicBezTo>
                    <a:pt x="19197" y="4052"/>
                    <a:pt x="18927" y="4290"/>
                    <a:pt x="18647" y="4290"/>
                  </a:cubicBezTo>
                  <a:cubicBezTo>
                    <a:pt x="18607" y="4290"/>
                    <a:pt x="18567" y="4285"/>
                    <a:pt x="18527" y="4275"/>
                  </a:cubicBezTo>
                  <a:cubicBezTo>
                    <a:pt x="18289" y="4215"/>
                    <a:pt x="18134" y="3965"/>
                    <a:pt x="18110" y="3703"/>
                  </a:cubicBezTo>
                  <a:cubicBezTo>
                    <a:pt x="18075" y="3465"/>
                    <a:pt x="18146" y="3215"/>
                    <a:pt x="18229" y="2977"/>
                  </a:cubicBezTo>
                  <a:lnTo>
                    <a:pt x="18718" y="1286"/>
                  </a:lnTo>
                  <a:lnTo>
                    <a:pt x="18718" y="1286"/>
                  </a:lnTo>
                  <a:cubicBezTo>
                    <a:pt x="17551" y="1465"/>
                    <a:pt x="16396" y="1655"/>
                    <a:pt x="15217" y="1822"/>
                  </a:cubicBezTo>
                  <a:cubicBezTo>
                    <a:pt x="12705" y="2143"/>
                    <a:pt x="11240" y="4656"/>
                    <a:pt x="10931" y="6084"/>
                  </a:cubicBezTo>
                  <a:cubicBezTo>
                    <a:pt x="10919" y="6180"/>
                    <a:pt x="10907" y="6251"/>
                    <a:pt x="10883" y="6323"/>
                  </a:cubicBezTo>
                  <a:cubicBezTo>
                    <a:pt x="10836" y="6561"/>
                    <a:pt x="10764" y="6787"/>
                    <a:pt x="10633" y="7001"/>
                  </a:cubicBezTo>
                  <a:cubicBezTo>
                    <a:pt x="10487" y="7216"/>
                    <a:pt x="10245" y="7399"/>
                    <a:pt x="9985" y="7399"/>
                  </a:cubicBezTo>
                  <a:cubicBezTo>
                    <a:pt x="9928" y="7399"/>
                    <a:pt x="9870" y="7390"/>
                    <a:pt x="9812" y="7370"/>
                  </a:cubicBezTo>
                  <a:cubicBezTo>
                    <a:pt x="9800" y="6382"/>
                    <a:pt x="10502" y="5525"/>
                    <a:pt x="10562" y="4537"/>
                  </a:cubicBezTo>
                  <a:cubicBezTo>
                    <a:pt x="10586" y="4001"/>
                    <a:pt x="10431" y="3489"/>
                    <a:pt x="10288" y="2953"/>
                  </a:cubicBezTo>
                  <a:cubicBezTo>
                    <a:pt x="10240" y="2977"/>
                    <a:pt x="10169" y="2989"/>
                    <a:pt x="10109" y="3025"/>
                  </a:cubicBezTo>
                  <a:cubicBezTo>
                    <a:pt x="9871" y="3108"/>
                    <a:pt x="9645" y="3215"/>
                    <a:pt x="9419" y="3334"/>
                  </a:cubicBezTo>
                  <a:cubicBezTo>
                    <a:pt x="7788" y="4156"/>
                    <a:pt x="6407" y="5406"/>
                    <a:pt x="5240" y="6799"/>
                  </a:cubicBezTo>
                  <a:cubicBezTo>
                    <a:pt x="4978" y="7120"/>
                    <a:pt x="4704" y="7442"/>
                    <a:pt x="4418" y="7787"/>
                  </a:cubicBezTo>
                  <a:cubicBezTo>
                    <a:pt x="3478" y="8930"/>
                    <a:pt x="2954" y="10371"/>
                    <a:pt x="3013" y="11847"/>
                  </a:cubicBezTo>
                  <a:cubicBezTo>
                    <a:pt x="3049" y="12561"/>
                    <a:pt x="3132" y="13264"/>
                    <a:pt x="3323" y="13978"/>
                  </a:cubicBezTo>
                  <a:cubicBezTo>
                    <a:pt x="3311" y="13978"/>
                    <a:pt x="3311" y="13966"/>
                    <a:pt x="3299" y="13966"/>
                  </a:cubicBezTo>
                  <a:cubicBezTo>
                    <a:pt x="2620" y="13704"/>
                    <a:pt x="2466" y="12835"/>
                    <a:pt x="2204" y="12145"/>
                  </a:cubicBezTo>
                  <a:cubicBezTo>
                    <a:pt x="2085" y="11859"/>
                    <a:pt x="1942" y="11609"/>
                    <a:pt x="1799" y="11347"/>
                  </a:cubicBezTo>
                  <a:cubicBezTo>
                    <a:pt x="751" y="13038"/>
                    <a:pt x="1" y="14824"/>
                    <a:pt x="13" y="16514"/>
                  </a:cubicBezTo>
                  <a:cubicBezTo>
                    <a:pt x="37" y="20491"/>
                    <a:pt x="4668" y="19729"/>
                    <a:pt x="7061" y="22289"/>
                  </a:cubicBezTo>
                  <a:cubicBezTo>
                    <a:pt x="9014" y="24372"/>
                    <a:pt x="8752" y="28861"/>
                    <a:pt x="11741" y="29968"/>
                  </a:cubicBezTo>
                  <a:cubicBezTo>
                    <a:pt x="12549" y="30266"/>
                    <a:pt x="13405" y="30413"/>
                    <a:pt x="14261" y="30413"/>
                  </a:cubicBezTo>
                  <a:cubicBezTo>
                    <a:pt x="14945" y="30413"/>
                    <a:pt x="15628" y="30320"/>
                    <a:pt x="16289" y="30135"/>
                  </a:cubicBezTo>
                  <a:cubicBezTo>
                    <a:pt x="16098" y="30064"/>
                    <a:pt x="15920" y="29992"/>
                    <a:pt x="15741" y="29897"/>
                  </a:cubicBezTo>
                  <a:cubicBezTo>
                    <a:pt x="15455" y="29766"/>
                    <a:pt x="15181" y="29611"/>
                    <a:pt x="14967" y="29397"/>
                  </a:cubicBezTo>
                  <a:cubicBezTo>
                    <a:pt x="14765" y="29159"/>
                    <a:pt x="14646" y="28813"/>
                    <a:pt x="14765" y="28528"/>
                  </a:cubicBezTo>
                  <a:cubicBezTo>
                    <a:pt x="14891" y="28195"/>
                    <a:pt x="15272" y="28039"/>
                    <a:pt x="15619" y="28039"/>
                  </a:cubicBezTo>
                  <a:cubicBezTo>
                    <a:pt x="15632" y="28039"/>
                    <a:pt x="15645" y="28039"/>
                    <a:pt x="15658" y="28040"/>
                  </a:cubicBezTo>
                  <a:cubicBezTo>
                    <a:pt x="16027" y="28040"/>
                    <a:pt x="16372" y="28182"/>
                    <a:pt x="16729" y="28278"/>
                  </a:cubicBezTo>
                  <a:cubicBezTo>
                    <a:pt x="17076" y="28370"/>
                    <a:pt x="17430" y="28412"/>
                    <a:pt x="17785" y="28412"/>
                  </a:cubicBezTo>
                  <a:cubicBezTo>
                    <a:pt x="18442" y="28412"/>
                    <a:pt x="19103" y="28267"/>
                    <a:pt x="19730" y="28028"/>
                  </a:cubicBezTo>
                  <a:cubicBezTo>
                    <a:pt x="21051" y="26611"/>
                    <a:pt x="21873" y="24765"/>
                    <a:pt x="22587" y="22944"/>
                  </a:cubicBezTo>
                  <a:cubicBezTo>
                    <a:pt x="22873" y="22277"/>
                    <a:pt x="23123" y="21610"/>
                    <a:pt x="23373" y="20920"/>
                  </a:cubicBezTo>
                  <a:cubicBezTo>
                    <a:pt x="23320" y="20910"/>
                    <a:pt x="23248" y="20906"/>
                    <a:pt x="23159" y="20906"/>
                  </a:cubicBezTo>
                  <a:cubicBezTo>
                    <a:pt x="22486" y="20906"/>
                    <a:pt x="20906" y="21160"/>
                    <a:pt x="20432" y="21265"/>
                  </a:cubicBezTo>
                  <a:cubicBezTo>
                    <a:pt x="20309" y="21289"/>
                    <a:pt x="20179" y="21303"/>
                    <a:pt x="20049" y="21303"/>
                  </a:cubicBezTo>
                  <a:cubicBezTo>
                    <a:pt x="19613" y="21303"/>
                    <a:pt x="19175" y="21153"/>
                    <a:pt x="18991" y="20777"/>
                  </a:cubicBezTo>
                  <a:cubicBezTo>
                    <a:pt x="18789" y="20420"/>
                    <a:pt x="18908" y="19967"/>
                    <a:pt x="19182" y="19658"/>
                  </a:cubicBezTo>
                  <a:cubicBezTo>
                    <a:pt x="19432" y="19348"/>
                    <a:pt x="19825" y="19169"/>
                    <a:pt x="20194" y="19038"/>
                  </a:cubicBezTo>
                  <a:cubicBezTo>
                    <a:pt x="21111" y="18693"/>
                    <a:pt x="22111" y="18586"/>
                    <a:pt x="23051" y="18324"/>
                  </a:cubicBezTo>
                  <a:cubicBezTo>
                    <a:pt x="23552" y="18193"/>
                    <a:pt x="24052" y="17979"/>
                    <a:pt x="24492" y="17705"/>
                  </a:cubicBezTo>
                  <a:cubicBezTo>
                    <a:pt x="25421" y="14871"/>
                    <a:pt x="26171" y="11978"/>
                    <a:pt x="26671" y="9061"/>
                  </a:cubicBezTo>
                  <a:lnTo>
                    <a:pt x="26671" y="9061"/>
                  </a:lnTo>
                  <a:cubicBezTo>
                    <a:pt x="26207" y="9228"/>
                    <a:pt x="25778" y="9359"/>
                    <a:pt x="25552" y="9466"/>
                  </a:cubicBezTo>
                  <a:cubicBezTo>
                    <a:pt x="25254" y="9597"/>
                    <a:pt x="24956" y="9740"/>
                    <a:pt x="24671" y="9763"/>
                  </a:cubicBezTo>
                  <a:cubicBezTo>
                    <a:pt x="24349" y="9752"/>
                    <a:pt x="24016" y="9561"/>
                    <a:pt x="23956" y="9240"/>
                  </a:cubicBezTo>
                  <a:cubicBezTo>
                    <a:pt x="23873" y="8799"/>
                    <a:pt x="24349" y="8454"/>
                    <a:pt x="24766" y="8263"/>
                  </a:cubicBezTo>
                  <a:cubicBezTo>
                    <a:pt x="25195" y="8049"/>
                    <a:pt x="26111" y="7489"/>
                    <a:pt x="26969" y="7216"/>
                  </a:cubicBezTo>
                  <a:cubicBezTo>
                    <a:pt x="27266" y="4834"/>
                    <a:pt x="27350" y="2417"/>
                    <a:pt x="27207" y="0"/>
                  </a:cubicBezTo>
                  <a:close/>
                </a:path>
              </a:pathLst>
            </a:custGeom>
            <a:solidFill>
              <a:srgbClr val="346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7380125" y="3614025"/>
              <a:ext cx="409600" cy="434300"/>
            </a:xfrm>
            <a:custGeom>
              <a:avLst/>
              <a:gdLst/>
              <a:ahLst/>
              <a:cxnLst/>
              <a:rect l="l" t="t" r="r" b="b"/>
              <a:pathLst>
                <a:path w="16384" h="17372" extrusionOk="0">
                  <a:moveTo>
                    <a:pt x="16383" y="0"/>
                  </a:moveTo>
                  <a:lnTo>
                    <a:pt x="11764" y="3846"/>
                  </a:lnTo>
                  <a:cubicBezTo>
                    <a:pt x="10216" y="5120"/>
                    <a:pt x="8704" y="6418"/>
                    <a:pt x="7227" y="7787"/>
                  </a:cubicBezTo>
                  <a:cubicBezTo>
                    <a:pt x="5775" y="9168"/>
                    <a:pt x="4358" y="10609"/>
                    <a:pt x="3108" y="12204"/>
                  </a:cubicBezTo>
                  <a:cubicBezTo>
                    <a:pt x="1858" y="13788"/>
                    <a:pt x="774" y="15514"/>
                    <a:pt x="0" y="17371"/>
                  </a:cubicBezTo>
                  <a:cubicBezTo>
                    <a:pt x="1084" y="15669"/>
                    <a:pt x="2298" y="14109"/>
                    <a:pt x="3632" y="12633"/>
                  </a:cubicBezTo>
                  <a:cubicBezTo>
                    <a:pt x="4953" y="11168"/>
                    <a:pt x="6370" y="9763"/>
                    <a:pt x="7823" y="8406"/>
                  </a:cubicBezTo>
                  <a:lnTo>
                    <a:pt x="12216" y="4334"/>
                  </a:lnTo>
                  <a:cubicBezTo>
                    <a:pt x="13669" y="2965"/>
                    <a:pt x="15097" y="1548"/>
                    <a:pt x="16383" y="0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7360175" y="3726525"/>
              <a:ext cx="47350" cy="209875"/>
            </a:xfrm>
            <a:custGeom>
              <a:avLst/>
              <a:gdLst/>
              <a:ahLst/>
              <a:cxnLst/>
              <a:rect l="l" t="t" r="r" b="b"/>
              <a:pathLst>
                <a:path w="1894" h="8395" extrusionOk="0">
                  <a:moveTo>
                    <a:pt x="512" y="1"/>
                  </a:moveTo>
                  <a:cubicBezTo>
                    <a:pt x="179" y="656"/>
                    <a:pt x="36" y="1406"/>
                    <a:pt x="24" y="2156"/>
                  </a:cubicBezTo>
                  <a:cubicBezTo>
                    <a:pt x="1" y="2894"/>
                    <a:pt x="96" y="3644"/>
                    <a:pt x="239" y="4358"/>
                  </a:cubicBezTo>
                  <a:cubicBezTo>
                    <a:pt x="405" y="5073"/>
                    <a:pt x="620" y="5751"/>
                    <a:pt x="870" y="6442"/>
                  </a:cubicBezTo>
                  <a:cubicBezTo>
                    <a:pt x="1120" y="7121"/>
                    <a:pt x="1417" y="7823"/>
                    <a:pt x="1894" y="8395"/>
                  </a:cubicBezTo>
                  <a:cubicBezTo>
                    <a:pt x="1751" y="7680"/>
                    <a:pt x="1655" y="6990"/>
                    <a:pt x="1525" y="6275"/>
                  </a:cubicBezTo>
                  <a:cubicBezTo>
                    <a:pt x="1405" y="5561"/>
                    <a:pt x="1251" y="4858"/>
                    <a:pt x="1108" y="4180"/>
                  </a:cubicBezTo>
                  <a:cubicBezTo>
                    <a:pt x="953" y="3489"/>
                    <a:pt x="810" y="2811"/>
                    <a:pt x="703" y="2120"/>
                  </a:cubicBezTo>
                  <a:cubicBezTo>
                    <a:pt x="596" y="1429"/>
                    <a:pt x="536" y="739"/>
                    <a:pt x="512" y="1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7535500" y="3669675"/>
              <a:ext cx="24125" cy="112550"/>
            </a:xfrm>
            <a:custGeom>
              <a:avLst/>
              <a:gdLst/>
              <a:ahLst/>
              <a:cxnLst/>
              <a:rect l="l" t="t" r="r" b="b"/>
              <a:pathLst>
                <a:path w="965" h="4502" extrusionOk="0">
                  <a:moveTo>
                    <a:pt x="655" y="1"/>
                  </a:moveTo>
                  <a:cubicBezTo>
                    <a:pt x="381" y="334"/>
                    <a:pt x="238" y="715"/>
                    <a:pt x="131" y="1108"/>
                  </a:cubicBezTo>
                  <a:cubicBezTo>
                    <a:pt x="48" y="1489"/>
                    <a:pt x="0" y="1894"/>
                    <a:pt x="24" y="2299"/>
                  </a:cubicBezTo>
                  <a:cubicBezTo>
                    <a:pt x="60" y="2703"/>
                    <a:pt x="131" y="3096"/>
                    <a:pt x="286" y="3477"/>
                  </a:cubicBezTo>
                  <a:cubicBezTo>
                    <a:pt x="429" y="3846"/>
                    <a:pt x="619" y="4204"/>
                    <a:pt x="917" y="4501"/>
                  </a:cubicBezTo>
                  <a:cubicBezTo>
                    <a:pt x="965" y="4084"/>
                    <a:pt x="953" y="3715"/>
                    <a:pt x="941" y="3322"/>
                  </a:cubicBezTo>
                  <a:cubicBezTo>
                    <a:pt x="941" y="2953"/>
                    <a:pt x="905" y="2596"/>
                    <a:pt x="893" y="2239"/>
                  </a:cubicBezTo>
                  <a:cubicBezTo>
                    <a:pt x="881" y="1882"/>
                    <a:pt x="846" y="1525"/>
                    <a:pt x="822" y="1156"/>
                  </a:cubicBezTo>
                  <a:cubicBezTo>
                    <a:pt x="786" y="798"/>
                    <a:pt x="738" y="417"/>
                    <a:pt x="655" y="1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7638175" y="3837225"/>
              <a:ext cx="106900" cy="26300"/>
            </a:xfrm>
            <a:custGeom>
              <a:avLst/>
              <a:gdLst/>
              <a:ahLst/>
              <a:cxnLst/>
              <a:rect l="l" t="t" r="r" b="b"/>
              <a:pathLst>
                <a:path w="4276" h="1052" extrusionOk="0">
                  <a:moveTo>
                    <a:pt x="492" y="0"/>
                  </a:moveTo>
                  <a:cubicBezTo>
                    <a:pt x="335" y="0"/>
                    <a:pt x="172" y="4"/>
                    <a:pt x="1" y="14"/>
                  </a:cubicBezTo>
                  <a:cubicBezTo>
                    <a:pt x="275" y="335"/>
                    <a:pt x="608" y="538"/>
                    <a:pt x="977" y="692"/>
                  </a:cubicBezTo>
                  <a:cubicBezTo>
                    <a:pt x="1323" y="835"/>
                    <a:pt x="1704" y="931"/>
                    <a:pt x="2073" y="990"/>
                  </a:cubicBezTo>
                  <a:cubicBezTo>
                    <a:pt x="2299" y="1028"/>
                    <a:pt x="2530" y="1051"/>
                    <a:pt x="2771" y="1051"/>
                  </a:cubicBezTo>
                  <a:cubicBezTo>
                    <a:pt x="2911" y="1051"/>
                    <a:pt x="3055" y="1043"/>
                    <a:pt x="3204" y="1026"/>
                  </a:cubicBezTo>
                  <a:cubicBezTo>
                    <a:pt x="3585" y="990"/>
                    <a:pt x="4049" y="823"/>
                    <a:pt x="4275" y="466"/>
                  </a:cubicBezTo>
                  <a:lnTo>
                    <a:pt x="4275" y="466"/>
                  </a:lnTo>
                  <a:cubicBezTo>
                    <a:pt x="4221" y="469"/>
                    <a:pt x="4169" y="471"/>
                    <a:pt x="4117" y="471"/>
                  </a:cubicBezTo>
                  <a:cubicBezTo>
                    <a:pt x="3787" y="471"/>
                    <a:pt x="3516" y="409"/>
                    <a:pt x="3228" y="347"/>
                  </a:cubicBezTo>
                  <a:cubicBezTo>
                    <a:pt x="2906" y="252"/>
                    <a:pt x="2549" y="169"/>
                    <a:pt x="2192" y="121"/>
                  </a:cubicBezTo>
                  <a:cubicBezTo>
                    <a:pt x="1835" y="61"/>
                    <a:pt x="1477" y="38"/>
                    <a:pt x="1120" y="14"/>
                  </a:cubicBezTo>
                  <a:cubicBezTo>
                    <a:pt x="914" y="7"/>
                    <a:pt x="708" y="0"/>
                    <a:pt x="492" y="0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476250" y="4028650"/>
              <a:ext cx="172375" cy="88950"/>
            </a:xfrm>
            <a:custGeom>
              <a:avLst/>
              <a:gdLst/>
              <a:ahLst/>
              <a:cxnLst/>
              <a:rect l="l" t="t" r="r" b="b"/>
              <a:pathLst>
                <a:path w="6895" h="3558" extrusionOk="0">
                  <a:moveTo>
                    <a:pt x="1" y="1"/>
                  </a:moveTo>
                  <a:cubicBezTo>
                    <a:pt x="227" y="655"/>
                    <a:pt x="525" y="1286"/>
                    <a:pt x="1001" y="1846"/>
                  </a:cubicBezTo>
                  <a:cubicBezTo>
                    <a:pt x="1454" y="2406"/>
                    <a:pt x="2073" y="2870"/>
                    <a:pt x="2739" y="3132"/>
                  </a:cubicBezTo>
                  <a:cubicBezTo>
                    <a:pt x="3418" y="3418"/>
                    <a:pt x="4132" y="3525"/>
                    <a:pt x="4823" y="3549"/>
                  </a:cubicBezTo>
                  <a:cubicBezTo>
                    <a:pt x="4941" y="3555"/>
                    <a:pt x="5059" y="3558"/>
                    <a:pt x="5177" y="3558"/>
                  </a:cubicBezTo>
                  <a:cubicBezTo>
                    <a:pt x="5757" y="3558"/>
                    <a:pt x="6330" y="3485"/>
                    <a:pt x="6895" y="3346"/>
                  </a:cubicBezTo>
                  <a:cubicBezTo>
                    <a:pt x="6228" y="3156"/>
                    <a:pt x="5561" y="3037"/>
                    <a:pt x="4918" y="2882"/>
                  </a:cubicBezTo>
                  <a:cubicBezTo>
                    <a:pt x="4263" y="2739"/>
                    <a:pt x="3656" y="2572"/>
                    <a:pt x="3073" y="2334"/>
                  </a:cubicBezTo>
                  <a:cubicBezTo>
                    <a:pt x="2489" y="2096"/>
                    <a:pt x="1954" y="1798"/>
                    <a:pt x="1477" y="1382"/>
                  </a:cubicBezTo>
                  <a:cubicBezTo>
                    <a:pt x="989" y="965"/>
                    <a:pt x="525" y="453"/>
                    <a:pt x="1" y="1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6270450" y="4377575"/>
              <a:ext cx="498300" cy="617875"/>
            </a:xfrm>
            <a:custGeom>
              <a:avLst/>
              <a:gdLst/>
              <a:ahLst/>
              <a:cxnLst/>
              <a:rect l="l" t="t" r="r" b="b"/>
              <a:pathLst>
                <a:path w="19932" h="24715" extrusionOk="0">
                  <a:moveTo>
                    <a:pt x="16789" y="1"/>
                  </a:moveTo>
                  <a:cubicBezTo>
                    <a:pt x="15939" y="1"/>
                    <a:pt x="15288" y="129"/>
                    <a:pt x="15288" y="129"/>
                  </a:cubicBezTo>
                  <a:cubicBezTo>
                    <a:pt x="12621" y="688"/>
                    <a:pt x="10824" y="1772"/>
                    <a:pt x="8990" y="3510"/>
                  </a:cubicBezTo>
                  <a:cubicBezTo>
                    <a:pt x="9087" y="3508"/>
                    <a:pt x="9184" y="3507"/>
                    <a:pt x="9282" y="3507"/>
                  </a:cubicBezTo>
                  <a:cubicBezTo>
                    <a:pt x="9736" y="3507"/>
                    <a:pt x="10194" y="3528"/>
                    <a:pt x="10645" y="3558"/>
                  </a:cubicBezTo>
                  <a:cubicBezTo>
                    <a:pt x="10693" y="3748"/>
                    <a:pt x="10597" y="3962"/>
                    <a:pt x="10466" y="4093"/>
                  </a:cubicBezTo>
                  <a:cubicBezTo>
                    <a:pt x="10312" y="4224"/>
                    <a:pt x="10133" y="4320"/>
                    <a:pt x="9942" y="4391"/>
                  </a:cubicBezTo>
                  <a:cubicBezTo>
                    <a:pt x="9561" y="4534"/>
                    <a:pt x="9157" y="4641"/>
                    <a:pt x="8740" y="4713"/>
                  </a:cubicBezTo>
                  <a:cubicBezTo>
                    <a:pt x="8383" y="4772"/>
                    <a:pt x="8037" y="4808"/>
                    <a:pt x="7680" y="4867"/>
                  </a:cubicBezTo>
                  <a:cubicBezTo>
                    <a:pt x="5954" y="6796"/>
                    <a:pt x="4704" y="9142"/>
                    <a:pt x="3680" y="11535"/>
                  </a:cubicBezTo>
                  <a:cubicBezTo>
                    <a:pt x="4263" y="11344"/>
                    <a:pt x="4835" y="11166"/>
                    <a:pt x="5430" y="10963"/>
                  </a:cubicBezTo>
                  <a:lnTo>
                    <a:pt x="5430" y="10963"/>
                  </a:lnTo>
                  <a:cubicBezTo>
                    <a:pt x="4739" y="12178"/>
                    <a:pt x="3787" y="13249"/>
                    <a:pt x="2680" y="14095"/>
                  </a:cubicBezTo>
                  <a:cubicBezTo>
                    <a:pt x="1429" y="17536"/>
                    <a:pt x="525" y="21107"/>
                    <a:pt x="1" y="24715"/>
                  </a:cubicBezTo>
                  <a:cubicBezTo>
                    <a:pt x="1108" y="22131"/>
                    <a:pt x="3406" y="20238"/>
                    <a:pt x="5811" y="18762"/>
                  </a:cubicBezTo>
                  <a:cubicBezTo>
                    <a:pt x="5894" y="18702"/>
                    <a:pt x="5990" y="18667"/>
                    <a:pt x="6073" y="18607"/>
                  </a:cubicBezTo>
                  <a:cubicBezTo>
                    <a:pt x="6228" y="17250"/>
                    <a:pt x="6359" y="15881"/>
                    <a:pt x="6942" y="14654"/>
                  </a:cubicBezTo>
                  <a:cubicBezTo>
                    <a:pt x="7502" y="15571"/>
                    <a:pt x="7609" y="16643"/>
                    <a:pt x="7597" y="17726"/>
                  </a:cubicBezTo>
                  <a:cubicBezTo>
                    <a:pt x="9454" y="16678"/>
                    <a:pt x="11347" y="15690"/>
                    <a:pt x="13026" y="14392"/>
                  </a:cubicBezTo>
                  <a:cubicBezTo>
                    <a:pt x="13752" y="13821"/>
                    <a:pt x="14419" y="13214"/>
                    <a:pt x="15050" y="12547"/>
                  </a:cubicBezTo>
                  <a:cubicBezTo>
                    <a:pt x="15312" y="11106"/>
                    <a:pt x="15538" y="9654"/>
                    <a:pt x="15717" y="8213"/>
                  </a:cubicBezTo>
                  <a:cubicBezTo>
                    <a:pt x="16312" y="8701"/>
                    <a:pt x="16658" y="9439"/>
                    <a:pt x="16908" y="10177"/>
                  </a:cubicBezTo>
                  <a:cubicBezTo>
                    <a:pt x="18705" y="7451"/>
                    <a:pt x="19801" y="4260"/>
                    <a:pt x="19932" y="998"/>
                  </a:cubicBezTo>
                  <a:cubicBezTo>
                    <a:pt x="19119" y="185"/>
                    <a:pt x="17810" y="1"/>
                    <a:pt x="16789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352900" y="4414125"/>
              <a:ext cx="386975" cy="408400"/>
            </a:xfrm>
            <a:custGeom>
              <a:avLst/>
              <a:gdLst/>
              <a:ahLst/>
              <a:cxnLst/>
              <a:rect l="l" t="t" r="r" b="b"/>
              <a:pathLst>
                <a:path w="15479" h="16336" extrusionOk="0">
                  <a:moveTo>
                    <a:pt x="15479" y="0"/>
                  </a:moveTo>
                  <a:cubicBezTo>
                    <a:pt x="13848" y="965"/>
                    <a:pt x="12336" y="2096"/>
                    <a:pt x="10859" y="3286"/>
                  </a:cubicBezTo>
                  <a:cubicBezTo>
                    <a:pt x="9395" y="4489"/>
                    <a:pt x="8014" y="5798"/>
                    <a:pt x="6704" y="7168"/>
                  </a:cubicBezTo>
                  <a:cubicBezTo>
                    <a:pt x="5406" y="8549"/>
                    <a:pt x="4168" y="10001"/>
                    <a:pt x="3049" y="11525"/>
                  </a:cubicBezTo>
                  <a:cubicBezTo>
                    <a:pt x="1918" y="13061"/>
                    <a:pt x="882" y="14657"/>
                    <a:pt x="1" y="16335"/>
                  </a:cubicBezTo>
                  <a:cubicBezTo>
                    <a:pt x="1191" y="14859"/>
                    <a:pt x="2370" y="13395"/>
                    <a:pt x="3573" y="11966"/>
                  </a:cubicBezTo>
                  <a:cubicBezTo>
                    <a:pt x="4799" y="10537"/>
                    <a:pt x="6049" y="9132"/>
                    <a:pt x="7347" y="7775"/>
                  </a:cubicBezTo>
                  <a:cubicBezTo>
                    <a:pt x="8621" y="6429"/>
                    <a:pt x="9966" y="5096"/>
                    <a:pt x="11312" y="3810"/>
                  </a:cubicBezTo>
                  <a:cubicBezTo>
                    <a:pt x="12669" y="2512"/>
                    <a:pt x="14074" y="1250"/>
                    <a:pt x="15479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6573775" y="4575450"/>
              <a:ext cx="24425" cy="84550"/>
            </a:xfrm>
            <a:custGeom>
              <a:avLst/>
              <a:gdLst/>
              <a:ahLst/>
              <a:cxnLst/>
              <a:rect l="l" t="t" r="r" b="b"/>
              <a:pathLst>
                <a:path w="977" h="3382" extrusionOk="0">
                  <a:moveTo>
                    <a:pt x="834" y="0"/>
                  </a:moveTo>
                  <a:cubicBezTo>
                    <a:pt x="584" y="226"/>
                    <a:pt x="429" y="488"/>
                    <a:pt x="310" y="774"/>
                  </a:cubicBezTo>
                  <a:cubicBezTo>
                    <a:pt x="191" y="1048"/>
                    <a:pt x="95" y="1322"/>
                    <a:pt x="60" y="1608"/>
                  </a:cubicBezTo>
                  <a:cubicBezTo>
                    <a:pt x="12" y="1893"/>
                    <a:pt x="0" y="2191"/>
                    <a:pt x="24" y="2489"/>
                  </a:cubicBezTo>
                  <a:cubicBezTo>
                    <a:pt x="60" y="2786"/>
                    <a:pt x="119" y="3084"/>
                    <a:pt x="274" y="3382"/>
                  </a:cubicBezTo>
                  <a:cubicBezTo>
                    <a:pt x="488" y="3108"/>
                    <a:pt x="607" y="2846"/>
                    <a:pt x="715" y="2572"/>
                  </a:cubicBezTo>
                  <a:cubicBezTo>
                    <a:pt x="798" y="2310"/>
                    <a:pt x="869" y="2036"/>
                    <a:pt x="917" y="1762"/>
                  </a:cubicBezTo>
                  <a:cubicBezTo>
                    <a:pt x="965" y="1477"/>
                    <a:pt x="977" y="1191"/>
                    <a:pt x="977" y="905"/>
                  </a:cubicBezTo>
                  <a:cubicBezTo>
                    <a:pt x="965" y="607"/>
                    <a:pt x="929" y="334"/>
                    <a:pt x="83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6690150" y="4457875"/>
              <a:ext cx="24725" cy="84550"/>
            </a:xfrm>
            <a:custGeom>
              <a:avLst/>
              <a:gdLst/>
              <a:ahLst/>
              <a:cxnLst/>
              <a:rect l="l" t="t" r="r" b="b"/>
              <a:pathLst>
                <a:path w="989" h="3382" extrusionOk="0">
                  <a:moveTo>
                    <a:pt x="834" y="0"/>
                  </a:moveTo>
                  <a:cubicBezTo>
                    <a:pt x="596" y="227"/>
                    <a:pt x="429" y="488"/>
                    <a:pt x="310" y="774"/>
                  </a:cubicBezTo>
                  <a:cubicBezTo>
                    <a:pt x="191" y="1048"/>
                    <a:pt x="108" y="1322"/>
                    <a:pt x="60" y="1608"/>
                  </a:cubicBezTo>
                  <a:cubicBezTo>
                    <a:pt x="12" y="1893"/>
                    <a:pt x="1" y="2191"/>
                    <a:pt x="36" y="2489"/>
                  </a:cubicBezTo>
                  <a:cubicBezTo>
                    <a:pt x="60" y="2786"/>
                    <a:pt x="120" y="3084"/>
                    <a:pt x="286" y="3382"/>
                  </a:cubicBezTo>
                  <a:cubicBezTo>
                    <a:pt x="489" y="3108"/>
                    <a:pt x="608" y="2846"/>
                    <a:pt x="715" y="2572"/>
                  </a:cubicBezTo>
                  <a:cubicBezTo>
                    <a:pt x="798" y="2310"/>
                    <a:pt x="882" y="2036"/>
                    <a:pt x="929" y="1762"/>
                  </a:cubicBezTo>
                  <a:cubicBezTo>
                    <a:pt x="965" y="1477"/>
                    <a:pt x="989" y="1191"/>
                    <a:pt x="989" y="905"/>
                  </a:cubicBezTo>
                  <a:cubicBezTo>
                    <a:pt x="965" y="608"/>
                    <a:pt x="941" y="334"/>
                    <a:pt x="83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6452925" y="4534400"/>
              <a:ext cx="78000" cy="40175"/>
            </a:xfrm>
            <a:custGeom>
              <a:avLst/>
              <a:gdLst/>
              <a:ahLst/>
              <a:cxnLst/>
              <a:rect l="l" t="t" r="r" b="b"/>
              <a:pathLst>
                <a:path w="3120" h="1607" extrusionOk="0">
                  <a:moveTo>
                    <a:pt x="2908" y="0"/>
                  </a:moveTo>
                  <a:cubicBezTo>
                    <a:pt x="2649" y="0"/>
                    <a:pt x="2412" y="47"/>
                    <a:pt x="2167" y="94"/>
                  </a:cubicBezTo>
                  <a:cubicBezTo>
                    <a:pt x="1881" y="166"/>
                    <a:pt x="1596" y="273"/>
                    <a:pt x="1346" y="404"/>
                  </a:cubicBezTo>
                  <a:cubicBezTo>
                    <a:pt x="1096" y="523"/>
                    <a:pt x="846" y="690"/>
                    <a:pt x="619" y="880"/>
                  </a:cubicBezTo>
                  <a:cubicBezTo>
                    <a:pt x="393" y="1095"/>
                    <a:pt x="167" y="1297"/>
                    <a:pt x="0" y="1595"/>
                  </a:cubicBezTo>
                  <a:cubicBezTo>
                    <a:pt x="78" y="1603"/>
                    <a:pt x="154" y="1607"/>
                    <a:pt x="229" y="1607"/>
                  </a:cubicBezTo>
                  <a:cubicBezTo>
                    <a:pt x="473" y="1607"/>
                    <a:pt x="701" y="1566"/>
                    <a:pt x="929" y="1511"/>
                  </a:cubicBezTo>
                  <a:cubicBezTo>
                    <a:pt x="1215" y="1440"/>
                    <a:pt x="1500" y="1333"/>
                    <a:pt x="1750" y="1202"/>
                  </a:cubicBezTo>
                  <a:cubicBezTo>
                    <a:pt x="2024" y="1059"/>
                    <a:pt x="2274" y="904"/>
                    <a:pt x="2501" y="702"/>
                  </a:cubicBezTo>
                  <a:cubicBezTo>
                    <a:pt x="2739" y="511"/>
                    <a:pt x="2941" y="309"/>
                    <a:pt x="3120" y="11"/>
                  </a:cubicBezTo>
                  <a:cubicBezTo>
                    <a:pt x="3047" y="4"/>
                    <a:pt x="2977" y="0"/>
                    <a:pt x="290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6594000" y="4425375"/>
              <a:ext cx="88150" cy="21900"/>
            </a:xfrm>
            <a:custGeom>
              <a:avLst/>
              <a:gdLst/>
              <a:ahLst/>
              <a:cxnLst/>
              <a:rect l="l" t="t" r="r" b="b"/>
              <a:pathLst>
                <a:path w="3526" h="876" extrusionOk="0">
                  <a:moveTo>
                    <a:pt x="1858" y="0"/>
                  </a:moveTo>
                  <a:cubicBezTo>
                    <a:pt x="1818" y="0"/>
                    <a:pt x="1779" y="1"/>
                    <a:pt x="1739" y="3"/>
                  </a:cubicBezTo>
                  <a:cubicBezTo>
                    <a:pt x="1453" y="3"/>
                    <a:pt x="1156" y="50"/>
                    <a:pt x="870" y="122"/>
                  </a:cubicBezTo>
                  <a:cubicBezTo>
                    <a:pt x="584" y="205"/>
                    <a:pt x="287" y="300"/>
                    <a:pt x="1" y="503"/>
                  </a:cubicBezTo>
                  <a:cubicBezTo>
                    <a:pt x="298" y="681"/>
                    <a:pt x="596" y="753"/>
                    <a:pt x="894" y="812"/>
                  </a:cubicBezTo>
                  <a:cubicBezTo>
                    <a:pt x="1125" y="858"/>
                    <a:pt x="1348" y="876"/>
                    <a:pt x="1576" y="876"/>
                  </a:cubicBezTo>
                  <a:cubicBezTo>
                    <a:pt x="1642" y="876"/>
                    <a:pt x="1708" y="874"/>
                    <a:pt x="1775" y="872"/>
                  </a:cubicBezTo>
                  <a:cubicBezTo>
                    <a:pt x="2073" y="860"/>
                    <a:pt x="2370" y="812"/>
                    <a:pt x="2656" y="741"/>
                  </a:cubicBezTo>
                  <a:cubicBezTo>
                    <a:pt x="2954" y="657"/>
                    <a:pt x="3239" y="562"/>
                    <a:pt x="3525" y="360"/>
                  </a:cubicBezTo>
                  <a:cubicBezTo>
                    <a:pt x="3227" y="205"/>
                    <a:pt x="2930" y="110"/>
                    <a:pt x="2608" y="62"/>
                  </a:cubicBezTo>
                  <a:cubicBezTo>
                    <a:pt x="2351" y="31"/>
                    <a:pt x="2111" y="0"/>
                    <a:pt x="185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6385050" y="4517400"/>
              <a:ext cx="76825" cy="133675"/>
            </a:xfrm>
            <a:custGeom>
              <a:avLst/>
              <a:gdLst/>
              <a:ahLst/>
              <a:cxnLst/>
              <a:rect l="l" t="t" r="r" b="b"/>
              <a:pathLst>
                <a:path w="3073" h="5347" extrusionOk="0">
                  <a:moveTo>
                    <a:pt x="3072" y="1"/>
                  </a:moveTo>
                  <a:cubicBezTo>
                    <a:pt x="2894" y="429"/>
                    <a:pt x="2596" y="822"/>
                    <a:pt x="2310" y="1191"/>
                  </a:cubicBezTo>
                  <a:cubicBezTo>
                    <a:pt x="1346" y="2453"/>
                    <a:pt x="334" y="3787"/>
                    <a:pt x="1" y="5346"/>
                  </a:cubicBezTo>
                  <a:cubicBezTo>
                    <a:pt x="370" y="4799"/>
                    <a:pt x="715" y="4227"/>
                    <a:pt x="1025" y="3644"/>
                  </a:cubicBezTo>
                  <a:cubicBezTo>
                    <a:pt x="1429" y="2906"/>
                    <a:pt x="1787" y="2120"/>
                    <a:pt x="2334" y="1477"/>
                  </a:cubicBezTo>
                  <a:cubicBezTo>
                    <a:pt x="2608" y="1179"/>
                    <a:pt x="2894" y="882"/>
                    <a:pt x="3013" y="489"/>
                  </a:cubicBezTo>
                  <a:lnTo>
                    <a:pt x="3072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293075" y="4750475"/>
              <a:ext cx="48550" cy="176225"/>
            </a:xfrm>
            <a:custGeom>
              <a:avLst/>
              <a:gdLst/>
              <a:ahLst/>
              <a:cxnLst/>
              <a:rect l="l" t="t" r="r" b="b"/>
              <a:pathLst>
                <a:path w="1942" h="7049" extrusionOk="0">
                  <a:moveTo>
                    <a:pt x="1941" y="0"/>
                  </a:moveTo>
                  <a:cubicBezTo>
                    <a:pt x="1346" y="1215"/>
                    <a:pt x="929" y="2524"/>
                    <a:pt x="703" y="3846"/>
                  </a:cubicBezTo>
                  <a:cubicBezTo>
                    <a:pt x="524" y="4941"/>
                    <a:pt x="453" y="6049"/>
                    <a:pt x="1" y="7049"/>
                  </a:cubicBezTo>
                  <a:cubicBezTo>
                    <a:pt x="179" y="6727"/>
                    <a:pt x="441" y="6441"/>
                    <a:pt x="596" y="6096"/>
                  </a:cubicBezTo>
                  <a:cubicBezTo>
                    <a:pt x="870" y="5560"/>
                    <a:pt x="882" y="4953"/>
                    <a:pt x="941" y="4370"/>
                  </a:cubicBezTo>
                  <a:cubicBezTo>
                    <a:pt x="1060" y="3036"/>
                    <a:pt x="1310" y="1679"/>
                    <a:pt x="1775" y="417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7189925" y="4356200"/>
              <a:ext cx="574800" cy="436250"/>
            </a:xfrm>
            <a:custGeom>
              <a:avLst/>
              <a:gdLst/>
              <a:ahLst/>
              <a:cxnLst/>
              <a:rect l="l" t="t" r="r" b="b"/>
              <a:pathLst>
                <a:path w="22992" h="17450" extrusionOk="0">
                  <a:moveTo>
                    <a:pt x="6193" y="1"/>
                  </a:moveTo>
                  <a:cubicBezTo>
                    <a:pt x="4959" y="1"/>
                    <a:pt x="3770" y="238"/>
                    <a:pt x="2560" y="745"/>
                  </a:cubicBezTo>
                  <a:cubicBezTo>
                    <a:pt x="2560" y="745"/>
                    <a:pt x="2559" y="745"/>
                    <a:pt x="2558" y="745"/>
                  </a:cubicBezTo>
                  <a:cubicBezTo>
                    <a:pt x="2476" y="745"/>
                    <a:pt x="1" y="1952"/>
                    <a:pt x="48" y="3627"/>
                  </a:cubicBezTo>
                  <a:cubicBezTo>
                    <a:pt x="2167" y="5425"/>
                    <a:pt x="4405" y="6913"/>
                    <a:pt x="6727" y="8104"/>
                  </a:cubicBezTo>
                  <a:cubicBezTo>
                    <a:pt x="6608" y="7484"/>
                    <a:pt x="6513" y="6865"/>
                    <a:pt x="6727" y="6282"/>
                  </a:cubicBezTo>
                  <a:cubicBezTo>
                    <a:pt x="7489" y="7222"/>
                    <a:pt x="8227" y="8163"/>
                    <a:pt x="8930" y="9116"/>
                  </a:cubicBezTo>
                  <a:cubicBezTo>
                    <a:pt x="9597" y="9377"/>
                    <a:pt x="10299" y="9651"/>
                    <a:pt x="11002" y="9878"/>
                  </a:cubicBezTo>
                  <a:cubicBezTo>
                    <a:pt x="12633" y="10413"/>
                    <a:pt x="14347" y="10806"/>
                    <a:pt x="16062" y="11437"/>
                  </a:cubicBezTo>
                  <a:cubicBezTo>
                    <a:pt x="15835" y="10568"/>
                    <a:pt x="15633" y="9675"/>
                    <a:pt x="15847" y="8842"/>
                  </a:cubicBezTo>
                  <a:lnTo>
                    <a:pt x="15847" y="8842"/>
                  </a:lnTo>
                  <a:cubicBezTo>
                    <a:pt x="16669" y="9770"/>
                    <a:pt x="17098" y="10901"/>
                    <a:pt x="17455" y="12021"/>
                  </a:cubicBezTo>
                  <a:cubicBezTo>
                    <a:pt x="17526" y="12056"/>
                    <a:pt x="17621" y="12092"/>
                    <a:pt x="17693" y="12140"/>
                  </a:cubicBezTo>
                  <a:cubicBezTo>
                    <a:pt x="19895" y="13176"/>
                    <a:pt x="22086" y="14997"/>
                    <a:pt x="22991" y="17450"/>
                  </a:cubicBezTo>
                  <a:cubicBezTo>
                    <a:pt x="22562" y="14188"/>
                    <a:pt x="21300" y="10866"/>
                    <a:pt x="19241" y="7913"/>
                  </a:cubicBezTo>
                  <a:cubicBezTo>
                    <a:pt x="18050" y="7222"/>
                    <a:pt x="16907" y="6425"/>
                    <a:pt x="15859" y="5532"/>
                  </a:cubicBezTo>
                  <a:lnTo>
                    <a:pt x="15859" y="5532"/>
                  </a:lnTo>
                  <a:cubicBezTo>
                    <a:pt x="16431" y="5591"/>
                    <a:pt x="16990" y="5663"/>
                    <a:pt x="17562" y="5746"/>
                  </a:cubicBezTo>
                  <a:cubicBezTo>
                    <a:pt x="15847" y="3782"/>
                    <a:pt x="13680" y="2079"/>
                    <a:pt x="11204" y="1079"/>
                  </a:cubicBezTo>
                  <a:cubicBezTo>
                    <a:pt x="10894" y="1138"/>
                    <a:pt x="10585" y="1210"/>
                    <a:pt x="10263" y="1281"/>
                  </a:cubicBezTo>
                  <a:cubicBezTo>
                    <a:pt x="9894" y="1365"/>
                    <a:pt x="9513" y="1400"/>
                    <a:pt x="9120" y="1436"/>
                  </a:cubicBezTo>
                  <a:cubicBezTo>
                    <a:pt x="9047" y="1441"/>
                    <a:pt x="8973" y="1446"/>
                    <a:pt x="8896" y="1446"/>
                  </a:cubicBezTo>
                  <a:cubicBezTo>
                    <a:pt x="8786" y="1446"/>
                    <a:pt x="8673" y="1436"/>
                    <a:pt x="8561" y="1400"/>
                  </a:cubicBezTo>
                  <a:cubicBezTo>
                    <a:pt x="8358" y="1365"/>
                    <a:pt x="8180" y="1234"/>
                    <a:pt x="8108" y="1079"/>
                  </a:cubicBezTo>
                  <a:cubicBezTo>
                    <a:pt x="8513" y="865"/>
                    <a:pt x="8942" y="650"/>
                    <a:pt x="9394" y="472"/>
                  </a:cubicBezTo>
                  <a:cubicBezTo>
                    <a:pt x="8271" y="164"/>
                    <a:pt x="7217" y="1"/>
                    <a:pt x="6193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7216100" y="4433425"/>
              <a:ext cx="463475" cy="201875"/>
            </a:xfrm>
            <a:custGeom>
              <a:avLst/>
              <a:gdLst/>
              <a:ahLst/>
              <a:cxnLst/>
              <a:rect l="l" t="t" r="r" b="b"/>
              <a:pathLst>
                <a:path w="18539" h="8075" extrusionOk="0">
                  <a:moveTo>
                    <a:pt x="2427" y="0"/>
                  </a:moveTo>
                  <a:cubicBezTo>
                    <a:pt x="1606" y="0"/>
                    <a:pt x="794" y="60"/>
                    <a:pt x="1" y="193"/>
                  </a:cubicBezTo>
                  <a:cubicBezTo>
                    <a:pt x="1692" y="216"/>
                    <a:pt x="3370" y="395"/>
                    <a:pt x="5037" y="728"/>
                  </a:cubicBezTo>
                  <a:cubicBezTo>
                    <a:pt x="6704" y="1050"/>
                    <a:pt x="8335" y="1562"/>
                    <a:pt x="9919" y="2228"/>
                  </a:cubicBezTo>
                  <a:cubicBezTo>
                    <a:pt x="11490" y="2883"/>
                    <a:pt x="13026" y="3717"/>
                    <a:pt x="14467" y="4705"/>
                  </a:cubicBezTo>
                  <a:cubicBezTo>
                    <a:pt x="15920" y="5693"/>
                    <a:pt x="17253" y="6824"/>
                    <a:pt x="18539" y="8074"/>
                  </a:cubicBezTo>
                  <a:cubicBezTo>
                    <a:pt x="17479" y="6646"/>
                    <a:pt x="16181" y="5372"/>
                    <a:pt x="14765" y="4264"/>
                  </a:cubicBezTo>
                  <a:cubicBezTo>
                    <a:pt x="13336" y="3181"/>
                    <a:pt x="11776" y="2288"/>
                    <a:pt x="10145" y="1586"/>
                  </a:cubicBezTo>
                  <a:cubicBezTo>
                    <a:pt x="8502" y="907"/>
                    <a:pt x="6787" y="431"/>
                    <a:pt x="5085" y="193"/>
                  </a:cubicBezTo>
                  <a:cubicBezTo>
                    <a:pt x="4198" y="69"/>
                    <a:pt x="3308" y="0"/>
                    <a:pt x="2427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7404525" y="4482875"/>
              <a:ext cx="46150" cy="57775"/>
            </a:xfrm>
            <a:custGeom>
              <a:avLst/>
              <a:gdLst/>
              <a:ahLst/>
              <a:cxnLst/>
              <a:rect l="l" t="t" r="r" b="b"/>
              <a:pathLst>
                <a:path w="1846" h="2311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262"/>
                    <a:pt x="179" y="489"/>
                    <a:pt x="298" y="703"/>
                  </a:cubicBezTo>
                  <a:cubicBezTo>
                    <a:pt x="417" y="905"/>
                    <a:pt x="548" y="1096"/>
                    <a:pt x="703" y="1298"/>
                  </a:cubicBezTo>
                  <a:cubicBezTo>
                    <a:pt x="846" y="1489"/>
                    <a:pt x="1013" y="1667"/>
                    <a:pt x="1191" y="1822"/>
                  </a:cubicBezTo>
                  <a:cubicBezTo>
                    <a:pt x="1382" y="2013"/>
                    <a:pt x="1584" y="2167"/>
                    <a:pt x="1834" y="2310"/>
                  </a:cubicBezTo>
                  <a:cubicBezTo>
                    <a:pt x="1846" y="2036"/>
                    <a:pt x="1775" y="1798"/>
                    <a:pt x="1679" y="1560"/>
                  </a:cubicBezTo>
                  <a:cubicBezTo>
                    <a:pt x="1584" y="1334"/>
                    <a:pt x="1465" y="1120"/>
                    <a:pt x="1298" y="917"/>
                  </a:cubicBezTo>
                  <a:cubicBezTo>
                    <a:pt x="1144" y="727"/>
                    <a:pt x="953" y="548"/>
                    <a:pt x="751" y="381"/>
                  </a:cubicBezTo>
                  <a:cubicBezTo>
                    <a:pt x="524" y="227"/>
                    <a:pt x="298" y="84"/>
                    <a:pt x="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7260750" y="4450725"/>
              <a:ext cx="54200" cy="48550"/>
            </a:xfrm>
            <a:custGeom>
              <a:avLst/>
              <a:gdLst/>
              <a:ahLst/>
              <a:cxnLst/>
              <a:rect l="l" t="t" r="r" b="b"/>
              <a:pathLst>
                <a:path w="2168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263"/>
                    <a:pt x="275" y="453"/>
                    <a:pt x="406" y="655"/>
                  </a:cubicBezTo>
                  <a:cubicBezTo>
                    <a:pt x="560" y="834"/>
                    <a:pt x="727" y="1001"/>
                    <a:pt x="894" y="1167"/>
                  </a:cubicBezTo>
                  <a:cubicBezTo>
                    <a:pt x="1084" y="1310"/>
                    <a:pt x="1263" y="1465"/>
                    <a:pt x="1465" y="1596"/>
                  </a:cubicBezTo>
                  <a:cubicBezTo>
                    <a:pt x="1668" y="1727"/>
                    <a:pt x="1894" y="1846"/>
                    <a:pt x="2168" y="1941"/>
                  </a:cubicBezTo>
                  <a:cubicBezTo>
                    <a:pt x="2132" y="1667"/>
                    <a:pt x="2025" y="1453"/>
                    <a:pt x="1894" y="1239"/>
                  </a:cubicBezTo>
                  <a:cubicBezTo>
                    <a:pt x="1763" y="1036"/>
                    <a:pt x="1620" y="834"/>
                    <a:pt x="1418" y="679"/>
                  </a:cubicBezTo>
                  <a:cubicBezTo>
                    <a:pt x="1239" y="513"/>
                    <a:pt x="1037" y="358"/>
                    <a:pt x="799" y="239"/>
                  </a:cubicBezTo>
                  <a:cubicBezTo>
                    <a:pt x="560" y="120"/>
                    <a:pt x="298" y="36"/>
                    <a:pt x="1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7433700" y="4425350"/>
              <a:ext cx="82175" cy="19275"/>
            </a:xfrm>
            <a:custGeom>
              <a:avLst/>
              <a:gdLst/>
              <a:ahLst/>
              <a:cxnLst/>
              <a:rect l="l" t="t" r="r" b="b"/>
              <a:pathLst>
                <a:path w="3287" h="771" extrusionOk="0">
                  <a:moveTo>
                    <a:pt x="1188" y="1"/>
                  </a:moveTo>
                  <a:cubicBezTo>
                    <a:pt x="1051" y="1"/>
                    <a:pt x="917" y="9"/>
                    <a:pt x="786" y="27"/>
                  </a:cubicBezTo>
                  <a:cubicBezTo>
                    <a:pt x="512" y="51"/>
                    <a:pt x="250" y="111"/>
                    <a:pt x="0" y="242"/>
                  </a:cubicBezTo>
                  <a:cubicBezTo>
                    <a:pt x="274" y="408"/>
                    <a:pt x="548" y="516"/>
                    <a:pt x="846" y="575"/>
                  </a:cubicBezTo>
                  <a:cubicBezTo>
                    <a:pt x="1108" y="658"/>
                    <a:pt x="1393" y="706"/>
                    <a:pt x="1655" y="742"/>
                  </a:cubicBezTo>
                  <a:cubicBezTo>
                    <a:pt x="1865" y="759"/>
                    <a:pt x="2067" y="770"/>
                    <a:pt x="2264" y="770"/>
                  </a:cubicBezTo>
                  <a:cubicBezTo>
                    <a:pt x="2336" y="770"/>
                    <a:pt x="2407" y="769"/>
                    <a:pt x="2477" y="766"/>
                  </a:cubicBezTo>
                  <a:cubicBezTo>
                    <a:pt x="2751" y="754"/>
                    <a:pt x="3013" y="706"/>
                    <a:pt x="3286" y="599"/>
                  </a:cubicBezTo>
                  <a:cubicBezTo>
                    <a:pt x="3001" y="408"/>
                    <a:pt x="2715" y="289"/>
                    <a:pt x="2441" y="206"/>
                  </a:cubicBezTo>
                  <a:cubicBezTo>
                    <a:pt x="2155" y="111"/>
                    <a:pt x="1870" y="51"/>
                    <a:pt x="1608" y="27"/>
                  </a:cubicBezTo>
                  <a:cubicBezTo>
                    <a:pt x="1465" y="9"/>
                    <a:pt x="1325" y="1"/>
                    <a:pt x="1188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267300" y="4385700"/>
              <a:ext cx="64325" cy="36775"/>
            </a:xfrm>
            <a:custGeom>
              <a:avLst/>
              <a:gdLst/>
              <a:ahLst/>
              <a:cxnLst/>
              <a:rect l="l" t="t" r="r" b="b"/>
              <a:pathLst>
                <a:path w="2573" h="1471" extrusionOk="0">
                  <a:moveTo>
                    <a:pt x="2429" y="1"/>
                  </a:moveTo>
                  <a:cubicBezTo>
                    <a:pt x="2166" y="1"/>
                    <a:pt x="1928" y="54"/>
                    <a:pt x="1715" y="125"/>
                  </a:cubicBezTo>
                  <a:cubicBezTo>
                    <a:pt x="1453" y="197"/>
                    <a:pt x="1215" y="304"/>
                    <a:pt x="1013" y="423"/>
                  </a:cubicBezTo>
                  <a:cubicBezTo>
                    <a:pt x="798" y="554"/>
                    <a:pt x="608" y="697"/>
                    <a:pt x="429" y="863"/>
                  </a:cubicBezTo>
                  <a:cubicBezTo>
                    <a:pt x="251" y="1030"/>
                    <a:pt x="108" y="1220"/>
                    <a:pt x="1" y="1470"/>
                  </a:cubicBezTo>
                  <a:cubicBezTo>
                    <a:pt x="298" y="1459"/>
                    <a:pt x="560" y="1387"/>
                    <a:pt x="822" y="1316"/>
                  </a:cubicBezTo>
                  <a:cubicBezTo>
                    <a:pt x="1072" y="1220"/>
                    <a:pt x="1299" y="1113"/>
                    <a:pt x="1513" y="994"/>
                  </a:cubicBezTo>
                  <a:cubicBezTo>
                    <a:pt x="1727" y="875"/>
                    <a:pt x="1930" y="744"/>
                    <a:pt x="2108" y="578"/>
                  </a:cubicBezTo>
                  <a:cubicBezTo>
                    <a:pt x="2287" y="423"/>
                    <a:pt x="2453" y="244"/>
                    <a:pt x="2573" y="6"/>
                  </a:cubicBezTo>
                  <a:cubicBezTo>
                    <a:pt x="2524" y="2"/>
                    <a:pt x="2476" y="1"/>
                    <a:pt x="2429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7480425" y="4397150"/>
              <a:ext cx="123850" cy="93200"/>
            </a:xfrm>
            <a:custGeom>
              <a:avLst/>
              <a:gdLst/>
              <a:ahLst/>
              <a:cxnLst/>
              <a:rect l="l" t="t" r="r" b="b"/>
              <a:pathLst>
                <a:path w="4954" h="3728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120"/>
                    <a:pt x="215" y="262"/>
                    <a:pt x="310" y="393"/>
                  </a:cubicBezTo>
                  <a:cubicBezTo>
                    <a:pt x="596" y="655"/>
                    <a:pt x="977" y="810"/>
                    <a:pt x="1334" y="989"/>
                  </a:cubicBezTo>
                  <a:cubicBezTo>
                    <a:pt x="2108" y="1358"/>
                    <a:pt x="2763" y="1929"/>
                    <a:pt x="3418" y="2477"/>
                  </a:cubicBezTo>
                  <a:cubicBezTo>
                    <a:pt x="3930" y="2906"/>
                    <a:pt x="4442" y="3322"/>
                    <a:pt x="4954" y="3727"/>
                  </a:cubicBezTo>
                  <a:cubicBezTo>
                    <a:pt x="4096" y="2429"/>
                    <a:pt x="2668" y="1513"/>
                    <a:pt x="1239" y="751"/>
                  </a:cubicBezTo>
                  <a:cubicBezTo>
                    <a:pt x="810" y="524"/>
                    <a:pt x="370" y="298"/>
                    <a:pt x="1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7672725" y="4571275"/>
              <a:ext cx="70550" cy="157200"/>
            </a:xfrm>
            <a:custGeom>
              <a:avLst/>
              <a:gdLst/>
              <a:ahLst/>
              <a:cxnLst/>
              <a:rect l="l" t="t" r="r" b="b"/>
              <a:pathLst>
                <a:path w="2822" h="6288" extrusionOk="0">
                  <a:moveTo>
                    <a:pt x="0" y="1"/>
                  </a:moveTo>
                  <a:lnTo>
                    <a:pt x="0" y="1"/>
                  </a:lnTo>
                  <a:cubicBezTo>
                    <a:pt x="83" y="143"/>
                    <a:pt x="167" y="263"/>
                    <a:pt x="262" y="358"/>
                  </a:cubicBezTo>
                  <a:cubicBezTo>
                    <a:pt x="976" y="1465"/>
                    <a:pt x="1453" y="2668"/>
                    <a:pt x="1750" y="3858"/>
                  </a:cubicBezTo>
                  <a:cubicBezTo>
                    <a:pt x="1869" y="4394"/>
                    <a:pt x="1965" y="4930"/>
                    <a:pt x="2238" y="5406"/>
                  </a:cubicBezTo>
                  <a:cubicBezTo>
                    <a:pt x="2405" y="5704"/>
                    <a:pt x="2655" y="5978"/>
                    <a:pt x="2822" y="6287"/>
                  </a:cubicBezTo>
                  <a:cubicBezTo>
                    <a:pt x="2369" y="5358"/>
                    <a:pt x="2191" y="4370"/>
                    <a:pt x="1869" y="3394"/>
                  </a:cubicBezTo>
                  <a:cubicBezTo>
                    <a:pt x="1465" y="2203"/>
                    <a:pt x="822" y="1048"/>
                    <a:pt x="0" y="1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6868450" y="2939825"/>
              <a:ext cx="274175" cy="772150"/>
            </a:xfrm>
            <a:custGeom>
              <a:avLst/>
              <a:gdLst/>
              <a:ahLst/>
              <a:cxnLst/>
              <a:rect l="l" t="t" r="r" b="b"/>
              <a:pathLst>
                <a:path w="10967" h="30886" extrusionOk="0">
                  <a:moveTo>
                    <a:pt x="5942" y="1"/>
                  </a:moveTo>
                  <a:lnTo>
                    <a:pt x="5942" y="1"/>
                  </a:lnTo>
                  <a:cubicBezTo>
                    <a:pt x="6454" y="2775"/>
                    <a:pt x="5608" y="5632"/>
                    <a:pt x="4430" y="8192"/>
                  </a:cubicBezTo>
                  <a:cubicBezTo>
                    <a:pt x="4382" y="8275"/>
                    <a:pt x="4346" y="8383"/>
                    <a:pt x="4299" y="8466"/>
                  </a:cubicBezTo>
                  <a:cubicBezTo>
                    <a:pt x="4941" y="9692"/>
                    <a:pt x="5573" y="10883"/>
                    <a:pt x="5775" y="12240"/>
                  </a:cubicBezTo>
                  <a:cubicBezTo>
                    <a:pt x="4811" y="11788"/>
                    <a:pt x="4108" y="10966"/>
                    <a:pt x="3525" y="10061"/>
                  </a:cubicBezTo>
                  <a:cubicBezTo>
                    <a:pt x="2560" y="11966"/>
                    <a:pt x="1548" y="13848"/>
                    <a:pt x="881" y="15872"/>
                  </a:cubicBezTo>
                  <a:cubicBezTo>
                    <a:pt x="596" y="16729"/>
                    <a:pt x="369" y="17622"/>
                    <a:pt x="239" y="18527"/>
                  </a:cubicBezTo>
                  <a:cubicBezTo>
                    <a:pt x="798" y="19884"/>
                    <a:pt x="1405" y="21206"/>
                    <a:pt x="2084" y="22503"/>
                  </a:cubicBezTo>
                  <a:cubicBezTo>
                    <a:pt x="1310" y="22432"/>
                    <a:pt x="620" y="22015"/>
                    <a:pt x="0" y="21539"/>
                  </a:cubicBezTo>
                  <a:lnTo>
                    <a:pt x="0" y="21539"/>
                  </a:lnTo>
                  <a:cubicBezTo>
                    <a:pt x="12" y="24801"/>
                    <a:pt x="905" y="28052"/>
                    <a:pt x="2596" y="30838"/>
                  </a:cubicBezTo>
                  <a:cubicBezTo>
                    <a:pt x="2765" y="30871"/>
                    <a:pt x="2936" y="30886"/>
                    <a:pt x="3106" y="30886"/>
                  </a:cubicBezTo>
                  <a:cubicBezTo>
                    <a:pt x="5022" y="30886"/>
                    <a:pt x="6930" y="28968"/>
                    <a:pt x="6930" y="28968"/>
                  </a:cubicBezTo>
                  <a:cubicBezTo>
                    <a:pt x="8835" y="27028"/>
                    <a:pt x="9728" y="25111"/>
                    <a:pt x="10275" y="22658"/>
                  </a:cubicBezTo>
                  <a:lnTo>
                    <a:pt x="10275" y="22658"/>
                  </a:lnTo>
                  <a:cubicBezTo>
                    <a:pt x="9835" y="22968"/>
                    <a:pt x="9359" y="23265"/>
                    <a:pt x="8882" y="23527"/>
                  </a:cubicBezTo>
                  <a:cubicBezTo>
                    <a:pt x="8728" y="23396"/>
                    <a:pt x="8692" y="23170"/>
                    <a:pt x="8728" y="22980"/>
                  </a:cubicBezTo>
                  <a:cubicBezTo>
                    <a:pt x="8775" y="22789"/>
                    <a:pt x="8882" y="22610"/>
                    <a:pt x="9002" y="22444"/>
                  </a:cubicBezTo>
                  <a:cubicBezTo>
                    <a:pt x="9240" y="22099"/>
                    <a:pt x="9525" y="21789"/>
                    <a:pt x="9823" y="21491"/>
                  </a:cubicBezTo>
                  <a:cubicBezTo>
                    <a:pt x="10073" y="21253"/>
                    <a:pt x="10359" y="21027"/>
                    <a:pt x="10609" y="20777"/>
                  </a:cubicBezTo>
                  <a:cubicBezTo>
                    <a:pt x="10966" y="18205"/>
                    <a:pt x="10704" y="15574"/>
                    <a:pt x="10228" y="13014"/>
                  </a:cubicBezTo>
                  <a:cubicBezTo>
                    <a:pt x="9847" y="13490"/>
                    <a:pt x="9466" y="13978"/>
                    <a:pt x="9097" y="14455"/>
                  </a:cubicBezTo>
                  <a:cubicBezTo>
                    <a:pt x="9002" y="13050"/>
                    <a:pt x="9192" y="11645"/>
                    <a:pt x="9644" y="10311"/>
                  </a:cubicBezTo>
                  <a:cubicBezTo>
                    <a:pt x="8763" y="6763"/>
                    <a:pt x="7525" y="3287"/>
                    <a:pt x="5942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6950600" y="3130325"/>
              <a:ext cx="99450" cy="555150"/>
            </a:xfrm>
            <a:custGeom>
              <a:avLst/>
              <a:gdLst/>
              <a:ahLst/>
              <a:cxnLst/>
              <a:rect l="l" t="t" r="r" b="b"/>
              <a:pathLst>
                <a:path w="3978" h="22206" extrusionOk="0">
                  <a:moveTo>
                    <a:pt x="3739" y="1"/>
                  </a:moveTo>
                  <a:cubicBezTo>
                    <a:pt x="3572" y="1894"/>
                    <a:pt x="3430" y="3763"/>
                    <a:pt x="3215" y="5620"/>
                  </a:cubicBezTo>
                  <a:cubicBezTo>
                    <a:pt x="3013" y="7490"/>
                    <a:pt x="2739" y="9347"/>
                    <a:pt x="2429" y="11192"/>
                  </a:cubicBezTo>
                  <a:cubicBezTo>
                    <a:pt x="2120" y="13038"/>
                    <a:pt x="1739" y="14883"/>
                    <a:pt x="1346" y="16717"/>
                  </a:cubicBezTo>
                  <a:cubicBezTo>
                    <a:pt x="929" y="18550"/>
                    <a:pt x="477" y="20372"/>
                    <a:pt x="1" y="22206"/>
                  </a:cubicBezTo>
                  <a:cubicBezTo>
                    <a:pt x="822" y="20491"/>
                    <a:pt x="1465" y="18693"/>
                    <a:pt x="2013" y="16884"/>
                  </a:cubicBezTo>
                  <a:cubicBezTo>
                    <a:pt x="2548" y="15062"/>
                    <a:pt x="2965" y="13216"/>
                    <a:pt x="3287" y="11347"/>
                  </a:cubicBezTo>
                  <a:cubicBezTo>
                    <a:pt x="3584" y="9466"/>
                    <a:pt x="3811" y="7573"/>
                    <a:pt x="3906" y="5692"/>
                  </a:cubicBezTo>
                  <a:cubicBezTo>
                    <a:pt x="3977" y="3787"/>
                    <a:pt x="3941" y="1894"/>
                    <a:pt x="3739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6945850" y="3392550"/>
              <a:ext cx="37825" cy="78025"/>
            </a:xfrm>
            <a:custGeom>
              <a:avLst/>
              <a:gdLst/>
              <a:ahLst/>
              <a:cxnLst/>
              <a:rect l="l" t="t" r="r" b="b"/>
              <a:pathLst>
                <a:path w="1513" h="3121" extrusionOk="0">
                  <a:moveTo>
                    <a:pt x="24" y="1"/>
                  </a:moveTo>
                  <a:cubicBezTo>
                    <a:pt x="0" y="346"/>
                    <a:pt x="60" y="632"/>
                    <a:pt x="119" y="906"/>
                  </a:cubicBezTo>
                  <a:cubicBezTo>
                    <a:pt x="191" y="1192"/>
                    <a:pt x="274" y="1465"/>
                    <a:pt x="393" y="1715"/>
                  </a:cubicBezTo>
                  <a:cubicBezTo>
                    <a:pt x="524" y="1965"/>
                    <a:pt x="655" y="2204"/>
                    <a:pt x="822" y="2442"/>
                  </a:cubicBezTo>
                  <a:cubicBezTo>
                    <a:pt x="988" y="2680"/>
                    <a:pt x="1167" y="2906"/>
                    <a:pt x="1441" y="3120"/>
                  </a:cubicBezTo>
                  <a:cubicBezTo>
                    <a:pt x="1512" y="2775"/>
                    <a:pt x="1488" y="2477"/>
                    <a:pt x="1441" y="2180"/>
                  </a:cubicBezTo>
                  <a:cubicBezTo>
                    <a:pt x="1393" y="1894"/>
                    <a:pt x="1310" y="1608"/>
                    <a:pt x="1191" y="1346"/>
                  </a:cubicBezTo>
                  <a:cubicBezTo>
                    <a:pt x="1072" y="1073"/>
                    <a:pt x="917" y="822"/>
                    <a:pt x="726" y="596"/>
                  </a:cubicBezTo>
                  <a:cubicBezTo>
                    <a:pt x="548" y="382"/>
                    <a:pt x="321" y="168"/>
                    <a:pt x="24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6914000" y="3555375"/>
              <a:ext cx="38125" cy="77725"/>
            </a:xfrm>
            <a:custGeom>
              <a:avLst/>
              <a:gdLst/>
              <a:ahLst/>
              <a:cxnLst/>
              <a:rect l="l" t="t" r="r" b="b"/>
              <a:pathLst>
                <a:path w="1525" h="3109" extrusionOk="0">
                  <a:moveTo>
                    <a:pt x="36" y="1"/>
                  </a:moveTo>
                  <a:cubicBezTo>
                    <a:pt x="0" y="334"/>
                    <a:pt x="60" y="620"/>
                    <a:pt x="119" y="906"/>
                  </a:cubicBezTo>
                  <a:cubicBezTo>
                    <a:pt x="202" y="1191"/>
                    <a:pt x="286" y="1453"/>
                    <a:pt x="405" y="1703"/>
                  </a:cubicBezTo>
                  <a:cubicBezTo>
                    <a:pt x="524" y="1965"/>
                    <a:pt x="667" y="2203"/>
                    <a:pt x="822" y="2441"/>
                  </a:cubicBezTo>
                  <a:cubicBezTo>
                    <a:pt x="1000" y="2680"/>
                    <a:pt x="1179" y="2894"/>
                    <a:pt x="1453" y="3108"/>
                  </a:cubicBezTo>
                  <a:cubicBezTo>
                    <a:pt x="1524" y="2775"/>
                    <a:pt x="1512" y="2465"/>
                    <a:pt x="1453" y="2168"/>
                  </a:cubicBezTo>
                  <a:cubicBezTo>
                    <a:pt x="1405" y="1882"/>
                    <a:pt x="1310" y="1608"/>
                    <a:pt x="1191" y="1334"/>
                  </a:cubicBezTo>
                  <a:cubicBezTo>
                    <a:pt x="1072" y="1072"/>
                    <a:pt x="929" y="810"/>
                    <a:pt x="738" y="596"/>
                  </a:cubicBezTo>
                  <a:cubicBezTo>
                    <a:pt x="560" y="370"/>
                    <a:pt x="333" y="155"/>
                    <a:pt x="36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7056575" y="3391975"/>
              <a:ext cx="43175" cy="77100"/>
            </a:xfrm>
            <a:custGeom>
              <a:avLst/>
              <a:gdLst/>
              <a:ahLst/>
              <a:cxnLst/>
              <a:rect l="l" t="t" r="r" b="b"/>
              <a:pathLst>
                <a:path w="1727" h="3084" extrusionOk="0">
                  <a:moveTo>
                    <a:pt x="1715" y="0"/>
                  </a:moveTo>
                  <a:lnTo>
                    <a:pt x="1715" y="0"/>
                  </a:lnTo>
                  <a:cubicBezTo>
                    <a:pt x="1405" y="167"/>
                    <a:pt x="1191" y="369"/>
                    <a:pt x="988" y="595"/>
                  </a:cubicBezTo>
                  <a:cubicBezTo>
                    <a:pt x="798" y="822"/>
                    <a:pt x="619" y="1072"/>
                    <a:pt x="476" y="1322"/>
                  </a:cubicBezTo>
                  <a:cubicBezTo>
                    <a:pt x="334" y="1572"/>
                    <a:pt x="226" y="1858"/>
                    <a:pt x="143" y="2143"/>
                  </a:cubicBezTo>
                  <a:cubicBezTo>
                    <a:pt x="60" y="2441"/>
                    <a:pt x="0" y="2739"/>
                    <a:pt x="24" y="3084"/>
                  </a:cubicBezTo>
                  <a:cubicBezTo>
                    <a:pt x="322" y="2905"/>
                    <a:pt x="536" y="2691"/>
                    <a:pt x="750" y="2453"/>
                  </a:cubicBezTo>
                  <a:cubicBezTo>
                    <a:pt x="941" y="2227"/>
                    <a:pt x="1119" y="1988"/>
                    <a:pt x="1250" y="1738"/>
                  </a:cubicBezTo>
                  <a:cubicBezTo>
                    <a:pt x="1405" y="1488"/>
                    <a:pt x="1512" y="1215"/>
                    <a:pt x="1596" y="941"/>
                  </a:cubicBezTo>
                  <a:cubicBezTo>
                    <a:pt x="1667" y="643"/>
                    <a:pt x="1727" y="345"/>
                    <a:pt x="1715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6999125" y="3588125"/>
              <a:ext cx="70550" cy="51525"/>
            </a:xfrm>
            <a:custGeom>
              <a:avLst/>
              <a:gdLst/>
              <a:ahLst/>
              <a:cxnLst/>
              <a:rect l="l" t="t" r="r" b="b"/>
              <a:pathLst>
                <a:path w="2822" h="2061" extrusionOk="0">
                  <a:moveTo>
                    <a:pt x="2822" y="0"/>
                  </a:moveTo>
                  <a:lnTo>
                    <a:pt x="2822" y="0"/>
                  </a:lnTo>
                  <a:cubicBezTo>
                    <a:pt x="2477" y="24"/>
                    <a:pt x="2203" y="119"/>
                    <a:pt x="1917" y="238"/>
                  </a:cubicBezTo>
                  <a:cubicBezTo>
                    <a:pt x="1643" y="358"/>
                    <a:pt x="1393" y="500"/>
                    <a:pt x="1155" y="679"/>
                  </a:cubicBezTo>
                  <a:cubicBezTo>
                    <a:pt x="917" y="858"/>
                    <a:pt x="691" y="1048"/>
                    <a:pt x="500" y="1274"/>
                  </a:cubicBezTo>
                  <a:cubicBezTo>
                    <a:pt x="310" y="1501"/>
                    <a:pt x="131" y="1751"/>
                    <a:pt x="0" y="2060"/>
                  </a:cubicBezTo>
                  <a:cubicBezTo>
                    <a:pt x="346" y="2036"/>
                    <a:pt x="631" y="1941"/>
                    <a:pt x="905" y="1810"/>
                  </a:cubicBezTo>
                  <a:cubicBezTo>
                    <a:pt x="1167" y="1691"/>
                    <a:pt x="1429" y="1548"/>
                    <a:pt x="1667" y="1381"/>
                  </a:cubicBezTo>
                  <a:cubicBezTo>
                    <a:pt x="1905" y="1203"/>
                    <a:pt x="2120" y="1012"/>
                    <a:pt x="2322" y="786"/>
                  </a:cubicBezTo>
                  <a:cubicBezTo>
                    <a:pt x="2512" y="560"/>
                    <a:pt x="2691" y="322"/>
                    <a:pt x="2822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6899700" y="3230050"/>
              <a:ext cx="51225" cy="108950"/>
            </a:xfrm>
            <a:custGeom>
              <a:avLst/>
              <a:gdLst/>
              <a:ahLst/>
              <a:cxnLst/>
              <a:rect l="l" t="t" r="r" b="b"/>
              <a:pathLst>
                <a:path w="2049" h="4358" extrusionOk="0">
                  <a:moveTo>
                    <a:pt x="2048" y="0"/>
                  </a:moveTo>
                  <a:lnTo>
                    <a:pt x="1810" y="512"/>
                  </a:lnTo>
                  <a:cubicBezTo>
                    <a:pt x="1810" y="512"/>
                    <a:pt x="905" y="2310"/>
                    <a:pt x="286" y="3560"/>
                  </a:cubicBezTo>
                  <a:cubicBezTo>
                    <a:pt x="143" y="3810"/>
                    <a:pt x="12" y="4084"/>
                    <a:pt x="1" y="4358"/>
                  </a:cubicBezTo>
                  <a:cubicBezTo>
                    <a:pt x="1096" y="3155"/>
                    <a:pt x="1834" y="1619"/>
                    <a:pt x="2048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6569900" y="3174375"/>
              <a:ext cx="498300" cy="776175"/>
            </a:xfrm>
            <a:custGeom>
              <a:avLst/>
              <a:gdLst/>
              <a:ahLst/>
              <a:cxnLst/>
              <a:rect l="l" t="t" r="r" b="b"/>
              <a:pathLst>
                <a:path w="19932" h="31047" extrusionOk="0">
                  <a:moveTo>
                    <a:pt x="917" y="1"/>
                  </a:moveTo>
                  <a:lnTo>
                    <a:pt x="917" y="1"/>
                  </a:lnTo>
                  <a:cubicBezTo>
                    <a:pt x="1298" y="1810"/>
                    <a:pt x="1179" y="3656"/>
                    <a:pt x="953" y="5501"/>
                  </a:cubicBezTo>
                  <a:cubicBezTo>
                    <a:pt x="1334" y="5835"/>
                    <a:pt x="1667" y="6204"/>
                    <a:pt x="1941" y="6609"/>
                  </a:cubicBezTo>
                  <a:cubicBezTo>
                    <a:pt x="2775" y="7871"/>
                    <a:pt x="3179" y="9371"/>
                    <a:pt x="3548" y="10847"/>
                  </a:cubicBezTo>
                  <a:cubicBezTo>
                    <a:pt x="3572" y="10966"/>
                    <a:pt x="3608" y="11097"/>
                    <a:pt x="3572" y="11216"/>
                  </a:cubicBezTo>
                  <a:cubicBezTo>
                    <a:pt x="3524" y="11477"/>
                    <a:pt x="3282" y="11576"/>
                    <a:pt x="3005" y="11576"/>
                  </a:cubicBezTo>
                  <a:cubicBezTo>
                    <a:pt x="2803" y="11576"/>
                    <a:pt x="2582" y="11523"/>
                    <a:pt x="2405" y="11443"/>
                  </a:cubicBezTo>
                  <a:cubicBezTo>
                    <a:pt x="1655" y="11097"/>
                    <a:pt x="989" y="10657"/>
                    <a:pt x="358" y="10133"/>
                  </a:cubicBezTo>
                  <a:cubicBezTo>
                    <a:pt x="84" y="12800"/>
                    <a:pt x="0" y="15491"/>
                    <a:pt x="108" y="18170"/>
                  </a:cubicBezTo>
                  <a:cubicBezTo>
                    <a:pt x="2108" y="19777"/>
                    <a:pt x="3965" y="21622"/>
                    <a:pt x="4465" y="24075"/>
                  </a:cubicBezTo>
                  <a:cubicBezTo>
                    <a:pt x="3953" y="24027"/>
                    <a:pt x="3477" y="23718"/>
                    <a:pt x="3037" y="23408"/>
                  </a:cubicBezTo>
                  <a:cubicBezTo>
                    <a:pt x="2144" y="22777"/>
                    <a:pt x="1274" y="22158"/>
                    <a:pt x="393" y="21515"/>
                  </a:cubicBezTo>
                  <a:lnTo>
                    <a:pt x="393" y="21515"/>
                  </a:lnTo>
                  <a:cubicBezTo>
                    <a:pt x="631" y="23170"/>
                    <a:pt x="1072" y="24766"/>
                    <a:pt x="1953" y="26159"/>
                  </a:cubicBezTo>
                  <a:cubicBezTo>
                    <a:pt x="3132" y="28016"/>
                    <a:pt x="4989" y="29361"/>
                    <a:pt x="7001" y="30219"/>
                  </a:cubicBezTo>
                  <a:cubicBezTo>
                    <a:pt x="8748" y="30966"/>
                    <a:pt x="11387" y="31046"/>
                    <a:pt x="12445" y="31046"/>
                  </a:cubicBezTo>
                  <a:cubicBezTo>
                    <a:pt x="12736" y="31046"/>
                    <a:pt x="12907" y="31040"/>
                    <a:pt x="12907" y="31040"/>
                  </a:cubicBezTo>
                  <a:cubicBezTo>
                    <a:pt x="16110" y="28778"/>
                    <a:pt x="18562" y="24670"/>
                    <a:pt x="19515" y="20420"/>
                  </a:cubicBezTo>
                  <a:lnTo>
                    <a:pt x="19515" y="20420"/>
                  </a:lnTo>
                  <a:cubicBezTo>
                    <a:pt x="18431" y="21491"/>
                    <a:pt x="17348" y="22539"/>
                    <a:pt x="16252" y="23611"/>
                  </a:cubicBezTo>
                  <a:cubicBezTo>
                    <a:pt x="16091" y="23781"/>
                    <a:pt x="15854" y="23959"/>
                    <a:pt x="15641" y="23959"/>
                  </a:cubicBezTo>
                  <a:cubicBezTo>
                    <a:pt x="15571" y="23959"/>
                    <a:pt x="15504" y="23940"/>
                    <a:pt x="15443" y="23896"/>
                  </a:cubicBezTo>
                  <a:cubicBezTo>
                    <a:pt x="16467" y="20956"/>
                    <a:pt x="17979" y="18181"/>
                    <a:pt x="19931" y="15729"/>
                  </a:cubicBezTo>
                  <a:cubicBezTo>
                    <a:pt x="19812" y="13883"/>
                    <a:pt x="19348" y="12109"/>
                    <a:pt x="18443" y="10609"/>
                  </a:cubicBezTo>
                  <a:cubicBezTo>
                    <a:pt x="17348" y="8752"/>
                    <a:pt x="15871" y="7228"/>
                    <a:pt x="14193" y="5954"/>
                  </a:cubicBezTo>
                  <a:cubicBezTo>
                    <a:pt x="13740" y="7514"/>
                    <a:pt x="13038" y="8990"/>
                    <a:pt x="12323" y="10431"/>
                  </a:cubicBezTo>
                  <a:cubicBezTo>
                    <a:pt x="12288" y="10514"/>
                    <a:pt x="12240" y="10609"/>
                    <a:pt x="12145" y="10621"/>
                  </a:cubicBezTo>
                  <a:cubicBezTo>
                    <a:pt x="12134" y="10624"/>
                    <a:pt x="12123" y="10625"/>
                    <a:pt x="12112" y="10625"/>
                  </a:cubicBezTo>
                  <a:cubicBezTo>
                    <a:pt x="11987" y="10625"/>
                    <a:pt x="11905" y="10443"/>
                    <a:pt x="11883" y="10311"/>
                  </a:cubicBezTo>
                  <a:cubicBezTo>
                    <a:pt x="11692" y="9121"/>
                    <a:pt x="12145" y="7930"/>
                    <a:pt x="12252" y="6740"/>
                  </a:cubicBezTo>
                  <a:cubicBezTo>
                    <a:pt x="12311" y="5978"/>
                    <a:pt x="12228" y="5204"/>
                    <a:pt x="11966" y="4466"/>
                  </a:cubicBezTo>
                  <a:cubicBezTo>
                    <a:pt x="8609" y="2465"/>
                    <a:pt x="4656" y="1156"/>
                    <a:pt x="917" y="1"/>
                  </a:cubicBezTo>
                  <a:close/>
                </a:path>
              </a:pathLst>
            </a:custGeom>
            <a:solidFill>
              <a:srgbClr val="416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6682400" y="3326175"/>
              <a:ext cx="183400" cy="493550"/>
            </a:xfrm>
            <a:custGeom>
              <a:avLst/>
              <a:gdLst/>
              <a:ahLst/>
              <a:cxnLst/>
              <a:rect l="l" t="t" r="r" b="b"/>
              <a:pathLst>
                <a:path w="7336" h="19742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1549"/>
                    <a:pt x="1751" y="3096"/>
                    <a:pt x="2525" y="4668"/>
                  </a:cubicBezTo>
                  <a:cubicBezTo>
                    <a:pt x="3287" y="6264"/>
                    <a:pt x="4001" y="7871"/>
                    <a:pt x="4597" y="9526"/>
                  </a:cubicBezTo>
                  <a:cubicBezTo>
                    <a:pt x="5204" y="11169"/>
                    <a:pt x="5728" y="12860"/>
                    <a:pt x="6168" y="14550"/>
                  </a:cubicBezTo>
                  <a:cubicBezTo>
                    <a:pt x="6621" y="16265"/>
                    <a:pt x="6966" y="17991"/>
                    <a:pt x="7288" y="19741"/>
                  </a:cubicBezTo>
                  <a:cubicBezTo>
                    <a:pt x="7335" y="17955"/>
                    <a:pt x="7169" y="16170"/>
                    <a:pt x="6847" y="14384"/>
                  </a:cubicBezTo>
                  <a:cubicBezTo>
                    <a:pt x="6514" y="12633"/>
                    <a:pt x="6026" y="10895"/>
                    <a:pt x="5418" y="9204"/>
                  </a:cubicBezTo>
                  <a:cubicBezTo>
                    <a:pt x="4787" y="7526"/>
                    <a:pt x="4025" y="5894"/>
                    <a:pt x="3120" y="4347"/>
                  </a:cubicBezTo>
                  <a:cubicBezTo>
                    <a:pt x="2227" y="2799"/>
                    <a:pt x="1192" y="1322"/>
                    <a:pt x="1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6899400" y="3487225"/>
              <a:ext cx="70275" cy="200050"/>
            </a:xfrm>
            <a:custGeom>
              <a:avLst/>
              <a:gdLst/>
              <a:ahLst/>
              <a:cxnLst/>
              <a:rect l="l" t="t" r="r" b="b"/>
              <a:pathLst>
                <a:path w="2811" h="8002" extrusionOk="0">
                  <a:moveTo>
                    <a:pt x="2644" y="0"/>
                  </a:moveTo>
                  <a:cubicBezTo>
                    <a:pt x="2430" y="691"/>
                    <a:pt x="2275" y="1381"/>
                    <a:pt x="2072" y="2048"/>
                  </a:cubicBezTo>
                  <a:cubicBezTo>
                    <a:pt x="1882" y="2715"/>
                    <a:pt x="1691" y="3393"/>
                    <a:pt x="1465" y="4048"/>
                  </a:cubicBezTo>
                  <a:cubicBezTo>
                    <a:pt x="1263" y="4703"/>
                    <a:pt x="1025" y="5358"/>
                    <a:pt x="763" y="6013"/>
                  </a:cubicBezTo>
                  <a:cubicBezTo>
                    <a:pt x="513" y="6668"/>
                    <a:pt x="251" y="7322"/>
                    <a:pt x="1" y="8001"/>
                  </a:cubicBezTo>
                  <a:cubicBezTo>
                    <a:pt x="548" y="7525"/>
                    <a:pt x="989" y="6953"/>
                    <a:pt x="1382" y="6322"/>
                  </a:cubicBezTo>
                  <a:cubicBezTo>
                    <a:pt x="1763" y="5703"/>
                    <a:pt x="2072" y="5025"/>
                    <a:pt x="2299" y="4334"/>
                  </a:cubicBezTo>
                  <a:cubicBezTo>
                    <a:pt x="2525" y="3632"/>
                    <a:pt x="2668" y="2917"/>
                    <a:pt x="2751" y="2179"/>
                  </a:cubicBezTo>
                  <a:cubicBezTo>
                    <a:pt x="2811" y="1453"/>
                    <a:pt x="2787" y="714"/>
                    <a:pt x="2644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6613950" y="3544075"/>
              <a:ext cx="157775" cy="164925"/>
            </a:xfrm>
            <a:custGeom>
              <a:avLst/>
              <a:gdLst/>
              <a:ahLst/>
              <a:cxnLst/>
              <a:rect l="l" t="t" r="r" b="b"/>
              <a:pathLst>
                <a:path w="6311" h="6597" extrusionOk="0">
                  <a:moveTo>
                    <a:pt x="1" y="0"/>
                  </a:moveTo>
                  <a:cubicBezTo>
                    <a:pt x="560" y="548"/>
                    <a:pt x="1120" y="1072"/>
                    <a:pt x="1667" y="1596"/>
                  </a:cubicBezTo>
                  <a:cubicBezTo>
                    <a:pt x="2215" y="2120"/>
                    <a:pt x="2739" y="2655"/>
                    <a:pt x="3251" y="3191"/>
                  </a:cubicBezTo>
                  <a:cubicBezTo>
                    <a:pt x="3775" y="3739"/>
                    <a:pt x="4287" y="4286"/>
                    <a:pt x="4787" y="4858"/>
                  </a:cubicBezTo>
                  <a:cubicBezTo>
                    <a:pt x="5299" y="5418"/>
                    <a:pt x="5775" y="6013"/>
                    <a:pt x="6311" y="6596"/>
                  </a:cubicBezTo>
                  <a:cubicBezTo>
                    <a:pt x="6085" y="5834"/>
                    <a:pt x="5739" y="5120"/>
                    <a:pt x="5335" y="4465"/>
                  </a:cubicBezTo>
                  <a:cubicBezTo>
                    <a:pt x="4930" y="3798"/>
                    <a:pt x="4442" y="3167"/>
                    <a:pt x="3894" y="2608"/>
                  </a:cubicBezTo>
                  <a:cubicBezTo>
                    <a:pt x="3346" y="2024"/>
                    <a:pt x="2751" y="1524"/>
                    <a:pt x="2096" y="1072"/>
                  </a:cubicBezTo>
                  <a:cubicBezTo>
                    <a:pt x="1441" y="631"/>
                    <a:pt x="739" y="250"/>
                    <a:pt x="1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6684500" y="3834875"/>
              <a:ext cx="157775" cy="63125"/>
            </a:xfrm>
            <a:custGeom>
              <a:avLst/>
              <a:gdLst/>
              <a:ahLst/>
              <a:cxnLst/>
              <a:rect l="l" t="t" r="r" b="b"/>
              <a:pathLst>
                <a:path w="6311" h="2525" extrusionOk="0">
                  <a:moveTo>
                    <a:pt x="60" y="1"/>
                  </a:moveTo>
                  <a:lnTo>
                    <a:pt x="0" y="143"/>
                  </a:lnTo>
                  <a:cubicBezTo>
                    <a:pt x="465" y="489"/>
                    <a:pt x="953" y="763"/>
                    <a:pt x="1465" y="1025"/>
                  </a:cubicBezTo>
                  <a:cubicBezTo>
                    <a:pt x="1965" y="1275"/>
                    <a:pt x="2489" y="1513"/>
                    <a:pt x="3013" y="1703"/>
                  </a:cubicBezTo>
                  <a:cubicBezTo>
                    <a:pt x="3525" y="1917"/>
                    <a:pt x="4072" y="2072"/>
                    <a:pt x="4620" y="2227"/>
                  </a:cubicBezTo>
                  <a:cubicBezTo>
                    <a:pt x="5168" y="2358"/>
                    <a:pt x="5727" y="2477"/>
                    <a:pt x="6311" y="2525"/>
                  </a:cubicBezTo>
                  <a:cubicBezTo>
                    <a:pt x="5858" y="2168"/>
                    <a:pt x="5382" y="1870"/>
                    <a:pt x="4858" y="1608"/>
                  </a:cubicBezTo>
                  <a:cubicBezTo>
                    <a:pt x="4346" y="1346"/>
                    <a:pt x="3846" y="1108"/>
                    <a:pt x="3322" y="894"/>
                  </a:cubicBezTo>
                  <a:cubicBezTo>
                    <a:pt x="2798" y="679"/>
                    <a:pt x="2263" y="513"/>
                    <a:pt x="1727" y="346"/>
                  </a:cubicBezTo>
                  <a:cubicBezTo>
                    <a:pt x="1191" y="203"/>
                    <a:pt x="643" y="84"/>
                    <a:pt x="60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6895225" y="3718500"/>
              <a:ext cx="43500" cy="158375"/>
            </a:xfrm>
            <a:custGeom>
              <a:avLst/>
              <a:gdLst/>
              <a:ahLst/>
              <a:cxnLst/>
              <a:rect l="l" t="t" r="r" b="b"/>
              <a:pathLst>
                <a:path w="1740" h="6335" extrusionOk="0">
                  <a:moveTo>
                    <a:pt x="1739" y="0"/>
                  </a:moveTo>
                  <a:cubicBezTo>
                    <a:pt x="1311" y="405"/>
                    <a:pt x="1084" y="953"/>
                    <a:pt x="882" y="1465"/>
                  </a:cubicBezTo>
                  <a:cubicBezTo>
                    <a:pt x="668" y="1989"/>
                    <a:pt x="501" y="2501"/>
                    <a:pt x="382" y="3036"/>
                  </a:cubicBezTo>
                  <a:cubicBezTo>
                    <a:pt x="251" y="3572"/>
                    <a:pt x="168" y="4108"/>
                    <a:pt x="108" y="4668"/>
                  </a:cubicBezTo>
                  <a:cubicBezTo>
                    <a:pt x="49" y="5215"/>
                    <a:pt x="25" y="5763"/>
                    <a:pt x="1" y="6334"/>
                  </a:cubicBezTo>
                  <a:cubicBezTo>
                    <a:pt x="370" y="5882"/>
                    <a:pt x="584" y="5346"/>
                    <a:pt x="763" y="4822"/>
                  </a:cubicBezTo>
                  <a:cubicBezTo>
                    <a:pt x="953" y="4310"/>
                    <a:pt x="1120" y="3786"/>
                    <a:pt x="1239" y="3251"/>
                  </a:cubicBezTo>
                  <a:cubicBezTo>
                    <a:pt x="1370" y="2715"/>
                    <a:pt x="1454" y="2179"/>
                    <a:pt x="1537" y="1643"/>
                  </a:cubicBezTo>
                  <a:cubicBezTo>
                    <a:pt x="1620" y="1096"/>
                    <a:pt x="1632" y="560"/>
                    <a:pt x="1739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6784800" y="3299400"/>
              <a:ext cx="38125" cy="184575"/>
            </a:xfrm>
            <a:custGeom>
              <a:avLst/>
              <a:gdLst/>
              <a:ahLst/>
              <a:cxnLst/>
              <a:rect l="l" t="t" r="r" b="b"/>
              <a:pathLst>
                <a:path w="1525" h="7383" extrusionOk="0">
                  <a:moveTo>
                    <a:pt x="1" y="0"/>
                  </a:moveTo>
                  <a:cubicBezTo>
                    <a:pt x="215" y="608"/>
                    <a:pt x="310" y="1203"/>
                    <a:pt x="394" y="1810"/>
                  </a:cubicBezTo>
                  <a:cubicBezTo>
                    <a:pt x="477" y="2417"/>
                    <a:pt x="537" y="3036"/>
                    <a:pt x="596" y="3644"/>
                  </a:cubicBezTo>
                  <a:lnTo>
                    <a:pt x="775" y="5489"/>
                  </a:lnTo>
                  <a:lnTo>
                    <a:pt x="858" y="6430"/>
                  </a:lnTo>
                  <a:cubicBezTo>
                    <a:pt x="894" y="6739"/>
                    <a:pt x="918" y="7049"/>
                    <a:pt x="906" y="7382"/>
                  </a:cubicBezTo>
                  <a:cubicBezTo>
                    <a:pt x="1108" y="7108"/>
                    <a:pt x="1179" y="6787"/>
                    <a:pt x="1287" y="6465"/>
                  </a:cubicBezTo>
                  <a:cubicBezTo>
                    <a:pt x="1370" y="6144"/>
                    <a:pt x="1429" y="5834"/>
                    <a:pt x="1453" y="5501"/>
                  </a:cubicBezTo>
                  <a:cubicBezTo>
                    <a:pt x="1525" y="4858"/>
                    <a:pt x="1525" y="4203"/>
                    <a:pt x="1465" y="3572"/>
                  </a:cubicBezTo>
                  <a:cubicBezTo>
                    <a:pt x="1406" y="2917"/>
                    <a:pt x="1275" y="2274"/>
                    <a:pt x="1072" y="1643"/>
                  </a:cubicBezTo>
                  <a:cubicBezTo>
                    <a:pt x="846" y="1036"/>
                    <a:pt x="537" y="393"/>
                    <a:pt x="1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5982025" y="3987575"/>
              <a:ext cx="608425" cy="393050"/>
            </a:xfrm>
            <a:custGeom>
              <a:avLst/>
              <a:gdLst/>
              <a:ahLst/>
              <a:cxnLst/>
              <a:rect l="l" t="t" r="r" b="b"/>
              <a:pathLst>
                <a:path w="24337" h="15722" extrusionOk="0">
                  <a:moveTo>
                    <a:pt x="12371" y="0"/>
                  </a:moveTo>
                  <a:cubicBezTo>
                    <a:pt x="10931" y="108"/>
                    <a:pt x="9537" y="477"/>
                    <a:pt x="8371" y="1203"/>
                  </a:cubicBezTo>
                  <a:cubicBezTo>
                    <a:pt x="6906" y="2084"/>
                    <a:pt x="5716" y="3263"/>
                    <a:pt x="4704" y="4596"/>
                  </a:cubicBezTo>
                  <a:cubicBezTo>
                    <a:pt x="5906" y="4930"/>
                    <a:pt x="7061" y="5489"/>
                    <a:pt x="8168" y="6049"/>
                  </a:cubicBezTo>
                  <a:cubicBezTo>
                    <a:pt x="8228" y="6073"/>
                    <a:pt x="8311" y="6108"/>
                    <a:pt x="8323" y="6180"/>
                  </a:cubicBezTo>
                  <a:cubicBezTo>
                    <a:pt x="8335" y="6299"/>
                    <a:pt x="8192" y="6382"/>
                    <a:pt x="8073" y="6406"/>
                  </a:cubicBezTo>
                  <a:cubicBezTo>
                    <a:pt x="7910" y="6433"/>
                    <a:pt x="7749" y="6445"/>
                    <a:pt x="7587" y="6445"/>
                  </a:cubicBezTo>
                  <a:cubicBezTo>
                    <a:pt x="6826" y="6445"/>
                    <a:pt x="6075" y="6191"/>
                    <a:pt x="5299" y="6132"/>
                  </a:cubicBezTo>
                  <a:cubicBezTo>
                    <a:pt x="5190" y="6123"/>
                    <a:pt x="5081" y="6119"/>
                    <a:pt x="4972" y="6119"/>
                  </a:cubicBezTo>
                  <a:cubicBezTo>
                    <a:pt x="4487" y="6119"/>
                    <a:pt x="4008" y="6205"/>
                    <a:pt x="3561" y="6370"/>
                  </a:cubicBezTo>
                  <a:cubicBezTo>
                    <a:pt x="1977" y="9049"/>
                    <a:pt x="941" y="12169"/>
                    <a:pt x="1" y="15145"/>
                  </a:cubicBezTo>
                  <a:cubicBezTo>
                    <a:pt x="709" y="14984"/>
                    <a:pt x="1420" y="14922"/>
                    <a:pt x="2135" y="14922"/>
                  </a:cubicBezTo>
                  <a:cubicBezTo>
                    <a:pt x="2849" y="14922"/>
                    <a:pt x="3567" y="14984"/>
                    <a:pt x="4287" y="15074"/>
                  </a:cubicBezTo>
                  <a:cubicBezTo>
                    <a:pt x="4549" y="14776"/>
                    <a:pt x="4846" y="14514"/>
                    <a:pt x="5156" y="14288"/>
                  </a:cubicBezTo>
                  <a:cubicBezTo>
                    <a:pt x="6132" y="13621"/>
                    <a:pt x="7311" y="13300"/>
                    <a:pt x="8454" y="12990"/>
                  </a:cubicBezTo>
                  <a:cubicBezTo>
                    <a:pt x="8530" y="12973"/>
                    <a:pt x="8606" y="12957"/>
                    <a:pt x="8673" y="12957"/>
                  </a:cubicBezTo>
                  <a:cubicBezTo>
                    <a:pt x="8701" y="12957"/>
                    <a:pt x="8727" y="12959"/>
                    <a:pt x="8752" y="12966"/>
                  </a:cubicBezTo>
                  <a:cubicBezTo>
                    <a:pt x="9097" y="13038"/>
                    <a:pt x="9061" y="13562"/>
                    <a:pt x="8918" y="13895"/>
                  </a:cubicBezTo>
                  <a:cubicBezTo>
                    <a:pt x="8645" y="14490"/>
                    <a:pt x="8287" y="15026"/>
                    <a:pt x="7894" y="15526"/>
                  </a:cubicBezTo>
                  <a:cubicBezTo>
                    <a:pt x="9268" y="15653"/>
                    <a:pt x="10662" y="15722"/>
                    <a:pt x="12056" y="15722"/>
                  </a:cubicBezTo>
                  <a:cubicBezTo>
                    <a:pt x="12753" y="15722"/>
                    <a:pt x="13451" y="15705"/>
                    <a:pt x="14145" y="15669"/>
                  </a:cubicBezTo>
                  <a:cubicBezTo>
                    <a:pt x="15407" y="14097"/>
                    <a:pt x="16848" y="12609"/>
                    <a:pt x="18765" y="12192"/>
                  </a:cubicBezTo>
                  <a:lnTo>
                    <a:pt x="18765" y="12192"/>
                  </a:lnTo>
                  <a:cubicBezTo>
                    <a:pt x="18729" y="12621"/>
                    <a:pt x="18467" y="12990"/>
                    <a:pt x="18229" y="13335"/>
                  </a:cubicBezTo>
                  <a:cubicBezTo>
                    <a:pt x="17741" y="14050"/>
                    <a:pt x="17253" y="14752"/>
                    <a:pt x="16741" y="15443"/>
                  </a:cubicBezTo>
                  <a:cubicBezTo>
                    <a:pt x="18039" y="15252"/>
                    <a:pt x="19289" y="14883"/>
                    <a:pt x="20372" y="14181"/>
                  </a:cubicBezTo>
                  <a:cubicBezTo>
                    <a:pt x="21837" y="13240"/>
                    <a:pt x="22896" y="11752"/>
                    <a:pt x="23575" y="10168"/>
                  </a:cubicBezTo>
                  <a:cubicBezTo>
                    <a:pt x="24337" y="8382"/>
                    <a:pt x="24266" y="5477"/>
                    <a:pt x="24266" y="5477"/>
                  </a:cubicBezTo>
                  <a:cubicBezTo>
                    <a:pt x="22515" y="2941"/>
                    <a:pt x="19336" y="1024"/>
                    <a:pt x="16026" y="298"/>
                  </a:cubicBezTo>
                  <a:lnTo>
                    <a:pt x="16026" y="298"/>
                  </a:lnTo>
                  <a:cubicBezTo>
                    <a:pt x="16848" y="1143"/>
                    <a:pt x="17669" y="2013"/>
                    <a:pt x="18491" y="2858"/>
                  </a:cubicBezTo>
                  <a:cubicBezTo>
                    <a:pt x="18646" y="3037"/>
                    <a:pt x="18848" y="3299"/>
                    <a:pt x="18693" y="3513"/>
                  </a:cubicBezTo>
                  <a:cubicBezTo>
                    <a:pt x="16407" y="2727"/>
                    <a:pt x="14264" y="1524"/>
                    <a:pt x="12371" y="0"/>
                  </a:cubicBezTo>
                  <a:close/>
                </a:path>
              </a:pathLst>
            </a:custGeom>
            <a:solidFill>
              <a:srgbClr val="416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100200" y="4146775"/>
              <a:ext cx="385475" cy="148300"/>
            </a:xfrm>
            <a:custGeom>
              <a:avLst/>
              <a:gdLst/>
              <a:ahLst/>
              <a:cxnLst/>
              <a:rect l="l" t="t" r="r" b="b"/>
              <a:pathLst>
                <a:path w="15419" h="5932" extrusionOk="0">
                  <a:moveTo>
                    <a:pt x="14778" y="1"/>
                  </a:moveTo>
                  <a:cubicBezTo>
                    <a:pt x="13585" y="1"/>
                    <a:pt x="12388" y="137"/>
                    <a:pt x="11216" y="360"/>
                  </a:cubicBezTo>
                  <a:cubicBezTo>
                    <a:pt x="9823" y="610"/>
                    <a:pt x="8466" y="1014"/>
                    <a:pt x="7144" y="1503"/>
                  </a:cubicBezTo>
                  <a:cubicBezTo>
                    <a:pt x="5834" y="2014"/>
                    <a:pt x="4549" y="2622"/>
                    <a:pt x="3346" y="3372"/>
                  </a:cubicBezTo>
                  <a:cubicBezTo>
                    <a:pt x="2143" y="4110"/>
                    <a:pt x="1012" y="4943"/>
                    <a:pt x="0" y="5932"/>
                  </a:cubicBezTo>
                  <a:cubicBezTo>
                    <a:pt x="1215" y="5229"/>
                    <a:pt x="2441" y="4574"/>
                    <a:pt x="3667" y="3967"/>
                  </a:cubicBezTo>
                  <a:cubicBezTo>
                    <a:pt x="4906" y="3348"/>
                    <a:pt x="6168" y="2800"/>
                    <a:pt x="7454" y="2312"/>
                  </a:cubicBezTo>
                  <a:cubicBezTo>
                    <a:pt x="8728" y="1824"/>
                    <a:pt x="10037" y="1407"/>
                    <a:pt x="11371" y="1014"/>
                  </a:cubicBezTo>
                  <a:cubicBezTo>
                    <a:pt x="12692" y="633"/>
                    <a:pt x="14050" y="312"/>
                    <a:pt x="15419" y="14"/>
                  </a:cubicBezTo>
                  <a:cubicBezTo>
                    <a:pt x="15206" y="5"/>
                    <a:pt x="14992" y="1"/>
                    <a:pt x="14778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227300" y="4064775"/>
              <a:ext cx="155400" cy="56175"/>
            </a:xfrm>
            <a:custGeom>
              <a:avLst/>
              <a:gdLst/>
              <a:ahLst/>
              <a:cxnLst/>
              <a:rect l="l" t="t" r="r" b="b"/>
              <a:pathLst>
                <a:path w="6216" h="2247" extrusionOk="0">
                  <a:moveTo>
                    <a:pt x="1355" y="0"/>
                  </a:moveTo>
                  <a:cubicBezTo>
                    <a:pt x="899" y="0"/>
                    <a:pt x="453" y="43"/>
                    <a:pt x="0" y="175"/>
                  </a:cubicBezTo>
                  <a:cubicBezTo>
                    <a:pt x="548" y="365"/>
                    <a:pt x="1072" y="520"/>
                    <a:pt x="1596" y="675"/>
                  </a:cubicBezTo>
                  <a:cubicBezTo>
                    <a:pt x="2120" y="842"/>
                    <a:pt x="2620" y="1008"/>
                    <a:pt x="3132" y="1175"/>
                  </a:cubicBezTo>
                  <a:cubicBezTo>
                    <a:pt x="3632" y="1330"/>
                    <a:pt x="4132" y="1508"/>
                    <a:pt x="4644" y="1687"/>
                  </a:cubicBezTo>
                  <a:cubicBezTo>
                    <a:pt x="5156" y="1877"/>
                    <a:pt x="5668" y="2080"/>
                    <a:pt x="6215" y="2246"/>
                  </a:cubicBezTo>
                  <a:cubicBezTo>
                    <a:pt x="5882" y="1782"/>
                    <a:pt x="5430" y="1413"/>
                    <a:pt x="4941" y="1080"/>
                  </a:cubicBezTo>
                  <a:cubicBezTo>
                    <a:pt x="4465" y="770"/>
                    <a:pt x="3941" y="520"/>
                    <a:pt x="3394" y="341"/>
                  </a:cubicBezTo>
                  <a:cubicBezTo>
                    <a:pt x="2858" y="163"/>
                    <a:pt x="2274" y="56"/>
                    <a:pt x="1715" y="8"/>
                  </a:cubicBezTo>
                  <a:cubicBezTo>
                    <a:pt x="1594" y="3"/>
                    <a:pt x="1474" y="0"/>
                    <a:pt x="1355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268975" y="4221525"/>
              <a:ext cx="129500" cy="125950"/>
            </a:xfrm>
            <a:custGeom>
              <a:avLst/>
              <a:gdLst/>
              <a:ahLst/>
              <a:cxnLst/>
              <a:rect l="l" t="t" r="r" b="b"/>
              <a:pathLst>
                <a:path w="5180" h="5038" extrusionOk="0">
                  <a:moveTo>
                    <a:pt x="5179" y="1"/>
                  </a:moveTo>
                  <a:lnTo>
                    <a:pt x="5179" y="1"/>
                  </a:lnTo>
                  <a:cubicBezTo>
                    <a:pt x="4572" y="156"/>
                    <a:pt x="3989" y="417"/>
                    <a:pt x="3465" y="715"/>
                  </a:cubicBezTo>
                  <a:cubicBezTo>
                    <a:pt x="2929" y="1049"/>
                    <a:pt x="2429" y="1430"/>
                    <a:pt x="1977" y="1870"/>
                  </a:cubicBezTo>
                  <a:cubicBezTo>
                    <a:pt x="1536" y="2311"/>
                    <a:pt x="1131" y="2799"/>
                    <a:pt x="786" y="3323"/>
                  </a:cubicBezTo>
                  <a:cubicBezTo>
                    <a:pt x="453" y="3858"/>
                    <a:pt x="167" y="4430"/>
                    <a:pt x="0" y="5037"/>
                  </a:cubicBezTo>
                  <a:cubicBezTo>
                    <a:pt x="465" y="4620"/>
                    <a:pt x="893" y="4192"/>
                    <a:pt x="1310" y="3751"/>
                  </a:cubicBezTo>
                  <a:lnTo>
                    <a:pt x="2572" y="2501"/>
                  </a:lnTo>
                  <a:lnTo>
                    <a:pt x="3858" y="1275"/>
                  </a:lnTo>
                  <a:cubicBezTo>
                    <a:pt x="4298" y="870"/>
                    <a:pt x="4739" y="465"/>
                    <a:pt x="5179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495475" y="4164375"/>
              <a:ext cx="50625" cy="125350"/>
            </a:xfrm>
            <a:custGeom>
              <a:avLst/>
              <a:gdLst/>
              <a:ahLst/>
              <a:cxnLst/>
              <a:rect l="l" t="t" r="r" b="b"/>
              <a:pathLst>
                <a:path w="2025" h="5014" extrusionOk="0">
                  <a:moveTo>
                    <a:pt x="2025" y="1"/>
                  </a:moveTo>
                  <a:cubicBezTo>
                    <a:pt x="1703" y="358"/>
                    <a:pt x="1465" y="739"/>
                    <a:pt x="1239" y="1132"/>
                  </a:cubicBezTo>
                  <a:cubicBezTo>
                    <a:pt x="1013" y="1513"/>
                    <a:pt x="822" y="1918"/>
                    <a:pt x="656" y="2334"/>
                  </a:cubicBezTo>
                  <a:cubicBezTo>
                    <a:pt x="338" y="3147"/>
                    <a:pt x="90" y="3995"/>
                    <a:pt x="27" y="4924"/>
                  </a:cubicBezTo>
                  <a:lnTo>
                    <a:pt x="27" y="4924"/>
                  </a:lnTo>
                  <a:cubicBezTo>
                    <a:pt x="18" y="4933"/>
                    <a:pt x="9" y="4943"/>
                    <a:pt x="1" y="4954"/>
                  </a:cubicBezTo>
                  <a:lnTo>
                    <a:pt x="144" y="5013"/>
                  </a:lnTo>
                  <a:cubicBezTo>
                    <a:pt x="145" y="5012"/>
                    <a:pt x="146" y="5011"/>
                    <a:pt x="147" y="5009"/>
                  </a:cubicBezTo>
                  <a:lnTo>
                    <a:pt x="147" y="5009"/>
                  </a:lnTo>
                  <a:lnTo>
                    <a:pt x="156" y="5013"/>
                  </a:lnTo>
                  <a:lnTo>
                    <a:pt x="156" y="4998"/>
                  </a:lnTo>
                  <a:lnTo>
                    <a:pt x="156" y="4998"/>
                  </a:lnTo>
                  <a:cubicBezTo>
                    <a:pt x="721" y="4276"/>
                    <a:pt x="1134" y="3472"/>
                    <a:pt x="1453" y="2644"/>
                  </a:cubicBezTo>
                  <a:cubicBezTo>
                    <a:pt x="1608" y="2227"/>
                    <a:pt x="1751" y="1799"/>
                    <a:pt x="1846" y="1370"/>
                  </a:cubicBezTo>
                  <a:cubicBezTo>
                    <a:pt x="1953" y="918"/>
                    <a:pt x="2025" y="477"/>
                    <a:pt x="2025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407375" y="4088775"/>
              <a:ext cx="122950" cy="34250"/>
            </a:xfrm>
            <a:custGeom>
              <a:avLst/>
              <a:gdLst/>
              <a:ahLst/>
              <a:cxnLst/>
              <a:rect l="l" t="t" r="r" b="b"/>
              <a:pathLst>
                <a:path w="4918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370"/>
                    <a:pt x="727" y="572"/>
                    <a:pt x="1120" y="751"/>
                  </a:cubicBezTo>
                  <a:cubicBezTo>
                    <a:pt x="1525" y="929"/>
                    <a:pt x="1918" y="1060"/>
                    <a:pt x="2334" y="1144"/>
                  </a:cubicBezTo>
                  <a:cubicBezTo>
                    <a:pt x="2751" y="1239"/>
                    <a:pt x="3168" y="1310"/>
                    <a:pt x="3608" y="1346"/>
                  </a:cubicBezTo>
                  <a:cubicBezTo>
                    <a:pt x="3823" y="1364"/>
                    <a:pt x="4034" y="1370"/>
                    <a:pt x="4250" y="1370"/>
                  </a:cubicBezTo>
                  <a:cubicBezTo>
                    <a:pt x="4465" y="1370"/>
                    <a:pt x="4686" y="1364"/>
                    <a:pt x="4918" y="1358"/>
                  </a:cubicBezTo>
                  <a:cubicBezTo>
                    <a:pt x="4573" y="1025"/>
                    <a:pt x="4156" y="846"/>
                    <a:pt x="3763" y="691"/>
                  </a:cubicBezTo>
                  <a:cubicBezTo>
                    <a:pt x="3370" y="524"/>
                    <a:pt x="2965" y="394"/>
                    <a:pt x="2549" y="298"/>
                  </a:cubicBezTo>
                  <a:cubicBezTo>
                    <a:pt x="2132" y="215"/>
                    <a:pt x="1715" y="132"/>
                    <a:pt x="1298" y="96"/>
                  </a:cubicBezTo>
                  <a:cubicBezTo>
                    <a:pt x="870" y="36"/>
                    <a:pt x="453" y="48"/>
                    <a:pt x="1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079950" y="4181275"/>
              <a:ext cx="143800" cy="32850"/>
            </a:xfrm>
            <a:custGeom>
              <a:avLst/>
              <a:gdLst/>
              <a:ahLst/>
              <a:cxnLst/>
              <a:rect l="l" t="t" r="r" b="b"/>
              <a:pathLst>
                <a:path w="5752" h="1314" extrusionOk="0">
                  <a:moveTo>
                    <a:pt x="3457" y="0"/>
                  </a:moveTo>
                  <a:cubicBezTo>
                    <a:pt x="3228" y="0"/>
                    <a:pt x="3000" y="12"/>
                    <a:pt x="2775" y="39"/>
                  </a:cubicBezTo>
                  <a:cubicBezTo>
                    <a:pt x="2263" y="99"/>
                    <a:pt x="1763" y="206"/>
                    <a:pt x="1263" y="396"/>
                  </a:cubicBezTo>
                  <a:cubicBezTo>
                    <a:pt x="787" y="587"/>
                    <a:pt x="298" y="873"/>
                    <a:pt x="1" y="1313"/>
                  </a:cubicBezTo>
                  <a:cubicBezTo>
                    <a:pt x="489" y="1170"/>
                    <a:pt x="953" y="1123"/>
                    <a:pt x="1429" y="1063"/>
                  </a:cubicBezTo>
                  <a:lnTo>
                    <a:pt x="2846" y="920"/>
                  </a:lnTo>
                  <a:lnTo>
                    <a:pt x="4275" y="742"/>
                  </a:lnTo>
                  <a:lnTo>
                    <a:pt x="5001" y="634"/>
                  </a:lnTo>
                  <a:cubicBezTo>
                    <a:pt x="5239" y="587"/>
                    <a:pt x="5490" y="539"/>
                    <a:pt x="5751" y="539"/>
                  </a:cubicBezTo>
                  <a:cubicBezTo>
                    <a:pt x="5549" y="361"/>
                    <a:pt x="5287" y="277"/>
                    <a:pt x="5061" y="194"/>
                  </a:cubicBezTo>
                  <a:cubicBezTo>
                    <a:pt x="4811" y="134"/>
                    <a:pt x="4561" y="87"/>
                    <a:pt x="4299" y="51"/>
                  </a:cubicBezTo>
                  <a:cubicBezTo>
                    <a:pt x="4018" y="18"/>
                    <a:pt x="3736" y="0"/>
                    <a:pt x="3457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7435475" y="3840475"/>
              <a:ext cx="816800" cy="556400"/>
            </a:xfrm>
            <a:custGeom>
              <a:avLst/>
              <a:gdLst/>
              <a:ahLst/>
              <a:cxnLst/>
              <a:rect l="l" t="t" r="r" b="b"/>
              <a:pathLst>
                <a:path w="32672" h="22256" extrusionOk="0">
                  <a:moveTo>
                    <a:pt x="14592" y="1"/>
                  </a:moveTo>
                  <a:cubicBezTo>
                    <a:pt x="14507" y="1"/>
                    <a:pt x="14421" y="1"/>
                    <a:pt x="14336" y="3"/>
                  </a:cubicBezTo>
                  <a:cubicBezTo>
                    <a:pt x="14122" y="3"/>
                    <a:pt x="13919" y="27"/>
                    <a:pt x="13705" y="39"/>
                  </a:cubicBezTo>
                  <a:cubicBezTo>
                    <a:pt x="11264" y="265"/>
                    <a:pt x="9192" y="1848"/>
                    <a:pt x="8157" y="4087"/>
                  </a:cubicBezTo>
                  <a:cubicBezTo>
                    <a:pt x="7228" y="6063"/>
                    <a:pt x="6073" y="7944"/>
                    <a:pt x="4704" y="9647"/>
                  </a:cubicBezTo>
                  <a:cubicBezTo>
                    <a:pt x="4406" y="9528"/>
                    <a:pt x="4430" y="9111"/>
                    <a:pt x="4489" y="8802"/>
                  </a:cubicBezTo>
                  <a:cubicBezTo>
                    <a:pt x="4823" y="7313"/>
                    <a:pt x="5132" y="5825"/>
                    <a:pt x="5466" y="4337"/>
                  </a:cubicBezTo>
                  <a:lnTo>
                    <a:pt x="5466" y="4337"/>
                  </a:lnTo>
                  <a:cubicBezTo>
                    <a:pt x="2370" y="7420"/>
                    <a:pt x="203" y="11695"/>
                    <a:pt x="1" y="15600"/>
                  </a:cubicBezTo>
                  <a:cubicBezTo>
                    <a:pt x="1" y="15600"/>
                    <a:pt x="1846" y="18791"/>
                    <a:pt x="3858" y="20160"/>
                  </a:cubicBezTo>
                  <a:cubicBezTo>
                    <a:pt x="5656" y="21398"/>
                    <a:pt x="7787" y="22256"/>
                    <a:pt x="9966" y="22256"/>
                  </a:cubicBezTo>
                  <a:cubicBezTo>
                    <a:pt x="11621" y="22256"/>
                    <a:pt x="13217" y="21779"/>
                    <a:pt x="14729" y="21101"/>
                  </a:cubicBezTo>
                  <a:cubicBezTo>
                    <a:pt x="13717" y="20696"/>
                    <a:pt x="12729" y="20291"/>
                    <a:pt x="11717" y="19862"/>
                  </a:cubicBezTo>
                  <a:cubicBezTo>
                    <a:pt x="11216" y="19648"/>
                    <a:pt x="10705" y="19434"/>
                    <a:pt x="10383" y="18993"/>
                  </a:cubicBezTo>
                  <a:cubicBezTo>
                    <a:pt x="11211" y="18686"/>
                    <a:pt x="12067" y="18559"/>
                    <a:pt x="12933" y="18559"/>
                  </a:cubicBezTo>
                  <a:cubicBezTo>
                    <a:pt x="14519" y="18559"/>
                    <a:pt x="16142" y="18986"/>
                    <a:pt x="17705" y="19517"/>
                  </a:cubicBezTo>
                  <a:cubicBezTo>
                    <a:pt x="20027" y="18184"/>
                    <a:pt x="22265" y="16672"/>
                    <a:pt x="24361" y="15005"/>
                  </a:cubicBezTo>
                  <a:cubicBezTo>
                    <a:pt x="23587" y="14755"/>
                    <a:pt x="22849" y="14433"/>
                    <a:pt x="22170" y="13981"/>
                  </a:cubicBezTo>
                  <a:cubicBezTo>
                    <a:pt x="21789" y="13731"/>
                    <a:pt x="21396" y="13195"/>
                    <a:pt x="21730" y="12862"/>
                  </a:cubicBezTo>
                  <a:cubicBezTo>
                    <a:pt x="21813" y="12778"/>
                    <a:pt x="21956" y="12731"/>
                    <a:pt x="22075" y="12707"/>
                  </a:cubicBezTo>
                  <a:cubicBezTo>
                    <a:pt x="23449" y="12264"/>
                    <a:pt x="24865" y="11810"/>
                    <a:pt x="26305" y="11810"/>
                  </a:cubicBezTo>
                  <a:cubicBezTo>
                    <a:pt x="26375" y="11810"/>
                    <a:pt x="26446" y="11812"/>
                    <a:pt x="26516" y="11814"/>
                  </a:cubicBezTo>
                  <a:cubicBezTo>
                    <a:pt x="27016" y="11826"/>
                    <a:pt x="27504" y="11909"/>
                    <a:pt x="27980" y="12052"/>
                  </a:cubicBezTo>
                  <a:cubicBezTo>
                    <a:pt x="29421" y="10873"/>
                    <a:pt x="30921" y="9790"/>
                    <a:pt x="32672" y="9147"/>
                  </a:cubicBezTo>
                  <a:cubicBezTo>
                    <a:pt x="30112" y="6956"/>
                    <a:pt x="27373" y="4706"/>
                    <a:pt x="24456" y="2979"/>
                  </a:cubicBezTo>
                  <a:cubicBezTo>
                    <a:pt x="23948" y="2687"/>
                    <a:pt x="23377" y="2538"/>
                    <a:pt x="22810" y="2538"/>
                  </a:cubicBezTo>
                  <a:cubicBezTo>
                    <a:pt x="22154" y="2538"/>
                    <a:pt x="21504" y="2737"/>
                    <a:pt x="20968" y="3146"/>
                  </a:cubicBezTo>
                  <a:cubicBezTo>
                    <a:pt x="20920" y="3158"/>
                    <a:pt x="20920" y="3182"/>
                    <a:pt x="20908" y="3182"/>
                  </a:cubicBezTo>
                  <a:cubicBezTo>
                    <a:pt x="19956" y="3908"/>
                    <a:pt x="19194" y="4920"/>
                    <a:pt x="18098" y="5396"/>
                  </a:cubicBezTo>
                  <a:cubicBezTo>
                    <a:pt x="18028" y="5423"/>
                    <a:pt x="17948" y="5443"/>
                    <a:pt x="17876" y="5443"/>
                  </a:cubicBezTo>
                  <a:cubicBezTo>
                    <a:pt x="17789" y="5443"/>
                    <a:pt x="17714" y="5415"/>
                    <a:pt x="17682" y="5337"/>
                  </a:cubicBezTo>
                  <a:cubicBezTo>
                    <a:pt x="17646" y="5242"/>
                    <a:pt x="17693" y="5158"/>
                    <a:pt x="17741" y="5087"/>
                  </a:cubicBezTo>
                  <a:cubicBezTo>
                    <a:pt x="18586" y="3694"/>
                    <a:pt x="19456" y="2325"/>
                    <a:pt x="20539" y="1122"/>
                  </a:cubicBezTo>
                  <a:cubicBezTo>
                    <a:pt x="18641" y="413"/>
                    <a:pt x="16655" y="1"/>
                    <a:pt x="14592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7560800" y="4066325"/>
              <a:ext cx="514975" cy="117725"/>
            </a:xfrm>
            <a:custGeom>
              <a:avLst/>
              <a:gdLst/>
              <a:ahLst/>
              <a:cxnLst/>
              <a:rect l="l" t="t" r="r" b="b"/>
              <a:pathLst>
                <a:path w="20599" h="4709" extrusionOk="0">
                  <a:moveTo>
                    <a:pt x="16256" y="1"/>
                  </a:moveTo>
                  <a:cubicBezTo>
                    <a:pt x="15921" y="1"/>
                    <a:pt x="15586" y="6"/>
                    <a:pt x="15252" y="18"/>
                  </a:cubicBezTo>
                  <a:cubicBezTo>
                    <a:pt x="13454" y="77"/>
                    <a:pt x="11668" y="303"/>
                    <a:pt x="9918" y="672"/>
                  </a:cubicBezTo>
                  <a:cubicBezTo>
                    <a:pt x="8156" y="1065"/>
                    <a:pt x="6430" y="1565"/>
                    <a:pt x="4763" y="2244"/>
                  </a:cubicBezTo>
                  <a:cubicBezTo>
                    <a:pt x="3096" y="2911"/>
                    <a:pt x="1489" y="3732"/>
                    <a:pt x="0" y="4709"/>
                  </a:cubicBezTo>
                  <a:cubicBezTo>
                    <a:pt x="1655" y="4042"/>
                    <a:pt x="3322" y="3435"/>
                    <a:pt x="4989" y="2899"/>
                  </a:cubicBezTo>
                  <a:cubicBezTo>
                    <a:pt x="6668" y="2363"/>
                    <a:pt x="8370" y="1899"/>
                    <a:pt x="10097" y="1542"/>
                  </a:cubicBezTo>
                  <a:cubicBezTo>
                    <a:pt x="11823" y="1172"/>
                    <a:pt x="13550" y="899"/>
                    <a:pt x="15300" y="708"/>
                  </a:cubicBezTo>
                  <a:cubicBezTo>
                    <a:pt x="17062" y="518"/>
                    <a:pt x="18812" y="410"/>
                    <a:pt x="20598" y="351"/>
                  </a:cubicBezTo>
                  <a:cubicBezTo>
                    <a:pt x="19175" y="109"/>
                    <a:pt x="17713" y="1"/>
                    <a:pt x="16256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7654550" y="3920900"/>
              <a:ext cx="133975" cy="163425"/>
            </a:xfrm>
            <a:custGeom>
              <a:avLst/>
              <a:gdLst/>
              <a:ahLst/>
              <a:cxnLst/>
              <a:rect l="l" t="t" r="r" b="b"/>
              <a:pathLst>
                <a:path w="5359" h="6537" extrusionOk="0">
                  <a:moveTo>
                    <a:pt x="5359" y="0"/>
                  </a:moveTo>
                  <a:lnTo>
                    <a:pt x="5359" y="0"/>
                  </a:lnTo>
                  <a:cubicBezTo>
                    <a:pt x="4656" y="262"/>
                    <a:pt x="4037" y="643"/>
                    <a:pt x="3454" y="1084"/>
                  </a:cubicBezTo>
                  <a:cubicBezTo>
                    <a:pt x="2870" y="1536"/>
                    <a:pt x="2334" y="2060"/>
                    <a:pt x="1882" y="2620"/>
                  </a:cubicBezTo>
                  <a:cubicBezTo>
                    <a:pt x="1418" y="3191"/>
                    <a:pt x="1013" y="3810"/>
                    <a:pt x="691" y="4465"/>
                  </a:cubicBezTo>
                  <a:cubicBezTo>
                    <a:pt x="370" y="5120"/>
                    <a:pt x="120" y="5811"/>
                    <a:pt x="1" y="6537"/>
                  </a:cubicBezTo>
                  <a:cubicBezTo>
                    <a:pt x="453" y="5954"/>
                    <a:pt x="846" y="5382"/>
                    <a:pt x="1287" y="4799"/>
                  </a:cubicBezTo>
                  <a:cubicBezTo>
                    <a:pt x="1703" y="4239"/>
                    <a:pt x="2132" y="3691"/>
                    <a:pt x="2561" y="3156"/>
                  </a:cubicBezTo>
                  <a:cubicBezTo>
                    <a:pt x="2989" y="2620"/>
                    <a:pt x="3442" y="2096"/>
                    <a:pt x="3918" y="1584"/>
                  </a:cubicBezTo>
                  <a:cubicBezTo>
                    <a:pt x="4394" y="1060"/>
                    <a:pt x="4882" y="560"/>
                    <a:pt x="5359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7704575" y="4195600"/>
              <a:ext cx="223850" cy="53350"/>
            </a:xfrm>
            <a:custGeom>
              <a:avLst/>
              <a:gdLst/>
              <a:ahLst/>
              <a:cxnLst/>
              <a:rect l="l" t="t" r="r" b="b"/>
              <a:pathLst>
                <a:path w="8954" h="2134" extrusionOk="0">
                  <a:moveTo>
                    <a:pt x="2501" y="1"/>
                  </a:moveTo>
                  <a:cubicBezTo>
                    <a:pt x="2445" y="1"/>
                    <a:pt x="2390" y="1"/>
                    <a:pt x="2334" y="2"/>
                  </a:cubicBezTo>
                  <a:cubicBezTo>
                    <a:pt x="1548" y="14"/>
                    <a:pt x="750" y="109"/>
                    <a:pt x="0" y="323"/>
                  </a:cubicBezTo>
                  <a:cubicBezTo>
                    <a:pt x="774" y="466"/>
                    <a:pt x="1524" y="562"/>
                    <a:pt x="2286" y="681"/>
                  </a:cubicBezTo>
                  <a:cubicBezTo>
                    <a:pt x="3036" y="800"/>
                    <a:pt x="3774" y="943"/>
                    <a:pt x="4501" y="1085"/>
                  </a:cubicBezTo>
                  <a:cubicBezTo>
                    <a:pt x="5239" y="1240"/>
                    <a:pt x="5977" y="1395"/>
                    <a:pt x="6703" y="1574"/>
                  </a:cubicBezTo>
                  <a:cubicBezTo>
                    <a:pt x="7453" y="1752"/>
                    <a:pt x="8180" y="1955"/>
                    <a:pt x="8954" y="2133"/>
                  </a:cubicBezTo>
                  <a:cubicBezTo>
                    <a:pt x="8346" y="1621"/>
                    <a:pt x="7644" y="1240"/>
                    <a:pt x="6929" y="919"/>
                  </a:cubicBezTo>
                  <a:cubicBezTo>
                    <a:pt x="6215" y="609"/>
                    <a:pt x="5453" y="371"/>
                    <a:pt x="4679" y="228"/>
                  </a:cubicBezTo>
                  <a:cubicBezTo>
                    <a:pt x="3960" y="73"/>
                    <a:pt x="3231" y="1"/>
                    <a:pt x="2501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7506925" y="4244750"/>
              <a:ext cx="136650" cy="101525"/>
            </a:xfrm>
            <a:custGeom>
              <a:avLst/>
              <a:gdLst/>
              <a:ahLst/>
              <a:cxnLst/>
              <a:rect l="l" t="t" r="r" b="b"/>
              <a:pathLst>
                <a:path w="5466" h="4061" extrusionOk="0">
                  <a:moveTo>
                    <a:pt x="0" y="0"/>
                  </a:moveTo>
                  <a:lnTo>
                    <a:pt x="0" y="0"/>
                  </a:lnTo>
                  <a:cubicBezTo>
                    <a:pt x="346" y="477"/>
                    <a:pt x="738" y="882"/>
                    <a:pt x="1143" y="1263"/>
                  </a:cubicBezTo>
                  <a:cubicBezTo>
                    <a:pt x="1560" y="1644"/>
                    <a:pt x="1989" y="2013"/>
                    <a:pt x="2441" y="2346"/>
                  </a:cubicBezTo>
                  <a:cubicBezTo>
                    <a:pt x="2882" y="2691"/>
                    <a:pt x="3358" y="2989"/>
                    <a:pt x="3834" y="3287"/>
                  </a:cubicBezTo>
                  <a:cubicBezTo>
                    <a:pt x="4334" y="3584"/>
                    <a:pt x="4834" y="3834"/>
                    <a:pt x="5370" y="4060"/>
                  </a:cubicBezTo>
                  <a:lnTo>
                    <a:pt x="5465" y="3941"/>
                  </a:lnTo>
                  <a:cubicBezTo>
                    <a:pt x="5084" y="3501"/>
                    <a:pt x="4691" y="3096"/>
                    <a:pt x="4275" y="2703"/>
                  </a:cubicBezTo>
                  <a:cubicBezTo>
                    <a:pt x="3858" y="2334"/>
                    <a:pt x="3417" y="1977"/>
                    <a:pt x="2965" y="1655"/>
                  </a:cubicBezTo>
                  <a:cubicBezTo>
                    <a:pt x="2513" y="1322"/>
                    <a:pt x="2036" y="1012"/>
                    <a:pt x="1548" y="727"/>
                  </a:cubicBezTo>
                  <a:cubicBezTo>
                    <a:pt x="1060" y="441"/>
                    <a:pt x="548" y="191"/>
                    <a:pt x="0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7496500" y="4067650"/>
              <a:ext cx="110450" cy="121175"/>
            </a:xfrm>
            <a:custGeom>
              <a:avLst/>
              <a:gdLst/>
              <a:ahLst/>
              <a:cxnLst/>
              <a:rect l="l" t="t" r="r" b="b"/>
              <a:pathLst>
                <a:path w="4418" h="4847" extrusionOk="0">
                  <a:moveTo>
                    <a:pt x="4418" y="0"/>
                  </a:moveTo>
                  <a:lnTo>
                    <a:pt x="4418" y="0"/>
                  </a:lnTo>
                  <a:cubicBezTo>
                    <a:pt x="4013" y="369"/>
                    <a:pt x="3572" y="679"/>
                    <a:pt x="3156" y="1036"/>
                  </a:cubicBezTo>
                  <a:cubicBezTo>
                    <a:pt x="2739" y="1393"/>
                    <a:pt x="2334" y="1774"/>
                    <a:pt x="1953" y="2155"/>
                  </a:cubicBezTo>
                  <a:cubicBezTo>
                    <a:pt x="1560" y="2548"/>
                    <a:pt x="1203" y="2965"/>
                    <a:pt x="858" y="3394"/>
                  </a:cubicBezTo>
                  <a:cubicBezTo>
                    <a:pt x="524" y="3834"/>
                    <a:pt x="191" y="4298"/>
                    <a:pt x="1" y="4846"/>
                  </a:cubicBezTo>
                  <a:cubicBezTo>
                    <a:pt x="465" y="4525"/>
                    <a:pt x="917" y="4227"/>
                    <a:pt x="1358" y="3882"/>
                  </a:cubicBezTo>
                  <a:cubicBezTo>
                    <a:pt x="1787" y="3536"/>
                    <a:pt x="2191" y="3167"/>
                    <a:pt x="2572" y="2786"/>
                  </a:cubicBezTo>
                  <a:cubicBezTo>
                    <a:pt x="2965" y="2382"/>
                    <a:pt x="3322" y="1965"/>
                    <a:pt x="3644" y="1512"/>
                  </a:cubicBezTo>
                  <a:cubicBezTo>
                    <a:pt x="3953" y="1072"/>
                    <a:pt x="4311" y="584"/>
                    <a:pt x="441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7875725" y="3970950"/>
              <a:ext cx="168200" cy="82425"/>
            </a:xfrm>
            <a:custGeom>
              <a:avLst/>
              <a:gdLst/>
              <a:ahLst/>
              <a:cxnLst/>
              <a:rect l="l" t="t" r="r" b="b"/>
              <a:pathLst>
                <a:path w="6728" h="3297" extrusionOk="0">
                  <a:moveTo>
                    <a:pt x="5841" y="0"/>
                  </a:moveTo>
                  <a:cubicBezTo>
                    <a:pt x="5476" y="0"/>
                    <a:pt x="5109" y="58"/>
                    <a:pt x="4763" y="130"/>
                  </a:cubicBezTo>
                  <a:cubicBezTo>
                    <a:pt x="4120" y="273"/>
                    <a:pt x="3512" y="499"/>
                    <a:pt x="2929" y="796"/>
                  </a:cubicBezTo>
                  <a:cubicBezTo>
                    <a:pt x="2346" y="1082"/>
                    <a:pt x="1798" y="1439"/>
                    <a:pt x="1286" y="1844"/>
                  </a:cubicBezTo>
                  <a:cubicBezTo>
                    <a:pt x="1036" y="2035"/>
                    <a:pt x="786" y="2261"/>
                    <a:pt x="560" y="2499"/>
                  </a:cubicBezTo>
                  <a:cubicBezTo>
                    <a:pt x="357" y="2737"/>
                    <a:pt x="119" y="2987"/>
                    <a:pt x="0" y="3297"/>
                  </a:cubicBezTo>
                  <a:cubicBezTo>
                    <a:pt x="262" y="3106"/>
                    <a:pt x="548" y="2975"/>
                    <a:pt x="810" y="2821"/>
                  </a:cubicBezTo>
                  <a:lnTo>
                    <a:pt x="1643" y="2404"/>
                  </a:lnTo>
                  <a:lnTo>
                    <a:pt x="3310" y="1570"/>
                  </a:lnTo>
                  <a:cubicBezTo>
                    <a:pt x="3870" y="1308"/>
                    <a:pt x="4405" y="1023"/>
                    <a:pt x="4965" y="773"/>
                  </a:cubicBezTo>
                  <a:cubicBezTo>
                    <a:pt x="5537" y="535"/>
                    <a:pt x="6084" y="273"/>
                    <a:pt x="6727" y="142"/>
                  </a:cubicBezTo>
                  <a:cubicBezTo>
                    <a:pt x="6442" y="39"/>
                    <a:pt x="6143" y="0"/>
                    <a:pt x="584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7445000" y="4013175"/>
              <a:ext cx="87250" cy="211950"/>
            </a:xfrm>
            <a:custGeom>
              <a:avLst/>
              <a:gdLst/>
              <a:ahLst/>
              <a:cxnLst/>
              <a:rect l="l" t="t" r="r" b="b"/>
              <a:pathLst>
                <a:path w="3490" h="8478" extrusionOk="0">
                  <a:moveTo>
                    <a:pt x="3430" y="0"/>
                  </a:moveTo>
                  <a:cubicBezTo>
                    <a:pt x="2882" y="1393"/>
                    <a:pt x="1953" y="2584"/>
                    <a:pt x="1263" y="3918"/>
                  </a:cubicBezTo>
                  <a:cubicBezTo>
                    <a:pt x="537" y="5334"/>
                    <a:pt x="108" y="6894"/>
                    <a:pt x="1" y="8478"/>
                  </a:cubicBezTo>
                  <a:cubicBezTo>
                    <a:pt x="298" y="7644"/>
                    <a:pt x="608" y="6823"/>
                    <a:pt x="906" y="5989"/>
                  </a:cubicBezTo>
                  <a:cubicBezTo>
                    <a:pt x="1287" y="4953"/>
                    <a:pt x="1668" y="3918"/>
                    <a:pt x="2227" y="2977"/>
                  </a:cubicBezTo>
                  <a:cubicBezTo>
                    <a:pt x="2715" y="2132"/>
                    <a:pt x="3489" y="1382"/>
                    <a:pt x="3430" y="405"/>
                  </a:cubicBezTo>
                  <a:lnTo>
                    <a:pt x="3430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7632525" y="3855400"/>
              <a:ext cx="168200" cy="130700"/>
            </a:xfrm>
            <a:custGeom>
              <a:avLst/>
              <a:gdLst/>
              <a:ahLst/>
              <a:cxnLst/>
              <a:rect l="l" t="t" r="r" b="b"/>
              <a:pathLst>
                <a:path w="6728" h="5228" extrusionOk="0">
                  <a:moveTo>
                    <a:pt x="6652" y="1"/>
                  </a:moveTo>
                  <a:cubicBezTo>
                    <a:pt x="5150" y="1"/>
                    <a:pt x="3554" y="352"/>
                    <a:pt x="2465" y="1370"/>
                  </a:cubicBezTo>
                  <a:cubicBezTo>
                    <a:pt x="1834" y="1954"/>
                    <a:pt x="1418" y="2704"/>
                    <a:pt x="1001" y="3442"/>
                  </a:cubicBezTo>
                  <a:cubicBezTo>
                    <a:pt x="679" y="4037"/>
                    <a:pt x="334" y="4633"/>
                    <a:pt x="1" y="5228"/>
                  </a:cubicBezTo>
                  <a:lnTo>
                    <a:pt x="96" y="5145"/>
                  </a:lnTo>
                  <a:cubicBezTo>
                    <a:pt x="513" y="4549"/>
                    <a:pt x="953" y="3978"/>
                    <a:pt x="1370" y="3382"/>
                  </a:cubicBezTo>
                  <a:cubicBezTo>
                    <a:pt x="1739" y="2859"/>
                    <a:pt x="2120" y="2347"/>
                    <a:pt x="2608" y="1942"/>
                  </a:cubicBezTo>
                  <a:cubicBezTo>
                    <a:pt x="3073" y="1573"/>
                    <a:pt x="3620" y="1347"/>
                    <a:pt x="4156" y="1108"/>
                  </a:cubicBezTo>
                  <a:cubicBezTo>
                    <a:pt x="5025" y="739"/>
                    <a:pt x="5871" y="382"/>
                    <a:pt x="6728" y="1"/>
                  </a:cubicBezTo>
                  <a:cubicBezTo>
                    <a:pt x="6703" y="1"/>
                    <a:pt x="6677" y="1"/>
                    <a:pt x="6652" y="1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7908750" y="3916500"/>
              <a:ext cx="150950" cy="58900"/>
            </a:xfrm>
            <a:custGeom>
              <a:avLst/>
              <a:gdLst/>
              <a:ahLst/>
              <a:cxnLst/>
              <a:rect l="l" t="t" r="r" b="b"/>
              <a:pathLst>
                <a:path w="6038" h="2356" extrusionOk="0">
                  <a:moveTo>
                    <a:pt x="3907" y="0"/>
                  </a:moveTo>
                  <a:cubicBezTo>
                    <a:pt x="3800" y="0"/>
                    <a:pt x="3692" y="7"/>
                    <a:pt x="3585" y="22"/>
                  </a:cubicBezTo>
                  <a:cubicBezTo>
                    <a:pt x="2918" y="105"/>
                    <a:pt x="2334" y="474"/>
                    <a:pt x="1787" y="867"/>
                  </a:cubicBezTo>
                  <a:cubicBezTo>
                    <a:pt x="1156" y="1308"/>
                    <a:pt x="560" y="1820"/>
                    <a:pt x="1" y="2355"/>
                  </a:cubicBezTo>
                  <a:cubicBezTo>
                    <a:pt x="667" y="2046"/>
                    <a:pt x="1322" y="1641"/>
                    <a:pt x="1906" y="1177"/>
                  </a:cubicBezTo>
                  <a:cubicBezTo>
                    <a:pt x="2382" y="808"/>
                    <a:pt x="2870" y="367"/>
                    <a:pt x="3465" y="296"/>
                  </a:cubicBezTo>
                  <a:cubicBezTo>
                    <a:pt x="3521" y="290"/>
                    <a:pt x="3576" y="287"/>
                    <a:pt x="3631" y="287"/>
                  </a:cubicBezTo>
                  <a:cubicBezTo>
                    <a:pt x="4342" y="287"/>
                    <a:pt x="5009" y="754"/>
                    <a:pt x="5728" y="831"/>
                  </a:cubicBezTo>
                  <a:lnTo>
                    <a:pt x="6037" y="915"/>
                  </a:lnTo>
                  <a:cubicBezTo>
                    <a:pt x="5461" y="370"/>
                    <a:pt x="4692" y="0"/>
                    <a:pt x="3907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315700" y="3246700"/>
              <a:ext cx="608425" cy="843950"/>
            </a:xfrm>
            <a:custGeom>
              <a:avLst/>
              <a:gdLst/>
              <a:ahLst/>
              <a:cxnLst/>
              <a:rect l="l" t="t" r="r" b="b"/>
              <a:pathLst>
                <a:path w="24337" h="33758" extrusionOk="0">
                  <a:moveTo>
                    <a:pt x="16884" y="1"/>
                  </a:moveTo>
                  <a:cubicBezTo>
                    <a:pt x="15705" y="930"/>
                    <a:pt x="14514" y="1834"/>
                    <a:pt x="13324" y="2739"/>
                  </a:cubicBezTo>
                  <a:cubicBezTo>
                    <a:pt x="12621" y="3275"/>
                    <a:pt x="12181" y="4097"/>
                    <a:pt x="12121" y="4990"/>
                  </a:cubicBezTo>
                  <a:cubicBezTo>
                    <a:pt x="12062" y="5764"/>
                    <a:pt x="11990" y="6656"/>
                    <a:pt x="11895" y="7133"/>
                  </a:cubicBezTo>
                  <a:cubicBezTo>
                    <a:pt x="11823" y="7466"/>
                    <a:pt x="11692" y="7847"/>
                    <a:pt x="11359" y="7942"/>
                  </a:cubicBezTo>
                  <a:cubicBezTo>
                    <a:pt x="11324" y="7951"/>
                    <a:pt x="11288" y="7955"/>
                    <a:pt x="11253" y="7955"/>
                  </a:cubicBezTo>
                  <a:cubicBezTo>
                    <a:pt x="11046" y="7955"/>
                    <a:pt x="10838" y="7817"/>
                    <a:pt x="10716" y="7645"/>
                  </a:cubicBezTo>
                  <a:cubicBezTo>
                    <a:pt x="10573" y="7430"/>
                    <a:pt x="10526" y="7180"/>
                    <a:pt x="10466" y="6942"/>
                  </a:cubicBezTo>
                  <a:cubicBezTo>
                    <a:pt x="10335" y="6359"/>
                    <a:pt x="10216" y="5799"/>
                    <a:pt x="10085" y="5216"/>
                  </a:cubicBezTo>
                  <a:cubicBezTo>
                    <a:pt x="9144" y="5930"/>
                    <a:pt x="8216" y="6668"/>
                    <a:pt x="7263" y="7371"/>
                  </a:cubicBezTo>
                  <a:cubicBezTo>
                    <a:pt x="5227" y="8871"/>
                    <a:pt x="5168" y="11776"/>
                    <a:pt x="5585" y="13181"/>
                  </a:cubicBezTo>
                  <a:cubicBezTo>
                    <a:pt x="5596" y="13253"/>
                    <a:pt x="5620" y="13324"/>
                    <a:pt x="5644" y="13395"/>
                  </a:cubicBezTo>
                  <a:cubicBezTo>
                    <a:pt x="5704" y="13622"/>
                    <a:pt x="5763" y="13860"/>
                    <a:pt x="5751" y="14098"/>
                  </a:cubicBezTo>
                  <a:cubicBezTo>
                    <a:pt x="5739" y="14407"/>
                    <a:pt x="5525" y="14753"/>
                    <a:pt x="5215" y="14812"/>
                  </a:cubicBezTo>
                  <a:cubicBezTo>
                    <a:pt x="4739" y="13967"/>
                    <a:pt x="4918" y="12860"/>
                    <a:pt x="4501" y="11990"/>
                  </a:cubicBezTo>
                  <a:cubicBezTo>
                    <a:pt x="4263" y="11490"/>
                    <a:pt x="3858" y="11121"/>
                    <a:pt x="3489" y="10716"/>
                  </a:cubicBezTo>
                  <a:cubicBezTo>
                    <a:pt x="3441" y="10764"/>
                    <a:pt x="3394" y="10824"/>
                    <a:pt x="3370" y="10871"/>
                  </a:cubicBezTo>
                  <a:cubicBezTo>
                    <a:pt x="3203" y="11062"/>
                    <a:pt x="3060" y="11276"/>
                    <a:pt x="2906" y="11478"/>
                  </a:cubicBezTo>
                  <a:cubicBezTo>
                    <a:pt x="1870" y="12979"/>
                    <a:pt x="1274" y="14753"/>
                    <a:pt x="917" y="16539"/>
                  </a:cubicBezTo>
                  <a:cubicBezTo>
                    <a:pt x="822" y="16943"/>
                    <a:pt x="751" y="17372"/>
                    <a:pt x="655" y="17801"/>
                  </a:cubicBezTo>
                  <a:cubicBezTo>
                    <a:pt x="393" y="19253"/>
                    <a:pt x="643" y="20765"/>
                    <a:pt x="1405" y="22027"/>
                  </a:cubicBezTo>
                  <a:cubicBezTo>
                    <a:pt x="1763" y="22647"/>
                    <a:pt x="2191" y="23206"/>
                    <a:pt x="2703" y="23742"/>
                  </a:cubicBezTo>
                  <a:lnTo>
                    <a:pt x="2667" y="23742"/>
                  </a:lnTo>
                  <a:cubicBezTo>
                    <a:pt x="2613" y="23751"/>
                    <a:pt x="2559" y="23755"/>
                    <a:pt x="2507" y="23755"/>
                  </a:cubicBezTo>
                  <a:cubicBezTo>
                    <a:pt x="1859" y="23755"/>
                    <a:pt x="1351" y="23112"/>
                    <a:pt x="822" y="22682"/>
                  </a:cubicBezTo>
                  <a:cubicBezTo>
                    <a:pt x="596" y="22492"/>
                    <a:pt x="346" y="22349"/>
                    <a:pt x="96" y="22182"/>
                  </a:cubicBezTo>
                  <a:lnTo>
                    <a:pt x="96" y="22182"/>
                  </a:lnTo>
                  <a:cubicBezTo>
                    <a:pt x="0" y="24159"/>
                    <a:pt x="203" y="26099"/>
                    <a:pt x="1036" y="27588"/>
                  </a:cubicBezTo>
                  <a:cubicBezTo>
                    <a:pt x="1824" y="28994"/>
                    <a:pt x="2901" y="29351"/>
                    <a:pt x="4124" y="29351"/>
                  </a:cubicBezTo>
                  <a:cubicBezTo>
                    <a:pt x="5384" y="29351"/>
                    <a:pt x="6800" y="28973"/>
                    <a:pt x="8219" y="28973"/>
                  </a:cubicBezTo>
                  <a:cubicBezTo>
                    <a:pt x="8817" y="28973"/>
                    <a:pt x="9415" y="29040"/>
                    <a:pt x="10002" y="29231"/>
                  </a:cubicBezTo>
                  <a:cubicBezTo>
                    <a:pt x="12567" y="30075"/>
                    <a:pt x="14431" y="33758"/>
                    <a:pt x="17291" y="33758"/>
                  </a:cubicBezTo>
                  <a:cubicBezTo>
                    <a:pt x="17457" y="33758"/>
                    <a:pt x="17627" y="33745"/>
                    <a:pt x="17800" y="33719"/>
                  </a:cubicBezTo>
                  <a:cubicBezTo>
                    <a:pt x="19336" y="33493"/>
                    <a:pt x="20765" y="32743"/>
                    <a:pt x="21872" y="31660"/>
                  </a:cubicBezTo>
                  <a:lnTo>
                    <a:pt x="21872" y="31660"/>
                  </a:lnTo>
                  <a:cubicBezTo>
                    <a:pt x="21670" y="31695"/>
                    <a:pt x="21467" y="31707"/>
                    <a:pt x="21277" y="31719"/>
                  </a:cubicBezTo>
                  <a:cubicBezTo>
                    <a:pt x="21154" y="31724"/>
                    <a:pt x="21032" y="31730"/>
                    <a:pt x="20912" y="31730"/>
                  </a:cubicBezTo>
                  <a:cubicBezTo>
                    <a:pt x="20720" y="31730"/>
                    <a:pt x="20532" y="31714"/>
                    <a:pt x="20348" y="31648"/>
                  </a:cubicBezTo>
                  <a:cubicBezTo>
                    <a:pt x="20051" y="31540"/>
                    <a:pt x="19801" y="31302"/>
                    <a:pt x="19753" y="30993"/>
                  </a:cubicBezTo>
                  <a:cubicBezTo>
                    <a:pt x="19705" y="30624"/>
                    <a:pt x="19979" y="30290"/>
                    <a:pt x="20301" y="30124"/>
                  </a:cubicBezTo>
                  <a:cubicBezTo>
                    <a:pt x="20622" y="29969"/>
                    <a:pt x="20991" y="29921"/>
                    <a:pt x="21348" y="29826"/>
                  </a:cubicBezTo>
                  <a:cubicBezTo>
                    <a:pt x="22360" y="29576"/>
                    <a:pt x="23194" y="28957"/>
                    <a:pt x="23861" y="28147"/>
                  </a:cubicBezTo>
                  <a:cubicBezTo>
                    <a:pt x="24337" y="26278"/>
                    <a:pt x="24158" y="24266"/>
                    <a:pt x="23920" y="22325"/>
                  </a:cubicBezTo>
                  <a:cubicBezTo>
                    <a:pt x="23837" y="21599"/>
                    <a:pt x="23730" y="20884"/>
                    <a:pt x="23622" y="20170"/>
                  </a:cubicBezTo>
                  <a:cubicBezTo>
                    <a:pt x="23194" y="20325"/>
                    <a:pt x="21634" y="21539"/>
                    <a:pt x="21217" y="21896"/>
                  </a:cubicBezTo>
                  <a:cubicBezTo>
                    <a:pt x="20938" y="22136"/>
                    <a:pt x="20558" y="22316"/>
                    <a:pt x="20201" y="22316"/>
                  </a:cubicBezTo>
                  <a:cubicBezTo>
                    <a:pt x="20025" y="22316"/>
                    <a:pt x="19855" y="22272"/>
                    <a:pt x="19705" y="22170"/>
                  </a:cubicBezTo>
                  <a:cubicBezTo>
                    <a:pt x="19372" y="21944"/>
                    <a:pt x="19265" y="21480"/>
                    <a:pt x="19336" y="21099"/>
                  </a:cubicBezTo>
                  <a:cubicBezTo>
                    <a:pt x="19431" y="20706"/>
                    <a:pt x="19670" y="20361"/>
                    <a:pt x="19932" y="20063"/>
                  </a:cubicBezTo>
                  <a:cubicBezTo>
                    <a:pt x="20574" y="19325"/>
                    <a:pt x="21396" y="18741"/>
                    <a:pt x="22087" y="18063"/>
                  </a:cubicBezTo>
                  <a:cubicBezTo>
                    <a:pt x="22468" y="17682"/>
                    <a:pt x="22801" y="17289"/>
                    <a:pt x="23063" y="16824"/>
                  </a:cubicBezTo>
                  <a:cubicBezTo>
                    <a:pt x="22503" y="13895"/>
                    <a:pt x="21777" y="11002"/>
                    <a:pt x="20801" y="8204"/>
                  </a:cubicBezTo>
                  <a:cubicBezTo>
                    <a:pt x="20479" y="8573"/>
                    <a:pt x="20170" y="8907"/>
                    <a:pt x="20027" y="9097"/>
                  </a:cubicBezTo>
                  <a:cubicBezTo>
                    <a:pt x="19836" y="9347"/>
                    <a:pt x="19622" y="9609"/>
                    <a:pt x="19372" y="9788"/>
                  </a:cubicBezTo>
                  <a:cubicBezTo>
                    <a:pt x="19257" y="9848"/>
                    <a:pt x="19123" y="9881"/>
                    <a:pt x="18990" y="9881"/>
                  </a:cubicBezTo>
                  <a:cubicBezTo>
                    <a:pt x="18807" y="9881"/>
                    <a:pt x="18627" y="9819"/>
                    <a:pt x="18503" y="9681"/>
                  </a:cubicBezTo>
                  <a:cubicBezTo>
                    <a:pt x="18205" y="9323"/>
                    <a:pt x="18455" y="8800"/>
                    <a:pt x="18729" y="8431"/>
                  </a:cubicBezTo>
                  <a:cubicBezTo>
                    <a:pt x="19015" y="8038"/>
                    <a:pt x="19551" y="7085"/>
                    <a:pt x="20158" y="6454"/>
                  </a:cubicBezTo>
                  <a:cubicBezTo>
                    <a:pt x="19265" y="4204"/>
                    <a:pt x="18181" y="2049"/>
                    <a:pt x="16884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565425" y="3355050"/>
              <a:ext cx="154825" cy="577475"/>
            </a:xfrm>
            <a:custGeom>
              <a:avLst/>
              <a:gdLst/>
              <a:ahLst/>
              <a:cxnLst/>
              <a:rect l="l" t="t" r="r" b="b"/>
              <a:pathLst>
                <a:path w="6193" h="23099" extrusionOk="0">
                  <a:moveTo>
                    <a:pt x="6192" y="1"/>
                  </a:moveTo>
                  <a:lnTo>
                    <a:pt x="3989" y="5585"/>
                  </a:lnTo>
                  <a:cubicBezTo>
                    <a:pt x="3263" y="7442"/>
                    <a:pt x="2549" y="9323"/>
                    <a:pt x="1930" y="11228"/>
                  </a:cubicBezTo>
                  <a:cubicBezTo>
                    <a:pt x="1311" y="13133"/>
                    <a:pt x="775" y="15074"/>
                    <a:pt x="453" y="17074"/>
                  </a:cubicBezTo>
                  <a:cubicBezTo>
                    <a:pt x="120" y="19063"/>
                    <a:pt x="1" y="21110"/>
                    <a:pt x="227" y="23099"/>
                  </a:cubicBezTo>
                  <a:cubicBezTo>
                    <a:pt x="358" y="21087"/>
                    <a:pt x="679" y="19146"/>
                    <a:pt x="1120" y="17205"/>
                  </a:cubicBezTo>
                  <a:cubicBezTo>
                    <a:pt x="1572" y="15288"/>
                    <a:pt x="2132" y="13383"/>
                    <a:pt x="2763" y="11490"/>
                  </a:cubicBezTo>
                  <a:lnTo>
                    <a:pt x="4632" y="5811"/>
                  </a:lnTo>
                  <a:cubicBezTo>
                    <a:pt x="5240" y="3906"/>
                    <a:pt x="5811" y="1965"/>
                    <a:pt x="6192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6409750" y="3655100"/>
              <a:ext cx="131600" cy="167000"/>
            </a:xfrm>
            <a:custGeom>
              <a:avLst/>
              <a:gdLst/>
              <a:ahLst/>
              <a:cxnLst/>
              <a:rect l="l" t="t" r="r" b="b"/>
              <a:pathLst>
                <a:path w="5264" h="6680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738"/>
                    <a:pt x="275" y="1465"/>
                    <a:pt x="620" y="2120"/>
                  </a:cubicBezTo>
                  <a:cubicBezTo>
                    <a:pt x="953" y="2774"/>
                    <a:pt x="1394" y="3394"/>
                    <a:pt x="1870" y="3941"/>
                  </a:cubicBezTo>
                  <a:cubicBezTo>
                    <a:pt x="2346" y="4489"/>
                    <a:pt x="2870" y="5001"/>
                    <a:pt x="3418" y="5477"/>
                  </a:cubicBezTo>
                  <a:cubicBezTo>
                    <a:pt x="3966" y="5953"/>
                    <a:pt x="4561" y="6406"/>
                    <a:pt x="5263" y="6680"/>
                  </a:cubicBezTo>
                  <a:cubicBezTo>
                    <a:pt x="4787" y="6108"/>
                    <a:pt x="4370" y="5549"/>
                    <a:pt x="3906" y="5013"/>
                  </a:cubicBezTo>
                  <a:cubicBezTo>
                    <a:pt x="3466" y="4441"/>
                    <a:pt x="2989" y="3905"/>
                    <a:pt x="2525" y="3370"/>
                  </a:cubicBezTo>
                  <a:cubicBezTo>
                    <a:pt x="2061" y="2834"/>
                    <a:pt x="1608" y="2322"/>
                    <a:pt x="1191" y="1762"/>
                  </a:cubicBezTo>
                  <a:cubicBezTo>
                    <a:pt x="775" y="1215"/>
                    <a:pt x="382" y="631"/>
                    <a:pt x="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6537150" y="3518775"/>
              <a:ext cx="61950" cy="95275"/>
            </a:xfrm>
            <a:custGeom>
              <a:avLst/>
              <a:gdLst/>
              <a:ahLst/>
              <a:cxnLst/>
              <a:rect l="l" t="t" r="r" b="b"/>
              <a:pathLst>
                <a:path w="2478" h="381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417"/>
                    <a:pt x="48" y="822"/>
                    <a:pt x="156" y="1203"/>
                  </a:cubicBezTo>
                  <a:cubicBezTo>
                    <a:pt x="263" y="1596"/>
                    <a:pt x="417" y="1965"/>
                    <a:pt x="632" y="2310"/>
                  </a:cubicBezTo>
                  <a:cubicBezTo>
                    <a:pt x="858" y="2655"/>
                    <a:pt x="1108" y="2965"/>
                    <a:pt x="1418" y="3215"/>
                  </a:cubicBezTo>
                  <a:cubicBezTo>
                    <a:pt x="1727" y="3489"/>
                    <a:pt x="2072" y="3691"/>
                    <a:pt x="2477" y="3810"/>
                  </a:cubicBezTo>
                  <a:cubicBezTo>
                    <a:pt x="2311" y="3429"/>
                    <a:pt x="2120" y="3096"/>
                    <a:pt x="1941" y="2751"/>
                  </a:cubicBezTo>
                  <a:cubicBezTo>
                    <a:pt x="1763" y="2441"/>
                    <a:pt x="1572" y="2131"/>
                    <a:pt x="1370" y="1834"/>
                  </a:cubicBezTo>
                  <a:cubicBezTo>
                    <a:pt x="1179" y="1536"/>
                    <a:pt x="989" y="1238"/>
                    <a:pt x="775" y="929"/>
                  </a:cubicBezTo>
                  <a:cubicBezTo>
                    <a:pt x="572" y="631"/>
                    <a:pt x="358" y="310"/>
                    <a:pt x="8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6695800" y="3582175"/>
              <a:ext cx="98550" cy="45425"/>
            </a:xfrm>
            <a:custGeom>
              <a:avLst/>
              <a:gdLst/>
              <a:ahLst/>
              <a:cxnLst/>
              <a:rect l="l" t="t" r="r" b="b"/>
              <a:pathLst>
                <a:path w="3942" h="1817" extrusionOk="0">
                  <a:moveTo>
                    <a:pt x="3942" y="0"/>
                  </a:moveTo>
                  <a:lnTo>
                    <a:pt x="3942" y="0"/>
                  </a:lnTo>
                  <a:cubicBezTo>
                    <a:pt x="3596" y="238"/>
                    <a:pt x="3299" y="310"/>
                    <a:pt x="2977" y="393"/>
                  </a:cubicBezTo>
                  <a:cubicBezTo>
                    <a:pt x="2656" y="488"/>
                    <a:pt x="2311" y="572"/>
                    <a:pt x="1965" y="715"/>
                  </a:cubicBezTo>
                  <a:cubicBezTo>
                    <a:pt x="1620" y="846"/>
                    <a:pt x="1310" y="988"/>
                    <a:pt x="977" y="1143"/>
                  </a:cubicBezTo>
                  <a:cubicBezTo>
                    <a:pt x="668" y="1310"/>
                    <a:pt x="346" y="1453"/>
                    <a:pt x="1" y="1679"/>
                  </a:cubicBezTo>
                  <a:cubicBezTo>
                    <a:pt x="255" y="1774"/>
                    <a:pt x="519" y="1817"/>
                    <a:pt x="777" y="1817"/>
                  </a:cubicBezTo>
                  <a:cubicBezTo>
                    <a:pt x="906" y="1817"/>
                    <a:pt x="1033" y="1806"/>
                    <a:pt x="1156" y="1786"/>
                  </a:cubicBezTo>
                  <a:cubicBezTo>
                    <a:pt x="1549" y="1739"/>
                    <a:pt x="1918" y="1643"/>
                    <a:pt x="2263" y="1512"/>
                  </a:cubicBezTo>
                  <a:cubicBezTo>
                    <a:pt x="2608" y="1393"/>
                    <a:pt x="2930" y="1238"/>
                    <a:pt x="3275" y="1012"/>
                  </a:cubicBezTo>
                  <a:cubicBezTo>
                    <a:pt x="3596" y="786"/>
                    <a:pt x="3930" y="417"/>
                    <a:pt x="3942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6645800" y="3859875"/>
              <a:ext cx="190525" cy="46725"/>
            </a:xfrm>
            <a:custGeom>
              <a:avLst/>
              <a:gdLst/>
              <a:ahLst/>
              <a:cxnLst/>
              <a:rect l="l" t="t" r="r" b="b"/>
              <a:pathLst>
                <a:path w="7621" h="1869" extrusionOk="0">
                  <a:moveTo>
                    <a:pt x="7621" y="1"/>
                  </a:moveTo>
                  <a:lnTo>
                    <a:pt x="7621" y="1"/>
                  </a:lnTo>
                  <a:cubicBezTo>
                    <a:pt x="6954" y="155"/>
                    <a:pt x="6311" y="382"/>
                    <a:pt x="5680" y="560"/>
                  </a:cubicBezTo>
                  <a:cubicBezTo>
                    <a:pt x="5049" y="739"/>
                    <a:pt x="4430" y="882"/>
                    <a:pt x="3799" y="953"/>
                  </a:cubicBezTo>
                  <a:cubicBezTo>
                    <a:pt x="3554" y="977"/>
                    <a:pt x="3308" y="992"/>
                    <a:pt x="3060" y="992"/>
                  </a:cubicBezTo>
                  <a:cubicBezTo>
                    <a:pt x="2693" y="992"/>
                    <a:pt x="2323" y="960"/>
                    <a:pt x="1953" y="882"/>
                  </a:cubicBezTo>
                  <a:cubicBezTo>
                    <a:pt x="1334" y="751"/>
                    <a:pt x="691" y="525"/>
                    <a:pt x="1" y="382"/>
                  </a:cubicBezTo>
                  <a:lnTo>
                    <a:pt x="1" y="382"/>
                  </a:lnTo>
                  <a:cubicBezTo>
                    <a:pt x="524" y="858"/>
                    <a:pt x="1084" y="1251"/>
                    <a:pt x="1727" y="1537"/>
                  </a:cubicBezTo>
                  <a:cubicBezTo>
                    <a:pt x="2244" y="1754"/>
                    <a:pt x="2809" y="1868"/>
                    <a:pt x="3369" y="1868"/>
                  </a:cubicBezTo>
                  <a:cubicBezTo>
                    <a:pt x="3545" y="1868"/>
                    <a:pt x="3721" y="1857"/>
                    <a:pt x="3894" y="1834"/>
                  </a:cubicBezTo>
                  <a:cubicBezTo>
                    <a:pt x="4596" y="1751"/>
                    <a:pt x="5287" y="1513"/>
                    <a:pt x="5918" y="1191"/>
                  </a:cubicBezTo>
                  <a:cubicBezTo>
                    <a:pt x="6537" y="870"/>
                    <a:pt x="7120" y="477"/>
                    <a:pt x="7621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6345175" y="3544950"/>
              <a:ext cx="50625" cy="286375"/>
            </a:xfrm>
            <a:custGeom>
              <a:avLst/>
              <a:gdLst/>
              <a:ahLst/>
              <a:cxnLst/>
              <a:rect l="l" t="t" r="r" b="b"/>
              <a:pathLst>
                <a:path w="2025" h="11455" extrusionOk="0">
                  <a:moveTo>
                    <a:pt x="2000" y="1"/>
                  </a:moveTo>
                  <a:lnTo>
                    <a:pt x="2000" y="1"/>
                  </a:lnTo>
                  <a:cubicBezTo>
                    <a:pt x="1405" y="1394"/>
                    <a:pt x="822" y="2799"/>
                    <a:pt x="441" y="4263"/>
                  </a:cubicBezTo>
                  <a:cubicBezTo>
                    <a:pt x="334" y="4704"/>
                    <a:pt x="226" y="5133"/>
                    <a:pt x="155" y="5573"/>
                  </a:cubicBezTo>
                  <a:cubicBezTo>
                    <a:pt x="60" y="6109"/>
                    <a:pt x="0" y="6645"/>
                    <a:pt x="12" y="7180"/>
                  </a:cubicBezTo>
                  <a:cubicBezTo>
                    <a:pt x="48" y="8812"/>
                    <a:pt x="786" y="10395"/>
                    <a:pt x="2012" y="11455"/>
                  </a:cubicBezTo>
                  <a:cubicBezTo>
                    <a:pt x="977" y="9645"/>
                    <a:pt x="226" y="7526"/>
                    <a:pt x="631" y="5478"/>
                  </a:cubicBezTo>
                  <a:cubicBezTo>
                    <a:pt x="953" y="3823"/>
                    <a:pt x="2024" y="2299"/>
                    <a:pt x="1893" y="620"/>
                  </a:cubicBezTo>
                  <a:lnTo>
                    <a:pt x="2000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6459775" y="3401200"/>
              <a:ext cx="96750" cy="176525"/>
            </a:xfrm>
            <a:custGeom>
              <a:avLst/>
              <a:gdLst/>
              <a:ahLst/>
              <a:cxnLst/>
              <a:rect l="l" t="t" r="r" b="b"/>
              <a:pathLst>
                <a:path w="3870" h="7061" extrusionOk="0">
                  <a:moveTo>
                    <a:pt x="3762" y="0"/>
                  </a:moveTo>
                  <a:lnTo>
                    <a:pt x="3762" y="0"/>
                  </a:lnTo>
                  <a:cubicBezTo>
                    <a:pt x="3251" y="465"/>
                    <a:pt x="2715" y="893"/>
                    <a:pt x="2155" y="1322"/>
                  </a:cubicBezTo>
                  <a:cubicBezTo>
                    <a:pt x="1548" y="1798"/>
                    <a:pt x="905" y="2262"/>
                    <a:pt x="536" y="2929"/>
                  </a:cubicBezTo>
                  <a:cubicBezTo>
                    <a:pt x="214" y="3524"/>
                    <a:pt x="107" y="4215"/>
                    <a:pt x="60" y="4882"/>
                  </a:cubicBezTo>
                  <a:cubicBezTo>
                    <a:pt x="0" y="5632"/>
                    <a:pt x="12" y="6418"/>
                    <a:pt x="405" y="7061"/>
                  </a:cubicBezTo>
                  <a:cubicBezTo>
                    <a:pt x="393" y="6537"/>
                    <a:pt x="393" y="6013"/>
                    <a:pt x="381" y="5489"/>
                  </a:cubicBezTo>
                  <a:cubicBezTo>
                    <a:pt x="357" y="4536"/>
                    <a:pt x="381" y="3501"/>
                    <a:pt x="988" y="2774"/>
                  </a:cubicBezTo>
                  <a:cubicBezTo>
                    <a:pt x="1607" y="2036"/>
                    <a:pt x="2679" y="1846"/>
                    <a:pt x="3381" y="1191"/>
                  </a:cubicBezTo>
                  <a:cubicBezTo>
                    <a:pt x="3667" y="941"/>
                    <a:pt x="3870" y="548"/>
                    <a:pt x="3751" y="179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6624075" y="3277075"/>
              <a:ext cx="96175" cy="158075"/>
            </a:xfrm>
            <a:custGeom>
              <a:avLst/>
              <a:gdLst/>
              <a:ahLst/>
              <a:cxnLst/>
              <a:rect l="l" t="t" r="r" b="b"/>
              <a:pathLst>
                <a:path w="3847" h="6323" extrusionOk="0">
                  <a:moveTo>
                    <a:pt x="3846" y="0"/>
                  </a:moveTo>
                  <a:cubicBezTo>
                    <a:pt x="3215" y="1155"/>
                    <a:pt x="1632" y="1465"/>
                    <a:pt x="786" y="2501"/>
                  </a:cubicBezTo>
                  <a:cubicBezTo>
                    <a:pt x="358" y="3001"/>
                    <a:pt x="143" y="3667"/>
                    <a:pt x="72" y="4322"/>
                  </a:cubicBezTo>
                  <a:cubicBezTo>
                    <a:pt x="0" y="5001"/>
                    <a:pt x="60" y="5656"/>
                    <a:pt x="96" y="6323"/>
                  </a:cubicBezTo>
                  <a:cubicBezTo>
                    <a:pt x="167" y="5775"/>
                    <a:pt x="346" y="5215"/>
                    <a:pt x="512" y="4679"/>
                  </a:cubicBezTo>
                  <a:cubicBezTo>
                    <a:pt x="715" y="4060"/>
                    <a:pt x="917" y="3417"/>
                    <a:pt x="1322" y="2894"/>
                  </a:cubicBezTo>
                  <a:cubicBezTo>
                    <a:pt x="2060" y="1965"/>
                    <a:pt x="3394" y="1512"/>
                    <a:pt x="3846" y="417"/>
                  </a:cubicBezTo>
                  <a:lnTo>
                    <a:pt x="3846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6335350" y="3844100"/>
              <a:ext cx="79800" cy="125050"/>
            </a:xfrm>
            <a:custGeom>
              <a:avLst/>
              <a:gdLst/>
              <a:ahLst/>
              <a:cxnLst/>
              <a:rect l="l" t="t" r="r" b="b"/>
              <a:pathLst>
                <a:path w="3192" h="5002" extrusionOk="0">
                  <a:moveTo>
                    <a:pt x="24" y="1"/>
                  </a:moveTo>
                  <a:lnTo>
                    <a:pt x="24" y="1"/>
                  </a:lnTo>
                  <a:cubicBezTo>
                    <a:pt x="12" y="667"/>
                    <a:pt x="0" y="1334"/>
                    <a:pt x="96" y="2001"/>
                  </a:cubicBezTo>
                  <a:cubicBezTo>
                    <a:pt x="203" y="2656"/>
                    <a:pt x="429" y="3334"/>
                    <a:pt x="846" y="3846"/>
                  </a:cubicBezTo>
                  <a:cubicBezTo>
                    <a:pt x="1405" y="4549"/>
                    <a:pt x="2298" y="4966"/>
                    <a:pt x="3191" y="5001"/>
                  </a:cubicBezTo>
                  <a:cubicBezTo>
                    <a:pt x="2286" y="4656"/>
                    <a:pt x="1584" y="3930"/>
                    <a:pt x="1108" y="3096"/>
                  </a:cubicBezTo>
                  <a:cubicBezTo>
                    <a:pt x="631" y="2263"/>
                    <a:pt x="322" y="1334"/>
                    <a:pt x="36" y="4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6924100" y="3333925"/>
              <a:ext cx="565575" cy="733975"/>
            </a:xfrm>
            <a:custGeom>
              <a:avLst/>
              <a:gdLst/>
              <a:ahLst/>
              <a:cxnLst/>
              <a:rect l="l" t="t" r="r" b="b"/>
              <a:pathLst>
                <a:path w="22623" h="29359" extrusionOk="0">
                  <a:moveTo>
                    <a:pt x="21361" y="0"/>
                  </a:moveTo>
                  <a:cubicBezTo>
                    <a:pt x="20075" y="453"/>
                    <a:pt x="18813" y="941"/>
                    <a:pt x="17551" y="1393"/>
                  </a:cubicBezTo>
                  <a:cubicBezTo>
                    <a:pt x="16789" y="1679"/>
                    <a:pt x="16193" y="2275"/>
                    <a:pt x="15896" y="3025"/>
                  </a:cubicBezTo>
                  <a:cubicBezTo>
                    <a:pt x="15646" y="3679"/>
                    <a:pt x="15336" y="4418"/>
                    <a:pt x="15122" y="4811"/>
                  </a:cubicBezTo>
                  <a:cubicBezTo>
                    <a:pt x="14993" y="5067"/>
                    <a:pt x="14773" y="5359"/>
                    <a:pt x="14473" y="5359"/>
                  </a:cubicBezTo>
                  <a:cubicBezTo>
                    <a:pt x="14467" y="5359"/>
                    <a:pt x="14461" y="5358"/>
                    <a:pt x="14455" y="5358"/>
                  </a:cubicBezTo>
                  <a:cubicBezTo>
                    <a:pt x="14229" y="5346"/>
                    <a:pt x="14050" y="5144"/>
                    <a:pt x="13979" y="4942"/>
                  </a:cubicBezTo>
                  <a:cubicBezTo>
                    <a:pt x="13907" y="4727"/>
                    <a:pt x="13931" y="4489"/>
                    <a:pt x="13943" y="4275"/>
                  </a:cubicBezTo>
                  <a:cubicBezTo>
                    <a:pt x="13991" y="3727"/>
                    <a:pt x="14038" y="3215"/>
                    <a:pt x="14086" y="2679"/>
                  </a:cubicBezTo>
                  <a:lnTo>
                    <a:pt x="14086" y="2679"/>
                  </a:lnTo>
                  <a:cubicBezTo>
                    <a:pt x="13086" y="3048"/>
                    <a:pt x="12098" y="3429"/>
                    <a:pt x="11086" y="3799"/>
                  </a:cubicBezTo>
                  <a:cubicBezTo>
                    <a:pt x="8931" y="4537"/>
                    <a:pt x="8097" y="7037"/>
                    <a:pt x="8085" y="8347"/>
                  </a:cubicBezTo>
                  <a:lnTo>
                    <a:pt x="8085" y="8561"/>
                  </a:lnTo>
                  <a:cubicBezTo>
                    <a:pt x="8073" y="8775"/>
                    <a:pt x="8049" y="8990"/>
                    <a:pt x="7978" y="9192"/>
                  </a:cubicBezTo>
                  <a:cubicBezTo>
                    <a:pt x="7878" y="9447"/>
                    <a:pt x="7643" y="9672"/>
                    <a:pt x="7380" y="9672"/>
                  </a:cubicBezTo>
                  <a:cubicBezTo>
                    <a:pt x="7361" y="9672"/>
                    <a:pt x="7342" y="9671"/>
                    <a:pt x="7323" y="9668"/>
                  </a:cubicBezTo>
                  <a:cubicBezTo>
                    <a:pt x="7133" y="8811"/>
                    <a:pt x="7597" y="7918"/>
                    <a:pt x="7454" y="7037"/>
                  </a:cubicBezTo>
                  <a:cubicBezTo>
                    <a:pt x="7395" y="6549"/>
                    <a:pt x="7145" y="6108"/>
                    <a:pt x="6942" y="5668"/>
                  </a:cubicBezTo>
                  <a:cubicBezTo>
                    <a:pt x="6883" y="5692"/>
                    <a:pt x="6835" y="5727"/>
                    <a:pt x="6787" y="5751"/>
                  </a:cubicBezTo>
                  <a:cubicBezTo>
                    <a:pt x="6597" y="5870"/>
                    <a:pt x="6406" y="6013"/>
                    <a:pt x="6228" y="6156"/>
                  </a:cubicBezTo>
                  <a:cubicBezTo>
                    <a:pt x="4918" y="7168"/>
                    <a:pt x="3930" y="8537"/>
                    <a:pt x="3144" y="9978"/>
                  </a:cubicBezTo>
                  <a:cubicBezTo>
                    <a:pt x="2966" y="10311"/>
                    <a:pt x="2787" y="10656"/>
                    <a:pt x="2596" y="11014"/>
                  </a:cubicBezTo>
                  <a:cubicBezTo>
                    <a:pt x="1965" y="12180"/>
                    <a:pt x="1787" y="13550"/>
                    <a:pt x="2096" y="14847"/>
                  </a:cubicBezTo>
                  <a:cubicBezTo>
                    <a:pt x="2263" y="15467"/>
                    <a:pt x="2477" y="16074"/>
                    <a:pt x="2775" y="16669"/>
                  </a:cubicBezTo>
                  <a:lnTo>
                    <a:pt x="2739" y="16669"/>
                  </a:lnTo>
                  <a:cubicBezTo>
                    <a:pt x="2084" y="16562"/>
                    <a:pt x="1811" y="15800"/>
                    <a:pt x="1453" y="15252"/>
                  </a:cubicBezTo>
                  <a:cubicBezTo>
                    <a:pt x="1311" y="15026"/>
                    <a:pt x="1132" y="14824"/>
                    <a:pt x="953" y="14609"/>
                  </a:cubicBezTo>
                  <a:cubicBezTo>
                    <a:pt x="346" y="16300"/>
                    <a:pt x="1" y="18003"/>
                    <a:pt x="310" y="19515"/>
                  </a:cubicBezTo>
                  <a:cubicBezTo>
                    <a:pt x="1061" y="23027"/>
                    <a:pt x="5013" y="21503"/>
                    <a:pt x="7609" y="23337"/>
                  </a:cubicBezTo>
                  <a:cubicBezTo>
                    <a:pt x="9704" y="24837"/>
                    <a:pt x="10288" y="28837"/>
                    <a:pt x="13133" y="29290"/>
                  </a:cubicBezTo>
                  <a:cubicBezTo>
                    <a:pt x="13444" y="29336"/>
                    <a:pt x="13759" y="29358"/>
                    <a:pt x="14074" y="29358"/>
                  </a:cubicBezTo>
                  <a:cubicBezTo>
                    <a:pt x="15147" y="29358"/>
                    <a:pt x="16225" y="29096"/>
                    <a:pt x="17182" y="28599"/>
                  </a:cubicBezTo>
                  <a:cubicBezTo>
                    <a:pt x="17003" y="28563"/>
                    <a:pt x="16824" y="28528"/>
                    <a:pt x="16646" y="28480"/>
                  </a:cubicBezTo>
                  <a:cubicBezTo>
                    <a:pt x="16372" y="28421"/>
                    <a:pt x="16086" y="28349"/>
                    <a:pt x="15872" y="28182"/>
                  </a:cubicBezTo>
                  <a:cubicBezTo>
                    <a:pt x="15646" y="28028"/>
                    <a:pt x="15479" y="27742"/>
                    <a:pt x="15527" y="27468"/>
                  </a:cubicBezTo>
                  <a:cubicBezTo>
                    <a:pt x="15574" y="27147"/>
                    <a:pt x="15896" y="26932"/>
                    <a:pt x="16229" y="26873"/>
                  </a:cubicBezTo>
                  <a:cubicBezTo>
                    <a:pt x="16330" y="26854"/>
                    <a:pt x="16432" y="26847"/>
                    <a:pt x="16535" y="26847"/>
                  </a:cubicBezTo>
                  <a:cubicBezTo>
                    <a:pt x="16759" y="26847"/>
                    <a:pt x="16985" y="26880"/>
                    <a:pt x="17205" y="26897"/>
                  </a:cubicBezTo>
                  <a:cubicBezTo>
                    <a:pt x="17255" y="26898"/>
                    <a:pt x="17304" y="26899"/>
                    <a:pt x="17353" y="26899"/>
                  </a:cubicBezTo>
                  <a:cubicBezTo>
                    <a:pt x="18239" y="26899"/>
                    <a:pt x="19080" y="26597"/>
                    <a:pt x="19825" y="26123"/>
                  </a:cubicBezTo>
                  <a:cubicBezTo>
                    <a:pt x="20730" y="24634"/>
                    <a:pt x="21123" y="22848"/>
                    <a:pt x="21432" y="21122"/>
                  </a:cubicBezTo>
                  <a:cubicBezTo>
                    <a:pt x="21551" y="20479"/>
                    <a:pt x="21658" y="19836"/>
                    <a:pt x="21765" y="19181"/>
                  </a:cubicBezTo>
                  <a:lnTo>
                    <a:pt x="21765" y="19181"/>
                  </a:lnTo>
                  <a:cubicBezTo>
                    <a:pt x="21349" y="19193"/>
                    <a:pt x="19658" y="19824"/>
                    <a:pt x="19218" y="20027"/>
                  </a:cubicBezTo>
                  <a:cubicBezTo>
                    <a:pt x="19014" y="20121"/>
                    <a:pt x="18783" y="20176"/>
                    <a:pt x="18562" y="20176"/>
                  </a:cubicBezTo>
                  <a:cubicBezTo>
                    <a:pt x="18280" y="20176"/>
                    <a:pt x="18015" y="20086"/>
                    <a:pt x="17848" y="19872"/>
                  </a:cubicBezTo>
                  <a:cubicBezTo>
                    <a:pt x="17622" y="19586"/>
                    <a:pt x="17634" y="19158"/>
                    <a:pt x="17813" y="18836"/>
                  </a:cubicBezTo>
                  <a:cubicBezTo>
                    <a:pt x="18003" y="18527"/>
                    <a:pt x="18301" y="18300"/>
                    <a:pt x="18610" y="18110"/>
                  </a:cubicBezTo>
                  <a:cubicBezTo>
                    <a:pt x="19360" y="17645"/>
                    <a:pt x="20218" y="17372"/>
                    <a:pt x="21003" y="16967"/>
                  </a:cubicBezTo>
                  <a:cubicBezTo>
                    <a:pt x="21420" y="16741"/>
                    <a:pt x="21825" y="16491"/>
                    <a:pt x="22170" y="16157"/>
                  </a:cubicBezTo>
                  <a:cubicBezTo>
                    <a:pt x="22480" y="13478"/>
                    <a:pt x="22623" y="10799"/>
                    <a:pt x="22527" y="8120"/>
                  </a:cubicBezTo>
                  <a:lnTo>
                    <a:pt x="22527" y="8120"/>
                  </a:lnTo>
                  <a:cubicBezTo>
                    <a:pt x="22146" y="8359"/>
                    <a:pt x="21789" y="8561"/>
                    <a:pt x="21611" y="8692"/>
                  </a:cubicBezTo>
                  <a:cubicBezTo>
                    <a:pt x="21373" y="8859"/>
                    <a:pt x="21134" y="9037"/>
                    <a:pt x="20884" y="9085"/>
                  </a:cubicBezTo>
                  <a:cubicBezTo>
                    <a:pt x="20842" y="9092"/>
                    <a:pt x="20799" y="9096"/>
                    <a:pt x="20755" y="9096"/>
                  </a:cubicBezTo>
                  <a:cubicBezTo>
                    <a:pt x="20513" y="9096"/>
                    <a:pt x="20261" y="8985"/>
                    <a:pt x="20170" y="8763"/>
                  </a:cubicBezTo>
                  <a:cubicBezTo>
                    <a:pt x="20015" y="8394"/>
                    <a:pt x="20372" y="8001"/>
                    <a:pt x="20706" y="7751"/>
                  </a:cubicBezTo>
                  <a:cubicBezTo>
                    <a:pt x="21051" y="7478"/>
                    <a:pt x="21765" y="6811"/>
                    <a:pt x="22456" y="6430"/>
                  </a:cubicBezTo>
                  <a:cubicBezTo>
                    <a:pt x="22277" y="4251"/>
                    <a:pt x="21944" y="2108"/>
                    <a:pt x="21361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7130375" y="3422925"/>
              <a:ext cx="283100" cy="457825"/>
            </a:xfrm>
            <a:custGeom>
              <a:avLst/>
              <a:gdLst/>
              <a:ahLst/>
              <a:cxnLst/>
              <a:rect l="l" t="t" r="r" b="b"/>
              <a:pathLst>
                <a:path w="11324" h="18313" extrusionOk="0">
                  <a:moveTo>
                    <a:pt x="11324" y="0"/>
                  </a:moveTo>
                  <a:lnTo>
                    <a:pt x="7919" y="4203"/>
                  </a:lnTo>
                  <a:cubicBezTo>
                    <a:pt x="6764" y="5608"/>
                    <a:pt x="5668" y="7037"/>
                    <a:pt x="4609" y="8513"/>
                  </a:cubicBezTo>
                  <a:cubicBezTo>
                    <a:pt x="3573" y="10002"/>
                    <a:pt x="2585" y="11526"/>
                    <a:pt x="1787" y="13169"/>
                  </a:cubicBezTo>
                  <a:cubicBezTo>
                    <a:pt x="965" y="14800"/>
                    <a:pt x="322" y="16526"/>
                    <a:pt x="1" y="18312"/>
                  </a:cubicBezTo>
                  <a:cubicBezTo>
                    <a:pt x="668" y="16633"/>
                    <a:pt x="1465" y="15026"/>
                    <a:pt x="2382" y="13490"/>
                  </a:cubicBezTo>
                  <a:cubicBezTo>
                    <a:pt x="3287" y="11966"/>
                    <a:pt x="4287" y="10478"/>
                    <a:pt x="5323" y="9013"/>
                  </a:cubicBezTo>
                  <a:cubicBezTo>
                    <a:pt x="6347" y="7537"/>
                    <a:pt x="7418" y="6096"/>
                    <a:pt x="8454" y="4608"/>
                  </a:cubicBezTo>
                  <a:cubicBezTo>
                    <a:pt x="9478" y="3120"/>
                    <a:pt x="10478" y="1608"/>
                    <a:pt x="1132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7060725" y="3597950"/>
              <a:ext cx="73550" cy="179500"/>
            </a:xfrm>
            <a:custGeom>
              <a:avLst/>
              <a:gdLst/>
              <a:ahLst/>
              <a:cxnLst/>
              <a:rect l="l" t="t" r="r" b="b"/>
              <a:pathLst>
                <a:path w="2942" h="7180" extrusionOk="0">
                  <a:moveTo>
                    <a:pt x="191" y="0"/>
                  </a:moveTo>
                  <a:cubicBezTo>
                    <a:pt x="1" y="655"/>
                    <a:pt x="1" y="1346"/>
                    <a:pt x="120" y="2012"/>
                  </a:cubicBezTo>
                  <a:cubicBezTo>
                    <a:pt x="239" y="2679"/>
                    <a:pt x="441" y="3322"/>
                    <a:pt x="715" y="3929"/>
                  </a:cubicBezTo>
                  <a:cubicBezTo>
                    <a:pt x="989" y="4548"/>
                    <a:pt x="1311" y="5108"/>
                    <a:pt x="1656" y="5656"/>
                  </a:cubicBezTo>
                  <a:cubicBezTo>
                    <a:pt x="2013" y="6215"/>
                    <a:pt x="2418" y="6775"/>
                    <a:pt x="2942" y="7180"/>
                  </a:cubicBezTo>
                  <a:cubicBezTo>
                    <a:pt x="2692" y="6549"/>
                    <a:pt x="2501" y="5953"/>
                    <a:pt x="2263" y="5346"/>
                  </a:cubicBezTo>
                  <a:cubicBezTo>
                    <a:pt x="2025" y="4751"/>
                    <a:pt x="1775" y="4156"/>
                    <a:pt x="1525" y="3572"/>
                  </a:cubicBezTo>
                  <a:cubicBezTo>
                    <a:pt x="1263" y="2989"/>
                    <a:pt x="1013" y="2417"/>
                    <a:pt x="787" y="1834"/>
                  </a:cubicBezTo>
                  <a:cubicBezTo>
                    <a:pt x="549" y="1250"/>
                    <a:pt x="370" y="655"/>
                    <a:pt x="19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205400" y="3515500"/>
              <a:ext cx="34250" cy="98250"/>
            </a:xfrm>
            <a:custGeom>
              <a:avLst/>
              <a:gdLst/>
              <a:ahLst/>
              <a:cxnLst/>
              <a:rect l="l" t="t" r="r" b="b"/>
              <a:pathLst>
                <a:path w="1370" h="3930" extrusionOk="0">
                  <a:moveTo>
                    <a:pt x="310" y="0"/>
                  </a:moveTo>
                  <a:cubicBezTo>
                    <a:pt x="119" y="334"/>
                    <a:pt x="48" y="715"/>
                    <a:pt x="12" y="1072"/>
                  </a:cubicBezTo>
                  <a:cubicBezTo>
                    <a:pt x="0" y="1441"/>
                    <a:pt x="48" y="1798"/>
                    <a:pt x="131" y="2155"/>
                  </a:cubicBezTo>
                  <a:cubicBezTo>
                    <a:pt x="238" y="2512"/>
                    <a:pt x="393" y="2858"/>
                    <a:pt x="584" y="3155"/>
                  </a:cubicBezTo>
                  <a:cubicBezTo>
                    <a:pt x="798" y="3453"/>
                    <a:pt x="1024" y="3739"/>
                    <a:pt x="1369" y="3929"/>
                  </a:cubicBezTo>
                  <a:cubicBezTo>
                    <a:pt x="1358" y="3536"/>
                    <a:pt x="1286" y="3215"/>
                    <a:pt x="1203" y="2870"/>
                  </a:cubicBezTo>
                  <a:cubicBezTo>
                    <a:pt x="1143" y="2536"/>
                    <a:pt x="1072" y="2227"/>
                    <a:pt x="988" y="1917"/>
                  </a:cubicBezTo>
                  <a:cubicBezTo>
                    <a:pt x="893" y="1608"/>
                    <a:pt x="810" y="1286"/>
                    <a:pt x="703" y="977"/>
                  </a:cubicBezTo>
                  <a:cubicBezTo>
                    <a:pt x="596" y="667"/>
                    <a:pt x="488" y="334"/>
                    <a:pt x="310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320300" y="3638725"/>
              <a:ext cx="96450" cy="22750"/>
            </a:xfrm>
            <a:custGeom>
              <a:avLst/>
              <a:gdLst/>
              <a:ahLst/>
              <a:cxnLst/>
              <a:rect l="l" t="t" r="r" b="b"/>
              <a:pathLst>
                <a:path w="3858" h="910" extrusionOk="0">
                  <a:moveTo>
                    <a:pt x="3858" y="0"/>
                  </a:moveTo>
                  <a:lnTo>
                    <a:pt x="3858" y="0"/>
                  </a:lnTo>
                  <a:cubicBezTo>
                    <a:pt x="3663" y="44"/>
                    <a:pt x="3494" y="59"/>
                    <a:pt x="3333" y="59"/>
                  </a:cubicBezTo>
                  <a:cubicBezTo>
                    <a:pt x="3189" y="59"/>
                    <a:pt x="3051" y="47"/>
                    <a:pt x="2905" y="36"/>
                  </a:cubicBezTo>
                  <a:cubicBezTo>
                    <a:pt x="2700" y="28"/>
                    <a:pt x="2483" y="14"/>
                    <a:pt x="2259" y="14"/>
                  </a:cubicBezTo>
                  <a:cubicBezTo>
                    <a:pt x="2158" y="14"/>
                    <a:pt x="2056" y="17"/>
                    <a:pt x="1953" y="24"/>
                  </a:cubicBezTo>
                  <a:cubicBezTo>
                    <a:pt x="1631" y="60"/>
                    <a:pt x="1310" y="84"/>
                    <a:pt x="1000" y="143"/>
                  </a:cubicBezTo>
                  <a:cubicBezTo>
                    <a:pt x="679" y="203"/>
                    <a:pt x="369" y="262"/>
                    <a:pt x="0" y="381"/>
                  </a:cubicBezTo>
                  <a:cubicBezTo>
                    <a:pt x="286" y="620"/>
                    <a:pt x="631" y="750"/>
                    <a:pt x="988" y="834"/>
                  </a:cubicBezTo>
                  <a:cubicBezTo>
                    <a:pt x="1259" y="890"/>
                    <a:pt x="1523" y="909"/>
                    <a:pt x="1791" y="909"/>
                  </a:cubicBezTo>
                  <a:cubicBezTo>
                    <a:pt x="1864" y="909"/>
                    <a:pt x="1938" y="908"/>
                    <a:pt x="2012" y="905"/>
                  </a:cubicBezTo>
                  <a:cubicBezTo>
                    <a:pt x="2346" y="893"/>
                    <a:pt x="2667" y="846"/>
                    <a:pt x="3024" y="727"/>
                  </a:cubicBezTo>
                  <a:cubicBezTo>
                    <a:pt x="3358" y="608"/>
                    <a:pt x="3739" y="369"/>
                    <a:pt x="385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211950" y="3846475"/>
              <a:ext cx="166700" cy="60650"/>
            </a:xfrm>
            <a:custGeom>
              <a:avLst/>
              <a:gdLst/>
              <a:ahLst/>
              <a:cxnLst/>
              <a:rect l="l" t="t" r="r" b="b"/>
              <a:pathLst>
                <a:path w="6668" h="2426" extrusionOk="0">
                  <a:moveTo>
                    <a:pt x="0" y="1"/>
                  </a:moveTo>
                  <a:lnTo>
                    <a:pt x="0" y="1"/>
                  </a:lnTo>
                  <a:cubicBezTo>
                    <a:pt x="298" y="561"/>
                    <a:pt x="679" y="1061"/>
                    <a:pt x="1155" y="1489"/>
                  </a:cubicBezTo>
                  <a:cubicBezTo>
                    <a:pt x="1643" y="1930"/>
                    <a:pt x="2286" y="2227"/>
                    <a:pt x="2941" y="2346"/>
                  </a:cubicBezTo>
                  <a:cubicBezTo>
                    <a:pt x="3221" y="2402"/>
                    <a:pt x="3501" y="2426"/>
                    <a:pt x="3779" y="2426"/>
                  </a:cubicBezTo>
                  <a:cubicBezTo>
                    <a:pt x="4152" y="2426"/>
                    <a:pt x="4521" y="2384"/>
                    <a:pt x="4882" y="2323"/>
                  </a:cubicBezTo>
                  <a:cubicBezTo>
                    <a:pt x="5501" y="2227"/>
                    <a:pt x="6096" y="2013"/>
                    <a:pt x="6668" y="1727"/>
                  </a:cubicBezTo>
                  <a:cubicBezTo>
                    <a:pt x="6037" y="1656"/>
                    <a:pt x="5429" y="1656"/>
                    <a:pt x="4834" y="1644"/>
                  </a:cubicBezTo>
                  <a:cubicBezTo>
                    <a:pt x="4239" y="1632"/>
                    <a:pt x="3667" y="1584"/>
                    <a:pt x="3120" y="1477"/>
                  </a:cubicBezTo>
                  <a:cubicBezTo>
                    <a:pt x="2572" y="1358"/>
                    <a:pt x="2060" y="1192"/>
                    <a:pt x="1560" y="930"/>
                  </a:cubicBezTo>
                  <a:cubicBezTo>
                    <a:pt x="1048" y="656"/>
                    <a:pt x="560" y="299"/>
                    <a:pt x="0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6981850" y="3499425"/>
              <a:ext cx="100925" cy="247375"/>
            </a:xfrm>
            <a:custGeom>
              <a:avLst/>
              <a:gdLst/>
              <a:ahLst/>
              <a:cxnLst/>
              <a:rect l="l" t="t" r="r" b="b"/>
              <a:pathLst>
                <a:path w="4037" h="9895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156" y="1048"/>
                    <a:pt x="2263" y="2096"/>
                    <a:pt x="1548" y="3263"/>
                  </a:cubicBezTo>
                  <a:cubicBezTo>
                    <a:pt x="1346" y="3608"/>
                    <a:pt x="1144" y="3965"/>
                    <a:pt x="953" y="4322"/>
                  </a:cubicBezTo>
                  <a:cubicBezTo>
                    <a:pt x="727" y="4751"/>
                    <a:pt x="536" y="5191"/>
                    <a:pt x="405" y="5668"/>
                  </a:cubicBezTo>
                  <a:cubicBezTo>
                    <a:pt x="1" y="7073"/>
                    <a:pt x="215" y="8644"/>
                    <a:pt x="965" y="9894"/>
                  </a:cubicBezTo>
                  <a:cubicBezTo>
                    <a:pt x="548" y="8049"/>
                    <a:pt x="477" y="6025"/>
                    <a:pt x="1382" y="4358"/>
                  </a:cubicBezTo>
                  <a:cubicBezTo>
                    <a:pt x="2120" y="3036"/>
                    <a:pt x="3442" y="1989"/>
                    <a:pt x="3787" y="524"/>
                  </a:cubicBezTo>
                  <a:lnTo>
                    <a:pt x="4037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133950" y="3418450"/>
              <a:ext cx="124150" cy="129500"/>
            </a:xfrm>
            <a:custGeom>
              <a:avLst/>
              <a:gdLst/>
              <a:ahLst/>
              <a:cxnLst/>
              <a:rect l="l" t="t" r="r" b="b"/>
              <a:pathLst>
                <a:path w="4966" h="5180" extrusionOk="0">
                  <a:moveTo>
                    <a:pt x="4966" y="1"/>
                  </a:moveTo>
                  <a:lnTo>
                    <a:pt x="4966" y="1"/>
                  </a:lnTo>
                  <a:cubicBezTo>
                    <a:pt x="4394" y="251"/>
                    <a:pt x="3811" y="489"/>
                    <a:pt x="3215" y="691"/>
                  </a:cubicBezTo>
                  <a:cubicBezTo>
                    <a:pt x="2561" y="929"/>
                    <a:pt x="1894" y="1168"/>
                    <a:pt x="1394" y="1644"/>
                  </a:cubicBezTo>
                  <a:cubicBezTo>
                    <a:pt x="941" y="2061"/>
                    <a:pt x="679" y="2632"/>
                    <a:pt x="453" y="3215"/>
                  </a:cubicBezTo>
                  <a:cubicBezTo>
                    <a:pt x="215" y="3835"/>
                    <a:pt x="1" y="4525"/>
                    <a:pt x="167" y="5180"/>
                  </a:cubicBezTo>
                  <a:cubicBezTo>
                    <a:pt x="298" y="4728"/>
                    <a:pt x="441" y="4263"/>
                    <a:pt x="548" y="3823"/>
                  </a:cubicBezTo>
                  <a:cubicBezTo>
                    <a:pt x="787" y="3001"/>
                    <a:pt x="1084" y="2096"/>
                    <a:pt x="1799" y="1644"/>
                  </a:cubicBezTo>
                  <a:cubicBezTo>
                    <a:pt x="2537" y="1191"/>
                    <a:pt x="3513" y="1310"/>
                    <a:pt x="4287" y="929"/>
                  </a:cubicBezTo>
                  <a:cubicBezTo>
                    <a:pt x="4597" y="787"/>
                    <a:pt x="4882" y="513"/>
                    <a:pt x="4882" y="156"/>
                  </a:cubicBezTo>
                  <a:lnTo>
                    <a:pt x="4966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311350" y="3355950"/>
              <a:ext cx="123275" cy="111050"/>
            </a:xfrm>
            <a:custGeom>
              <a:avLst/>
              <a:gdLst/>
              <a:ahLst/>
              <a:cxnLst/>
              <a:rect l="l" t="t" r="r" b="b"/>
              <a:pathLst>
                <a:path w="4931" h="4442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073" y="834"/>
                    <a:pt x="2632" y="667"/>
                    <a:pt x="1620" y="1322"/>
                  </a:cubicBezTo>
                  <a:cubicBezTo>
                    <a:pt x="1108" y="1644"/>
                    <a:pt x="751" y="2167"/>
                    <a:pt x="513" y="2715"/>
                  </a:cubicBezTo>
                  <a:cubicBezTo>
                    <a:pt x="275" y="3275"/>
                    <a:pt x="144" y="3870"/>
                    <a:pt x="1" y="4442"/>
                  </a:cubicBezTo>
                  <a:cubicBezTo>
                    <a:pt x="227" y="3989"/>
                    <a:pt x="513" y="3572"/>
                    <a:pt x="811" y="3156"/>
                  </a:cubicBezTo>
                  <a:cubicBezTo>
                    <a:pt x="1156" y="2656"/>
                    <a:pt x="1489" y="2167"/>
                    <a:pt x="1989" y="1822"/>
                  </a:cubicBezTo>
                  <a:cubicBezTo>
                    <a:pt x="2882" y="1215"/>
                    <a:pt x="4132" y="1191"/>
                    <a:pt x="4847" y="358"/>
                  </a:cubicBezTo>
                  <a:lnTo>
                    <a:pt x="4930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6937200" y="3741425"/>
              <a:ext cx="49150" cy="128300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572" y="0"/>
                  </a:moveTo>
                  <a:cubicBezTo>
                    <a:pt x="370" y="572"/>
                    <a:pt x="179" y="1143"/>
                    <a:pt x="96" y="1738"/>
                  </a:cubicBezTo>
                  <a:cubicBezTo>
                    <a:pt x="1" y="2334"/>
                    <a:pt x="13" y="2953"/>
                    <a:pt x="239" y="3524"/>
                  </a:cubicBezTo>
                  <a:cubicBezTo>
                    <a:pt x="537" y="4286"/>
                    <a:pt x="1191" y="4882"/>
                    <a:pt x="1965" y="5132"/>
                  </a:cubicBezTo>
                  <a:cubicBezTo>
                    <a:pt x="1287" y="4596"/>
                    <a:pt x="882" y="3774"/>
                    <a:pt x="691" y="2929"/>
                  </a:cubicBezTo>
                  <a:cubicBezTo>
                    <a:pt x="489" y="2084"/>
                    <a:pt x="477" y="1203"/>
                    <a:pt x="477" y="333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6525850" y="4393875"/>
              <a:ext cx="175050" cy="59550"/>
            </a:xfrm>
            <a:custGeom>
              <a:avLst/>
              <a:gdLst/>
              <a:ahLst/>
              <a:cxnLst/>
              <a:rect l="l" t="t" r="r" b="b"/>
              <a:pathLst>
                <a:path w="7002" h="2382" extrusionOk="0">
                  <a:moveTo>
                    <a:pt x="7001" y="0"/>
                  </a:moveTo>
                  <a:cubicBezTo>
                    <a:pt x="4489" y="0"/>
                    <a:pt x="1989" y="846"/>
                    <a:pt x="0" y="2382"/>
                  </a:cubicBezTo>
                  <a:cubicBezTo>
                    <a:pt x="798" y="2322"/>
                    <a:pt x="1500" y="1834"/>
                    <a:pt x="2215" y="1477"/>
                  </a:cubicBezTo>
                  <a:cubicBezTo>
                    <a:pt x="3096" y="1024"/>
                    <a:pt x="4060" y="727"/>
                    <a:pt x="5060" y="632"/>
                  </a:cubicBezTo>
                  <a:cubicBezTo>
                    <a:pt x="5680" y="548"/>
                    <a:pt x="6382" y="548"/>
                    <a:pt x="6823" y="108"/>
                  </a:cubicBezTo>
                  <a:lnTo>
                    <a:pt x="7001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8"/>
          <p:cNvGrpSpPr/>
          <p:nvPr/>
        </p:nvGrpSpPr>
        <p:grpSpPr>
          <a:xfrm rot="-8100153">
            <a:off x="7811381" y="1366345"/>
            <a:ext cx="727719" cy="1326365"/>
            <a:chOff x="-214625" y="3943775"/>
            <a:chExt cx="458725" cy="836125"/>
          </a:xfrm>
        </p:grpSpPr>
        <p:sp>
          <p:nvSpPr>
            <p:cNvPr id="1056" name="Google Shape;1056;p28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8" name="Google Shape;1068;p28"/>
          <p:cNvSpPr/>
          <p:nvPr/>
        </p:nvSpPr>
        <p:spPr>
          <a:xfrm rot="2699760">
            <a:off x="5607974" y="4857732"/>
            <a:ext cx="197521" cy="50832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9" name="Google Shape;1069;p28"/>
          <p:cNvGrpSpPr/>
          <p:nvPr/>
        </p:nvGrpSpPr>
        <p:grpSpPr>
          <a:xfrm rot="-1417591">
            <a:off x="945675" y="2395836"/>
            <a:ext cx="578252" cy="1053955"/>
            <a:chOff x="-214625" y="3943775"/>
            <a:chExt cx="458725" cy="836125"/>
          </a:xfrm>
        </p:grpSpPr>
        <p:sp>
          <p:nvSpPr>
            <p:cNvPr id="1070" name="Google Shape;1070;p28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28"/>
          <p:cNvSpPr/>
          <p:nvPr/>
        </p:nvSpPr>
        <p:spPr>
          <a:xfrm rot="-2161307">
            <a:off x="1174421" y="1869817"/>
            <a:ext cx="191289" cy="49233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8"/>
          <p:cNvSpPr/>
          <p:nvPr/>
        </p:nvSpPr>
        <p:spPr>
          <a:xfrm rot="2157314">
            <a:off x="7724630" y="2908984"/>
            <a:ext cx="191296" cy="49233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28"/>
          <p:cNvGrpSpPr/>
          <p:nvPr/>
        </p:nvGrpSpPr>
        <p:grpSpPr>
          <a:xfrm rot="1350639">
            <a:off x="1609970" y="3908516"/>
            <a:ext cx="335945" cy="975417"/>
            <a:chOff x="1460575" y="5630575"/>
            <a:chExt cx="645350" cy="1873775"/>
          </a:xfrm>
        </p:grpSpPr>
        <p:sp>
          <p:nvSpPr>
            <p:cNvPr id="1085" name="Google Shape;1085;p28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" name="Google Shape;1087;p28"/>
          <p:cNvSpPr/>
          <p:nvPr/>
        </p:nvSpPr>
        <p:spPr>
          <a:xfrm rot="-2318269">
            <a:off x="1355554" y="3677055"/>
            <a:ext cx="142847" cy="302812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6C272A-82FE-4E0F-A878-FD72E57F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15" y="163621"/>
            <a:ext cx="6111770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60"/>
          <p:cNvSpPr/>
          <p:nvPr/>
        </p:nvSpPr>
        <p:spPr>
          <a:xfrm rot="-2004624" flipH="1">
            <a:off x="6809499" y="2066789"/>
            <a:ext cx="1020065" cy="891263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60"/>
          <p:cNvSpPr/>
          <p:nvPr/>
        </p:nvSpPr>
        <p:spPr>
          <a:xfrm rot="2880248">
            <a:off x="4009839" y="2066820"/>
            <a:ext cx="1020077" cy="891190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60"/>
          <p:cNvSpPr/>
          <p:nvPr/>
        </p:nvSpPr>
        <p:spPr>
          <a:xfrm>
            <a:off x="1227126" y="2058578"/>
            <a:ext cx="1020140" cy="891215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60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требования к продукту</a:t>
            </a:r>
            <a:endParaRPr dirty="0"/>
          </a:p>
        </p:txBody>
      </p:sp>
      <p:grpSp>
        <p:nvGrpSpPr>
          <p:cNvPr id="2382" name="Google Shape;2382;p60"/>
          <p:cNvGrpSpPr/>
          <p:nvPr/>
        </p:nvGrpSpPr>
        <p:grpSpPr>
          <a:xfrm rot="5400000">
            <a:off x="1446755" y="716343"/>
            <a:ext cx="658403" cy="1911881"/>
            <a:chOff x="1582325" y="5558550"/>
            <a:chExt cx="645050" cy="1873475"/>
          </a:xfrm>
        </p:grpSpPr>
        <p:sp>
          <p:nvSpPr>
            <p:cNvPr id="2383" name="Google Shape;2383;p60"/>
            <p:cNvSpPr/>
            <p:nvPr/>
          </p:nvSpPr>
          <p:spPr>
            <a:xfrm>
              <a:off x="1770150" y="555855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0"/>
                  </a:moveTo>
                  <a:cubicBezTo>
                    <a:pt x="286" y="0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39"/>
                    <a:pt x="298" y="7025"/>
                    <a:pt x="655" y="7025"/>
                  </a:cubicBezTo>
                  <a:lnTo>
                    <a:pt x="10133" y="7025"/>
                  </a:lnTo>
                  <a:cubicBezTo>
                    <a:pt x="10490" y="7025"/>
                    <a:pt x="10776" y="6727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0"/>
            <p:cNvSpPr/>
            <p:nvPr/>
          </p:nvSpPr>
          <p:spPr>
            <a:xfrm>
              <a:off x="1582325" y="5734450"/>
              <a:ext cx="645050" cy="1697575"/>
            </a:xfrm>
            <a:custGeom>
              <a:avLst/>
              <a:gdLst/>
              <a:ahLst/>
              <a:cxnLst/>
              <a:rect l="l" t="t" r="r" b="b"/>
              <a:pathLst>
                <a:path w="25802" h="67903" extrusionOk="0">
                  <a:moveTo>
                    <a:pt x="8597" y="1"/>
                  </a:moveTo>
                  <a:lnTo>
                    <a:pt x="8597" y="513"/>
                  </a:lnTo>
                  <a:cubicBezTo>
                    <a:pt x="8597" y="942"/>
                    <a:pt x="8347" y="1823"/>
                    <a:pt x="7942" y="1977"/>
                  </a:cubicBezTo>
                  <a:cubicBezTo>
                    <a:pt x="3275" y="3930"/>
                    <a:pt x="1" y="8526"/>
                    <a:pt x="1" y="13907"/>
                  </a:cubicBezTo>
                  <a:lnTo>
                    <a:pt x="1" y="62628"/>
                  </a:lnTo>
                  <a:cubicBezTo>
                    <a:pt x="1" y="65545"/>
                    <a:pt x="2370" y="67902"/>
                    <a:pt x="5263" y="67902"/>
                  </a:cubicBezTo>
                  <a:lnTo>
                    <a:pt x="20539" y="67902"/>
                  </a:lnTo>
                  <a:cubicBezTo>
                    <a:pt x="23456" y="67902"/>
                    <a:pt x="25801" y="65533"/>
                    <a:pt x="25801" y="62628"/>
                  </a:cubicBezTo>
                  <a:lnTo>
                    <a:pt x="25801" y="13907"/>
                  </a:lnTo>
                  <a:cubicBezTo>
                    <a:pt x="25801" y="8526"/>
                    <a:pt x="22527" y="3930"/>
                    <a:pt x="17860" y="1977"/>
                  </a:cubicBezTo>
                  <a:cubicBezTo>
                    <a:pt x="17455" y="1823"/>
                    <a:pt x="17205" y="930"/>
                    <a:pt x="17205" y="513"/>
                  </a:cubicBezTo>
                  <a:lnTo>
                    <a:pt x="1720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6" name="Google Shape;2386;p60"/>
          <p:cNvSpPr txBox="1">
            <a:spLocks noGrp="1"/>
          </p:cNvSpPr>
          <p:nvPr>
            <p:ph type="title" idx="4294967295"/>
          </p:nvPr>
        </p:nvSpPr>
        <p:spPr>
          <a:xfrm>
            <a:off x="714557" y="2951525"/>
            <a:ext cx="2122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Понятный интерфейс</a:t>
            </a:r>
            <a:endParaRPr sz="1800" dirty="0"/>
          </a:p>
        </p:txBody>
      </p:sp>
      <p:sp>
        <p:nvSpPr>
          <p:cNvPr id="2388" name="Google Shape;2388;p60"/>
          <p:cNvSpPr txBox="1">
            <a:spLocks noGrp="1"/>
          </p:cNvSpPr>
          <p:nvPr>
            <p:ph type="title" idx="4294967295"/>
          </p:nvPr>
        </p:nvSpPr>
        <p:spPr>
          <a:xfrm>
            <a:off x="3511211" y="2951525"/>
            <a:ext cx="2122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Актуальность информации</a:t>
            </a:r>
            <a:endParaRPr sz="1800" dirty="0"/>
          </a:p>
        </p:txBody>
      </p:sp>
      <p:sp>
        <p:nvSpPr>
          <p:cNvPr id="2390" name="Google Shape;2390;p60"/>
          <p:cNvSpPr txBox="1">
            <a:spLocks noGrp="1"/>
          </p:cNvSpPr>
          <p:nvPr>
            <p:ph type="title" idx="4294967295"/>
          </p:nvPr>
        </p:nvSpPr>
        <p:spPr>
          <a:xfrm>
            <a:off x="6307866" y="2951525"/>
            <a:ext cx="2122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Простота поиска</a:t>
            </a:r>
            <a:endParaRPr sz="1800" dirty="0"/>
          </a:p>
        </p:txBody>
      </p:sp>
      <p:sp>
        <p:nvSpPr>
          <p:cNvPr id="2391" name="Google Shape;2391;p60"/>
          <p:cNvSpPr/>
          <p:nvPr/>
        </p:nvSpPr>
        <p:spPr>
          <a:xfrm>
            <a:off x="895350" y="1409700"/>
            <a:ext cx="438300" cy="523800"/>
          </a:xfrm>
          <a:prstGeom prst="roundRect">
            <a:avLst>
              <a:gd name="adj" fmla="val 16667"/>
            </a:avLst>
          </a:prstGeom>
          <a:solidFill>
            <a:srgbClr val="25B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5" name="Google Shape;2395;p60"/>
          <p:cNvGrpSpPr/>
          <p:nvPr/>
        </p:nvGrpSpPr>
        <p:grpSpPr>
          <a:xfrm rot="5400000">
            <a:off x="4242780" y="716343"/>
            <a:ext cx="658403" cy="1911881"/>
            <a:chOff x="1582325" y="5558550"/>
            <a:chExt cx="645050" cy="1873475"/>
          </a:xfrm>
        </p:grpSpPr>
        <p:sp>
          <p:nvSpPr>
            <p:cNvPr id="2396" name="Google Shape;2396;p60"/>
            <p:cNvSpPr/>
            <p:nvPr/>
          </p:nvSpPr>
          <p:spPr>
            <a:xfrm>
              <a:off x="1770150" y="555855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0"/>
                  </a:moveTo>
                  <a:cubicBezTo>
                    <a:pt x="286" y="0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39"/>
                    <a:pt x="298" y="7025"/>
                    <a:pt x="655" y="7025"/>
                  </a:cubicBezTo>
                  <a:lnTo>
                    <a:pt x="10133" y="7025"/>
                  </a:lnTo>
                  <a:cubicBezTo>
                    <a:pt x="10490" y="7025"/>
                    <a:pt x="10776" y="6727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0"/>
            <p:cNvSpPr/>
            <p:nvPr/>
          </p:nvSpPr>
          <p:spPr>
            <a:xfrm>
              <a:off x="1582325" y="5734450"/>
              <a:ext cx="645050" cy="1697575"/>
            </a:xfrm>
            <a:custGeom>
              <a:avLst/>
              <a:gdLst/>
              <a:ahLst/>
              <a:cxnLst/>
              <a:rect l="l" t="t" r="r" b="b"/>
              <a:pathLst>
                <a:path w="25802" h="67903" extrusionOk="0">
                  <a:moveTo>
                    <a:pt x="8597" y="1"/>
                  </a:moveTo>
                  <a:lnTo>
                    <a:pt x="8597" y="513"/>
                  </a:lnTo>
                  <a:cubicBezTo>
                    <a:pt x="8597" y="942"/>
                    <a:pt x="8347" y="1823"/>
                    <a:pt x="7942" y="1977"/>
                  </a:cubicBezTo>
                  <a:cubicBezTo>
                    <a:pt x="3275" y="3930"/>
                    <a:pt x="1" y="8526"/>
                    <a:pt x="1" y="13907"/>
                  </a:cubicBezTo>
                  <a:lnTo>
                    <a:pt x="1" y="62628"/>
                  </a:lnTo>
                  <a:cubicBezTo>
                    <a:pt x="1" y="65545"/>
                    <a:pt x="2370" y="67902"/>
                    <a:pt x="5263" y="67902"/>
                  </a:cubicBezTo>
                  <a:lnTo>
                    <a:pt x="20539" y="67902"/>
                  </a:lnTo>
                  <a:cubicBezTo>
                    <a:pt x="23456" y="67902"/>
                    <a:pt x="25801" y="65533"/>
                    <a:pt x="25801" y="62628"/>
                  </a:cubicBezTo>
                  <a:lnTo>
                    <a:pt x="25801" y="13907"/>
                  </a:lnTo>
                  <a:cubicBezTo>
                    <a:pt x="25801" y="8526"/>
                    <a:pt x="22527" y="3930"/>
                    <a:pt x="17860" y="1977"/>
                  </a:cubicBezTo>
                  <a:cubicBezTo>
                    <a:pt x="17455" y="1823"/>
                    <a:pt x="17205" y="930"/>
                    <a:pt x="17205" y="513"/>
                  </a:cubicBezTo>
                  <a:lnTo>
                    <a:pt x="1720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8" name="Google Shape;2398;p60"/>
          <p:cNvSpPr/>
          <p:nvPr/>
        </p:nvSpPr>
        <p:spPr>
          <a:xfrm>
            <a:off x="3674947" y="1413813"/>
            <a:ext cx="909900" cy="523800"/>
          </a:xfrm>
          <a:prstGeom prst="roundRect">
            <a:avLst>
              <a:gd name="adj" fmla="val 16667"/>
            </a:avLst>
          </a:prstGeom>
          <a:solidFill>
            <a:srgbClr val="25B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9" name="Google Shape;2399;p60"/>
          <p:cNvGrpSpPr/>
          <p:nvPr/>
        </p:nvGrpSpPr>
        <p:grpSpPr>
          <a:xfrm rot="5400000">
            <a:off x="7038805" y="716343"/>
            <a:ext cx="658403" cy="1911881"/>
            <a:chOff x="1582325" y="5558550"/>
            <a:chExt cx="645050" cy="1873475"/>
          </a:xfrm>
        </p:grpSpPr>
        <p:sp>
          <p:nvSpPr>
            <p:cNvPr id="2400" name="Google Shape;2400;p60"/>
            <p:cNvSpPr/>
            <p:nvPr/>
          </p:nvSpPr>
          <p:spPr>
            <a:xfrm>
              <a:off x="1770150" y="555855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0"/>
                  </a:moveTo>
                  <a:cubicBezTo>
                    <a:pt x="286" y="0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39"/>
                    <a:pt x="298" y="7025"/>
                    <a:pt x="655" y="7025"/>
                  </a:cubicBezTo>
                  <a:lnTo>
                    <a:pt x="10133" y="7025"/>
                  </a:lnTo>
                  <a:cubicBezTo>
                    <a:pt x="10490" y="7025"/>
                    <a:pt x="10776" y="6727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0"/>
            <p:cNvSpPr/>
            <p:nvPr/>
          </p:nvSpPr>
          <p:spPr>
            <a:xfrm>
              <a:off x="1582325" y="5734450"/>
              <a:ext cx="645050" cy="1697575"/>
            </a:xfrm>
            <a:custGeom>
              <a:avLst/>
              <a:gdLst/>
              <a:ahLst/>
              <a:cxnLst/>
              <a:rect l="l" t="t" r="r" b="b"/>
              <a:pathLst>
                <a:path w="25802" h="67903" extrusionOk="0">
                  <a:moveTo>
                    <a:pt x="8597" y="1"/>
                  </a:moveTo>
                  <a:lnTo>
                    <a:pt x="8597" y="513"/>
                  </a:lnTo>
                  <a:cubicBezTo>
                    <a:pt x="8597" y="942"/>
                    <a:pt x="8347" y="1823"/>
                    <a:pt x="7942" y="1977"/>
                  </a:cubicBezTo>
                  <a:cubicBezTo>
                    <a:pt x="3275" y="3930"/>
                    <a:pt x="1" y="8526"/>
                    <a:pt x="1" y="13907"/>
                  </a:cubicBezTo>
                  <a:lnTo>
                    <a:pt x="1" y="62628"/>
                  </a:lnTo>
                  <a:cubicBezTo>
                    <a:pt x="1" y="65545"/>
                    <a:pt x="2370" y="67902"/>
                    <a:pt x="5263" y="67902"/>
                  </a:cubicBezTo>
                  <a:lnTo>
                    <a:pt x="20539" y="67902"/>
                  </a:lnTo>
                  <a:cubicBezTo>
                    <a:pt x="23456" y="67902"/>
                    <a:pt x="25801" y="65533"/>
                    <a:pt x="25801" y="62628"/>
                  </a:cubicBezTo>
                  <a:lnTo>
                    <a:pt x="25801" y="13907"/>
                  </a:lnTo>
                  <a:cubicBezTo>
                    <a:pt x="25801" y="8526"/>
                    <a:pt x="22527" y="3930"/>
                    <a:pt x="17860" y="1977"/>
                  </a:cubicBezTo>
                  <a:cubicBezTo>
                    <a:pt x="17455" y="1823"/>
                    <a:pt x="17205" y="930"/>
                    <a:pt x="17205" y="513"/>
                  </a:cubicBezTo>
                  <a:lnTo>
                    <a:pt x="1720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60"/>
          <p:cNvSpPr/>
          <p:nvPr/>
        </p:nvSpPr>
        <p:spPr>
          <a:xfrm>
            <a:off x="6487400" y="1409700"/>
            <a:ext cx="1316882" cy="523800"/>
          </a:xfrm>
          <a:prstGeom prst="roundRect">
            <a:avLst>
              <a:gd name="adj" fmla="val 16667"/>
            </a:avLst>
          </a:prstGeom>
          <a:solidFill>
            <a:srgbClr val="25B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8233;p106">
            <a:extLst>
              <a:ext uri="{FF2B5EF4-FFF2-40B4-BE49-F238E27FC236}">
                <a16:creationId xmlns:a16="http://schemas.microsoft.com/office/drawing/2014/main" id="{E839FE66-BD21-4FD8-8D8F-7CEC0B2CA543}"/>
              </a:ext>
            </a:extLst>
          </p:cNvPr>
          <p:cNvGrpSpPr/>
          <p:nvPr/>
        </p:nvGrpSpPr>
        <p:grpSpPr>
          <a:xfrm>
            <a:off x="1543659" y="2386126"/>
            <a:ext cx="387073" cy="385996"/>
            <a:chOff x="1414990" y="2289671"/>
            <a:chExt cx="387073" cy="385996"/>
          </a:xfrm>
          <a:solidFill>
            <a:srgbClr val="25BF7C"/>
          </a:solidFill>
        </p:grpSpPr>
        <p:sp>
          <p:nvSpPr>
            <p:cNvPr id="25" name="Google Shape;8234;p106">
              <a:extLst>
                <a:ext uri="{FF2B5EF4-FFF2-40B4-BE49-F238E27FC236}">
                  <a16:creationId xmlns:a16="http://schemas.microsoft.com/office/drawing/2014/main" id="{6243141B-18CB-4AF2-8550-7C646BA2FDFE}"/>
                </a:ext>
              </a:extLst>
            </p:cNvPr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Google Shape;8235;p106">
              <a:extLst>
                <a:ext uri="{FF2B5EF4-FFF2-40B4-BE49-F238E27FC236}">
                  <a16:creationId xmlns:a16="http://schemas.microsoft.com/office/drawing/2014/main" id="{2550051A-1C66-46D0-9842-B522EB6D2772}"/>
                </a:ext>
              </a:extLst>
            </p:cNvPr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Google Shape;8236;p106">
              <a:extLst>
                <a:ext uri="{FF2B5EF4-FFF2-40B4-BE49-F238E27FC236}">
                  <a16:creationId xmlns:a16="http://schemas.microsoft.com/office/drawing/2014/main" id="{8614461D-7A05-4CD3-9091-EA3BF04C1B3B}"/>
                </a:ext>
              </a:extLst>
            </p:cNvPr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Google Shape;8237;p106">
              <a:extLst>
                <a:ext uri="{FF2B5EF4-FFF2-40B4-BE49-F238E27FC236}">
                  <a16:creationId xmlns:a16="http://schemas.microsoft.com/office/drawing/2014/main" id="{510A9B43-C894-4657-96AA-6CFDF557569D}"/>
                </a:ext>
              </a:extLst>
            </p:cNvPr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9" name="Google Shape;8238;p106">
              <a:extLst>
                <a:ext uri="{FF2B5EF4-FFF2-40B4-BE49-F238E27FC236}">
                  <a16:creationId xmlns:a16="http://schemas.microsoft.com/office/drawing/2014/main" id="{F7BB7A9E-4FAA-4306-85FF-48A931443788}"/>
                </a:ext>
              </a:extLst>
            </p:cNvPr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Google Shape;8239;p106">
              <a:extLst>
                <a:ext uri="{FF2B5EF4-FFF2-40B4-BE49-F238E27FC236}">
                  <a16:creationId xmlns:a16="http://schemas.microsoft.com/office/drawing/2014/main" id="{984ACDC5-C4C6-4090-8A48-2474D3C56D45}"/>
                </a:ext>
              </a:extLst>
            </p:cNvPr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Google Shape;8240;p106">
              <a:extLst>
                <a:ext uri="{FF2B5EF4-FFF2-40B4-BE49-F238E27FC236}">
                  <a16:creationId xmlns:a16="http://schemas.microsoft.com/office/drawing/2014/main" id="{96607EFA-F411-4CE3-9E90-0909C37B2CE6}"/>
                </a:ext>
              </a:extLst>
            </p:cNvPr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Google Shape;8241;p106">
              <a:extLst>
                <a:ext uri="{FF2B5EF4-FFF2-40B4-BE49-F238E27FC236}">
                  <a16:creationId xmlns:a16="http://schemas.microsoft.com/office/drawing/2014/main" id="{3B4B9A05-CC0B-4821-9CAB-CE064EBD4F32}"/>
                </a:ext>
              </a:extLst>
            </p:cNvPr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Google Shape;8242;p106">
              <a:extLst>
                <a:ext uri="{FF2B5EF4-FFF2-40B4-BE49-F238E27FC236}">
                  <a16:creationId xmlns:a16="http://schemas.microsoft.com/office/drawing/2014/main" id="{5E33E5FF-59D4-4269-8D0C-6DFBD0F32EEE}"/>
                </a:ext>
              </a:extLst>
            </p:cNvPr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Google Shape;8243;p106">
              <a:extLst>
                <a:ext uri="{FF2B5EF4-FFF2-40B4-BE49-F238E27FC236}">
                  <a16:creationId xmlns:a16="http://schemas.microsoft.com/office/drawing/2014/main" id="{16912D1F-B809-4BD5-B47E-1EF2E70B3307}"/>
                </a:ext>
              </a:extLst>
            </p:cNvPr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Google Shape;8244;p106">
              <a:extLst>
                <a:ext uri="{FF2B5EF4-FFF2-40B4-BE49-F238E27FC236}">
                  <a16:creationId xmlns:a16="http://schemas.microsoft.com/office/drawing/2014/main" id="{906950D3-DD94-4452-B75D-503897B0D7FA}"/>
                </a:ext>
              </a:extLst>
            </p:cNvPr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Google Shape;8245;p106">
              <a:extLst>
                <a:ext uri="{FF2B5EF4-FFF2-40B4-BE49-F238E27FC236}">
                  <a16:creationId xmlns:a16="http://schemas.microsoft.com/office/drawing/2014/main" id="{769F7C8C-C9E0-4672-9E9F-3F359A341F0F}"/>
                </a:ext>
              </a:extLst>
            </p:cNvPr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Google Shape;8246;p106">
              <a:extLst>
                <a:ext uri="{FF2B5EF4-FFF2-40B4-BE49-F238E27FC236}">
                  <a16:creationId xmlns:a16="http://schemas.microsoft.com/office/drawing/2014/main" id="{676A19C3-1C79-4BA0-AAF0-C9A871346027}"/>
                </a:ext>
              </a:extLst>
            </p:cNvPr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Google Shape;8247;p106">
              <a:extLst>
                <a:ext uri="{FF2B5EF4-FFF2-40B4-BE49-F238E27FC236}">
                  <a16:creationId xmlns:a16="http://schemas.microsoft.com/office/drawing/2014/main" id="{E730FEF8-F819-4DC7-9209-0FCE43A4D313}"/>
                </a:ext>
              </a:extLst>
            </p:cNvPr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Google Shape;8248;p106">
              <a:extLst>
                <a:ext uri="{FF2B5EF4-FFF2-40B4-BE49-F238E27FC236}">
                  <a16:creationId xmlns:a16="http://schemas.microsoft.com/office/drawing/2014/main" id="{913DDB61-B031-426B-8AC9-F6809BF57DC2}"/>
                </a:ext>
              </a:extLst>
            </p:cNvPr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0" name="Google Shape;8249;p106">
              <a:extLst>
                <a:ext uri="{FF2B5EF4-FFF2-40B4-BE49-F238E27FC236}">
                  <a16:creationId xmlns:a16="http://schemas.microsoft.com/office/drawing/2014/main" id="{B057BF60-08C0-477F-985B-BE0E2711A337}"/>
                </a:ext>
              </a:extLst>
            </p:cNvPr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Google Shape;8250;p106">
              <a:extLst>
                <a:ext uri="{FF2B5EF4-FFF2-40B4-BE49-F238E27FC236}">
                  <a16:creationId xmlns:a16="http://schemas.microsoft.com/office/drawing/2014/main" id="{67DD1810-6660-448D-A8EB-69618CB54179}"/>
                </a:ext>
              </a:extLst>
            </p:cNvPr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" name="Google Shape;8251;p106">
              <a:extLst>
                <a:ext uri="{FF2B5EF4-FFF2-40B4-BE49-F238E27FC236}">
                  <a16:creationId xmlns:a16="http://schemas.microsoft.com/office/drawing/2014/main" id="{2228E8B1-0FE9-4EFA-9803-6479D9A50FDD}"/>
                </a:ext>
              </a:extLst>
            </p:cNvPr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3" name="Google Shape;8345;p106">
            <a:extLst>
              <a:ext uri="{FF2B5EF4-FFF2-40B4-BE49-F238E27FC236}">
                <a16:creationId xmlns:a16="http://schemas.microsoft.com/office/drawing/2014/main" id="{70FCF68C-0115-4B31-9051-E24D8A28241F}"/>
              </a:ext>
            </a:extLst>
          </p:cNvPr>
          <p:cNvGrpSpPr/>
          <p:nvPr/>
        </p:nvGrpSpPr>
        <p:grpSpPr>
          <a:xfrm>
            <a:off x="4370136" y="2337308"/>
            <a:ext cx="403727" cy="420600"/>
            <a:chOff x="6863329" y="2297710"/>
            <a:chExt cx="391460" cy="370127"/>
          </a:xfrm>
          <a:solidFill>
            <a:srgbClr val="25BF7C"/>
          </a:solidFill>
        </p:grpSpPr>
        <p:sp>
          <p:nvSpPr>
            <p:cNvPr id="44" name="Google Shape;8346;p106">
              <a:extLst>
                <a:ext uri="{FF2B5EF4-FFF2-40B4-BE49-F238E27FC236}">
                  <a16:creationId xmlns:a16="http://schemas.microsoft.com/office/drawing/2014/main" id="{4F609E54-D942-47BD-84E3-BCD05195A88E}"/>
                </a:ext>
              </a:extLst>
            </p:cNvPr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47;p106">
              <a:extLst>
                <a:ext uri="{FF2B5EF4-FFF2-40B4-BE49-F238E27FC236}">
                  <a16:creationId xmlns:a16="http://schemas.microsoft.com/office/drawing/2014/main" id="{116370C5-2017-43EE-92F0-13FD718EC789}"/>
                </a:ext>
              </a:extLst>
            </p:cNvPr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48;p106">
              <a:extLst>
                <a:ext uri="{FF2B5EF4-FFF2-40B4-BE49-F238E27FC236}">
                  <a16:creationId xmlns:a16="http://schemas.microsoft.com/office/drawing/2014/main" id="{2F998B30-F84A-4D60-9F73-CDCF22E4523B}"/>
                </a:ext>
              </a:extLst>
            </p:cNvPr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49;p106">
              <a:extLst>
                <a:ext uri="{FF2B5EF4-FFF2-40B4-BE49-F238E27FC236}">
                  <a16:creationId xmlns:a16="http://schemas.microsoft.com/office/drawing/2014/main" id="{51B9C1F8-5CC0-4CC3-825A-1E14187B39F2}"/>
                </a:ext>
              </a:extLst>
            </p:cNvPr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50;p106">
              <a:extLst>
                <a:ext uri="{FF2B5EF4-FFF2-40B4-BE49-F238E27FC236}">
                  <a16:creationId xmlns:a16="http://schemas.microsoft.com/office/drawing/2014/main" id="{6A644E07-0B40-4D22-9B0C-422D0717D535}"/>
                </a:ext>
              </a:extLst>
            </p:cNvPr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51;p106">
              <a:extLst>
                <a:ext uri="{FF2B5EF4-FFF2-40B4-BE49-F238E27FC236}">
                  <a16:creationId xmlns:a16="http://schemas.microsoft.com/office/drawing/2014/main" id="{267B5B74-1B79-4F2D-864C-016908532D5B}"/>
                </a:ext>
              </a:extLst>
            </p:cNvPr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52;p106">
              <a:extLst>
                <a:ext uri="{FF2B5EF4-FFF2-40B4-BE49-F238E27FC236}">
                  <a16:creationId xmlns:a16="http://schemas.microsoft.com/office/drawing/2014/main" id="{92860426-D248-4B2F-A637-E003AEF59031}"/>
                </a:ext>
              </a:extLst>
            </p:cNvPr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53;p106">
              <a:extLst>
                <a:ext uri="{FF2B5EF4-FFF2-40B4-BE49-F238E27FC236}">
                  <a16:creationId xmlns:a16="http://schemas.microsoft.com/office/drawing/2014/main" id="{DBAB245C-ADB9-4E38-AAD2-8FC31DC9A13F}"/>
                </a:ext>
              </a:extLst>
            </p:cNvPr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54;p106">
              <a:extLst>
                <a:ext uri="{FF2B5EF4-FFF2-40B4-BE49-F238E27FC236}">
                  <a16:creationId xmlns:a16="http://schemas.microsoft.com/office/drawing/2014/main" id="{D856FBEF-EFDC-41FB-A64E-419469F286FF}"/>
                </a:ext>
              </a:extLst>
            </p:cNvPr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9844;p107">
            <a:extLst>
              <a:ext uri="{FF2B5EF4-FFF2-40B4-BE49-F238E27FC236}">
                <a16:creationId xmlns:a16="http://schemas.microsoft.com/office/drawing/2014/main" id="{97CDD9BC-4AF9-4A77-9A25-7B2BFAC7488B}"/>
              </a:ext>
            </a:extLst>
          </p:cNvPr>
          <p:cNvGrpSpPr/>
          <p:nvPr/>
        </p:nvGrpSpPr>
        <p:grpSpPr>
          <a:xfrm>
            <a:off x="7131439" y="2392031"/>
            <a:ext cx="376184" cy="315141"/>
            <a:chOff x="3044614" y="2418033"/>
            <a:chExt cx="376184" cy="315141"/>
          </a:xfrm>
          <a:solidFill>
            <a:srgbClr val="25BF7C"/>
          </a:solidFill>
        </p:grpSpPr>
        <p:sp>
          <p:nvSpPr>
            <p:cNvPr id="54" name="Google Shape;9845;p107">
              <a:extLst>
                <a:ext uri="{FF2B5EF4-FFF2-40B4-BE49-F238E27FC236}">
                  <a16:creationId xmlns:a16="http://schemas.microsoft.com/office/drawing/2014/main" id="{4AE9FF34-0765-4EB1-AD48-9DB395872BCD}"/>
                </a:ext>
              </a:extLst>
            </p:cNvPr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846;p107">
              <a:extLst>
                <a:ext uri="{FF2B5EF4-FFF2-40B4-BE49-F238E27FC236}">
                  <a16:creationId xmlns:a16="http://schemas.microsoft.com/office/drawing/2014/main" id="{471560D0-633D-4163-A6AE-DEF2DFE11341}"/>
                </a:ext>
              </a:extLst>
            </p:cNvPr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847;p107">
              <a:extLst>
                <a:ext uri="{FF2B5EF4-FFF2-40B4-BE49-F238E27FC236}">
                  <a16:creationId xmlns:a16="http://schemas.microsoft.com/office/drawing/2014/main" id="{8E375D6D-98C4-473C-A7D4-FD83037F8B8E}"/>
                </a:ext>
              </a:extLst>
            </p:cNvPr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48;p107">
              <a:extLst>
                <a:ext uri="{FF2B5EF4-FFF2-40B4-BE49-F238E27FC236}">
                  <a16:creationId xmlns:a16="http://schemas.microsoft.com/office/drawing/2014/main" id="{16F7B1E2-D1DA-4F14-8CAB-EFC88C990859}"/>
                </a:ext>
              </a:extLst>
            </p:cNvPr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49;p107">
              <a:extLst>
                <a:ext uri="{FF2B5EF4-FFF2-40B4-BE49-F238E27FC236}">
                  <a16:creationId xmlns:a16="http://schemas.microsoft.com/office/drawing/2014/main" id="{91FAF0AB-49FB-4CA5-9C89-F9F1E65F2719}"/>
                </a:ext>
              </a:extLst>
            </p:cNvPr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50;p107">
              <a:extLst>
                <a:ext uri="{FF2B5EF4-FFF2-40B4-BE49-F238E27FC236}">
                  <a16:creationId xmlns:a16="http://schemas.microsoft.com/office/drawing/2014/main" id="{037B1DFF-7A93-4A4C-AA14-3B99428F358C}"/>
                </a:ext>
              </a:extLst>
            </p:cNvPr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51;p107">
              <a:extLst>
                <a:ext uri="{FF2B5EF4-FFF2-40B4-BE49-F238E27FC236}">
                  <a16:creationId xmlns:a16="http://schemas.microsoft.com/office/drawing/2014/main" id="{04980FC1-C474-454F-B9B0-21905448D5B2}"/>
                </a:ext>
              </a:extLst>
            </p:cNvPr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52;p107">
              <a:extLst>
                <a:ext uri="{FF2B5EF4-FFF2-40B4-BE49-F238E27FC236}">
                  <a16:creationId xmlns:a16="http://schemas.microsoft.com/office/drawing/2014/main" id="{DC0B3849-7381-4BAD-8143-26679CD1D27D}"/>
                </a:ext>
              </a:extLst>
            </p:cNvPr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53;p107">
              <a:extLst>
                <a:ext uri="{FF2B5EF4-FFF2-40B4-BE49-F238E27FC236}">
                  <a16:creationId xmlns:a16="http://schemas.microsoft.com/office/drawing/2014/main" id="{4F9A7A9B-CA6F-4401-9EE9-55E68E01438E}"/>
                </a:ext>
              </a:extLst>
            </p:cNvPr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grpFill/>
            <a:ln>
              <a:solidFill>
                <a:srgbClr val="23523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53"/>
          <p:cNvSpPr txBox="1">
            <a:spLocks noGrp="1"/>
          </p:cNvSpPr>
          <p:nvPr>
            <p:ph type="title" idx="2"/>
          </p:nvPr>
        </p:nvSpPr>
        <p:spPr>
          <a:xfrm>
            <a:off x="713400" y="1022750"/>
            <a:ext cx="2145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Visual Studio 2019</a:t>
            </a:r>
            <a:endParaRPr dirty="0"/>
          </a:p>
        </p:txBody>
      </p:sp>
      <p:sp>
        <p:nvSpPr>
          <p:cNvPr id="2231" name="Google Shape;2231;p53"/>
          <p:cNvSpPr txBox="1">
            <a:spLocks noGrp="1"/>
          </p:cNvSpPr>
          <p:nvPr>
            <p:ph type="title"/>
          </p:nvPr>
        </p:nvSpPr>
        <p:spPr>
          <a:xfrm>
            <a:off x="6289325" y="3104675"/>
            <a:ext cx="2148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Windows forms</a:t>
            </a:r>
            <a:endParaRPr dirty="0"/>
          </a:p>
        </p:txBody>
      </p:sp>
      <p:sp>
        <p:nvSpPr>
          <p:cNvPr id="2234" name="Google Shape;2234;p53"/>
          <p:cNvSpPr txBox="1">
            <a:spLocks noGrp="1"/>
          </p:cNvSpPr>
          <p:nvPr>
            <p:ph type="title" idx="4"/>
          </p:nvPr>
        </p:nvSpPr>
        <p:spPr>
          <a:xfrm>
            <a:off x="3501363" y="2063700"/>
            <a:ext cx="2145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</a:t>
            </a:r>
            <a:r>
              <a:rPr lang="en-US" dirty="0"/>
              <a:t>M</a:t>
            </a:r>
            <a:r>
              <a:rPr lang="en" dirty="0"/>
              <a:t>ap.Net</a:t>
            </a:r>
            <a:endParaRPr dirty="0"/>
          </a:p>
        </p:txBody>
      </p:sp>
      <p:grpSp>
        <p:nvGrpSpPr>
          <p:cNvPr id="2236" name="Google Shape;2236;p53"/>
          <p:cNvGrpSpPr/>
          <p:nvPr/>
        </p:nvGrpSpPr>
        <p:grpSpPr>
          <a:xfrm rot="-854007">
            <a:off x="2770822" y="3631813"/>
            <a:ext cx="449513" cy="1305215"/>
            <a:chOff x="6512944" y="2975654"/>
            <a:chExt cx="1594853" cy="4630848"/>
          </a:xfrm>
        </p:grpSpPr>
        <p:grpSp>
          <p:nvGrpSpPr>
            <p:cNvPr id="2237" name="Google Shape;2237;p53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2238" name="Google Shape;2238;p5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53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53"/>
          <p:cNvGrpSpPr/>
          <p:nvPr/>
        </p:nvGrpSpPr>
        <p:grpSpPr>
          <a:xfrm rot="1588686">
            <a:off x="6048290" y="180549"/>
            <a:ext cx="470026" cy="1364776"/>
            <a:chOff x="6512944" y="2975654"/>
            <a:chExt cx="1594853" cy="4630848"/>
          </a:xfrm>
        </p:grpSpPr>
        <p:grpSp>
          <p:nvGrpSpPr>
            <p:cNvPr id="2242" name="Google Shape;2242;p53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2243" name="Google Shape;2243;p5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5" name="Google Shape;2245;p53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-1866940">
            <a:off x="8420310" y="1402919"/>
            <a:ext cx="400620" cy="1248399"/>
            <a:chOff x="4118750" y="2154275"/>
            <a:chExt cx="601300" cy="1873750"/>
          </a:xfrm>
        </p:grpSpPr>
        <p:sp>
          <p:nvSpPr>
            <p:cNvPr id="2247" name="Google Shape;2247;p53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53"/>
          <p:cNvGrpSpPr/>
          <p:nvPr/>
        </p:nvGrpSpPr>
        <p:grpSpPr>
          <a:xfrm rot="2350850">
            <a:off x="1323163" y="3627529"/>
            <a:ext cx="672799" cy="1226322"/>
            <a:chOff x="-214625" y="3943775"/>
            <a:chExt cx="458725" cy="836125"/>
          </a:xfrm>
        </p:grpSpPr>
        <p:sp>
          <p:nvSpPr>
            <p:cNvPr id="2250" name="Google Shape;2250;p53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53"/>
          <p:cNvSpPr/>
          <p:nvPr/>
        </p:nvSpPr>
        <p:spPr>
          <a:xfrm rot="2131742">
            <a:off x="7552923" y="1865930"/>
            <a:ext cx="225497" cy="456828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Visual Studio: IDE и редактор кода для разработчиков и групп, работающих с  программным обеспечением">
            <a:extLst>
              <a:ext uri="{FF2B5EF4-FFF2-40B4-BE49-F238E27FC236}">
                <a16:creationId xmlns:a16="http://schemas.microsoft.com/office/drawing/2014/main" id="{428A79C7-AEDF-4C17-A007-0EFAFD74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2" y="1385487"/>
            <a:ext cx="2369031" cy="14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34F965-E713-44FE-9FDC-54134D4FF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995" y="2624583"/>
            <a:ext cx="1168955" cy="1168955"/>
          </a:xfrm>
          <a:prstGeom prst="rect">
            <a:avLst/>
          </a:prstGeom>
        </p:spPr>
      </p:pic>
      <p:pic>
        <p:nvPicPr>
          <p:cNvPr id="2054" name="Picture 6" descr="Логотип Windows 10 с белой редакционной статье иллюстративной фона  Редакционное Стоковое Изображение - иллюстрации насчитывающей черный,  выход: 206665844">
            <a:extLst>
              <a:ext uri="{FF2B5EF4-FFF2-40B4-BE49-F238E27FC236}">
                <a16:creationId xmlns:a16="http://schemas.microsoft.com/office/drawing/2014/main" id="{C4A3CCD0-131D-431A-85CF-E428B47DB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000" y1="28092" x2="35000" y2="28092"/>
                        <a14:foregroundMark x1="38375" y1="68905" x2="38375" y2="68905"/>
                        <a14:foregroundMark x1="60875" y1="68021" x2="60875" y2="68021"/>
                        <a14:foregroundMark x1="74250" y1="10071" x2="74250" y2="10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33" y="3612051"/>
            <a:ext cx="1744530" cy="12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2824A9-1F44-4ED3-A961-4F8CA945FD27}"/>
              </a:ext>
            </a:extLst>
          </p:cNvPr>
          <p:cNvPicPr/>
          <p:nvPr/>
        </p:nvPicPr>
        <p:blipFill rotWithShape="1">
          <a:blip r:embed="rId2"/>
          <a:srcRect l="7954" t="4789" r="34965" b="12200"/>
          <a:stretch/>
        </p:blipFill>
        <p:spPr bwMode="auto">
          <a:xfrm>
            <a:off x="1217641" y="142759"/>
            <a:ext cx="6480118" cy="4857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65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7E3869E1-DC5C-48A6-8C0E-9D5C88161F6E}"/>
              </a:ext>
            </a:extLst>
          </p:cNvPr>
          <p:cNvPicPr/>
          <p:nvPr/>
        </p:nvPicPr>
        <p:blipFill rotWithShape="1">
          <a:blip r:embed="rId2"/>
          <a:srcRect l="10520" t="6614" r="31886" b="10376"/>
          <a:stretch/>
        </p:blipFill>
        <p:spPr bwMode="auto">
          <a:xfrm>
            <a:off x="1420090" y="212378"/>
            <a:ext cx="6050974" cy="4718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07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5EB50D-09FF-44B2-903E-F6C5D07BD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9" t="4480" r="15512"/>
          <a:stretch/>
        </p:blipFill>
        <p:spPr>
          <a:xfrm>
            <a:off x="1425600" y="115200"/>
            <a:ext cx="6292800" cy="49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EA66CF-21FB-4F7E-A03C-974EF595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2" b="5406"/>
          <a:stretch/>
        </p:blipFill>
        <p:spPr>
          <a:xfrm>
            <a:off x="4842600" y="156000"/>
            <a:ext cx="1707297" cy="471874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5B5AB8AC-4458-4BB5-A90D-28FCD995CBA6}"/>
              </a:ext>
            </a:extLst>
          </p:cNvPr>
          <p:cNvPicPr/>
          <p:nvPr/>
        </p:nvPicPr>
        <p:blipFill rotWithShape="1">
          <a:blip r:embed="rId3"/>
          <a:srcRect l="10520" t="6614" r="71150" b="10376"/>
          <a:stretch/>
        </p:blipFill>
        <p:spPr bwMode="auto">
          <a:xfrm>
            <a:off x="1918854" y="156000"/>
            <a:ext cx="1925783" cy="4718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704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0F607DAD-27E2-4F96-8F91-085E05E058C8}"/>
              </a:ext>
            </a:extLst>
          </p:cNvPr>
          <p:cNvPicPr/>
          <p:nvPr/>
        </p:nvPicPr>
        <p:blipFill rotWithShape="1">
          <a:blip r:embed="rId2"/>
          <a:srcRect l="10520" t="6614" r="31886" b="10376"/>
          <a:stretch/>
        </p:blipFill>
        <p:spPr bwMode="auto">
          <a:xfrm>
            <a:off x="155862" y="166254"/>
            <a:ext cx="5403273" cy="4353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61A4B-B8FD-44BE-9394-2ADB9F989EEB}"/>
              </a:ext>
            </a:extLst>
          </p:cNvPr>
          <p:cNvPicPr/>
          <p:nvPr/>
        </p:nvPicPr>
        <p:blipFill rotWithShape="1">
          <a:blip r:embed="rId3"/>
          <a:srcRect l="7954" t="4789" r="34965" b="12200"/>
          <a:stretch/>
        </p:blipFill>
        <p:spPr bwMode="auto">
          <a:xfrm>
            <a:off x="3754928" y="789709"/>
            <a:ext cx="5214331" cy="4143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526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1"/>
          <p:cNvSpPr/>
          <p:nvPr/>
        </p:nvSpPr>
        <p:spPr>
          <a:xfrm rot="2103596">
            <a:off x="796418" y="1122466"/>
            <a:ext cx="2803590" cy="2448828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41"/>
          <p:cNvSpPr txBox="1">
            <a:spLocks noGrp="1"/>
          </p:cNvSpPr>
          <p:nvPr>
            <p:ph type="title"/>
          </p:nvPr>
        </p:nvSpPr>
        <p:spPr>
          <a:xfrm>
            <a:off x="4489226" y="782462"/>
            <a:ext cx="400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Визуализация города – «Чистый город Реж»</a:t>
            </a:r>
            <a:endParaRPr sz="2000" dirty="0"/>
          </a:p>
        </p:txBody>
      </p:sp>
      <p:sp>
        <p:nvSpPr>
          <p:cNvPr id="1825" name="Google Shape;1825;p41"/>
          <p:cNvSpPr txBox="1">
            <a:spLocks noGrp="1"/>
          </p:cNvSpPr>
          <p:nvPr>
            <p:ph type="subTitle" idx="1"/>
          </p:nvPr>
        </p:nvSpPr>
        <p:spPr>
          <a:xfrm>
            <a:off x="4534020" y="1222880"/>
            <a:ext cx="4006800" cy="2383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dirty="0"/>
              <a:t>Команда </a:t>
            </a:r>
            <a:r>
              <a:rPr lang="en-US" sz="1600" dirty="0" err="1"/>
              <a:t>Futuro</a:t>
            </a:r>
            <a:r>
              <a:rPr lang="ru-RU" sz="1600" dirty="0"/>
              <a:t>: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br>
              <a:rPr lang="ru-RU" sz="1600" dirty="0"/>
            </a:br>
            <a:r>
              <a:rPr lang="ru-RU" sz="1600" dirty="0"/>
              <a:t>1. Мосина Яна Алексеевна (тимлид)- </a:t>
            </a:r>
            <a:r>
              <a:rPr lang="en-US" sz="1600" dirty="0">
                <a:hlinkClick r:id="rId3"/>
              </a:rPr>
              <a:t>https://vk.com/mn.yana</a:t>
            </a:r>
            <a:endParaRPr lang="ru-RU" sz="16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br>
              <a:rPr lang="ru-RU" sz="1600" dirty="0"/>
            </a:br>
            <a:r>
              <a:rPr lang="ru-RU" sz="1600" dirty="0"/>
              <a:t>2. </a:t>
            </a:r>
            <a:r>
              <a:rPr lang="ru-RU" sz="1600" dirty="0" err="1"/>
              <a:t>Токписева</a:t>
            </a:r>
            <a:r>
              <a:rPr lang="ru-RU" sz="1600" dirty="0"/>
              <a:t> Анастасия Антоновна (аналитик)- </a:t>
            </a:r>
            <a:r>
              <a:rPr lang="en-US" sz="1600" dirty="0">
                <a:hlinkClick r:id="rId4"/>
              </a:rPr>
              <a:t>https://vk.com/n.tokpiseva</a:t>
            </a:r>
            <a:endParaRPr lang="ru-RU" sz="16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br>
              <a:rPr lang="ru-RU" sz="1600" dirty="0"/>
            </a:br>
            <a:r>
              <a:rPr lang="ru-RU" sz="1600" dirty="0"/>
              <a:t>3. Федорова Елизавета Евгеньевна (программист) - </a:t>
            </a:r>
            <a:r>
              <a:rPr lang="en-US" sz="1600" dirty="0">
                <a:hlinkClick r:id="rId5"/>
              </a:rPr>
              <a:t>https://vk.com/sugarikl</a:t>
            </a:r>
            <a:endParaRPr sz="1600" dirty="0"/>
          </a:p>
        </p:txBody>
      </p:sp>
      <p:grpSp>
        <p:nvGrpSpPr>
          <p:cNvPr id="1826" name="Google Shape;1826;p41"/>
          <p:cNvGrpSpPr/>
          <p:nvPr/>
        </p:nvGrpSpPr>
        <p:grpSpPr>
          <a:xfrm>
            <a:off x="748783" y="1178356"/>
            <a:ext cx="2898871" cy="2786637"/>
            <a:chOff x="713400" y="1517400"/>
            <a:chExt cx="2193621" cy="2108692"/>
          </a:xfrm>
        </p:grpSpPr>
        <p:sp>
          <p:nvSpPr>
            <p:cNvPr id="1827" name="Google Shape;1827;p41"/>
            <p:cNvSpPr/>
            <p:nvPr/>
          </p:nvSpPr>
          <p:spPr>
            <a:xfrm>
              <a:off x="1239888" y="1517400"/>
              <a:ext cx="615476" cy="563134"/>
            </a:xfrm>
            <a:custGeom>
              <a:avLst/>
              <a:gdLst/>
              <a:ahLst/>
              <a:cxnLst/>
              <a:rect l="l" t="t" r="r" b="b"/>
              <a:pathLst>
                <a:path w="5609" h="5132" extrusionOk="0">
                  <a:moveTo>
                    <a:pt x="2846" y="0"/>
                  </a:moveTo>
                  <a:cubicBezTo>
                    <a:pt x="2120" y="0"/>
                    <a:pt x="1441" y="381"/>
                    <a:pt x="1048" y="1012"/>
                  </a:cubicBezTo>
                  <a:lnTo>
                    <a:pt x="1" y="2739"/>
                  </a:lnTo>
                  <a:lnTo>
                    <a:pt x="3763" y="5132"/>
                  </a:lnTo>
                  <a:lnTo>
                    <a:pt x="5608" y="1834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1731152" y="1518717"/>
              <a:ext cx="978682" cy="816611"/>
            </a:xfrm>
            <a:custGeom>
              <a:avLst/>
              <a:gdLst/>
              <a:ahLst/>
              <a:cxnLst/>
              <a:rect l="l" t="t" r="r" b="b"/>
              <a:pathLst>
                <a:path w="8919" h="7442" extrusionOk="0">
                  <a:moveTo>
                    <a:pt x="0" y="0"/>
                  </a:moveTo>
                  <a:lnTo>
                    <a:pt x="3072" y="5834"/>
                  </a:lnTo>
                  <a:lnTo>
                    <a:pt x="1370" y="6858"/>
                  </a:lnTo>
                  <a:lnTo>
                    <a:pt x="6477" y="7441"/>
                  </a:lnTo>
                  <a:lnTo>
                    <a:pt x="8918" y="2393"/>
                  </a:lnTo>
                  <a:lnTo>
                    <a:pt x="7144" y="3286"/>
                  </a:lnTo>
                  <a:lnTo>
                    <a:pt x="5811" y="1024"/>
                  </a:lnTo>
                  <a:cubicBezTo>
                    <a:pt x="5477" y="393"/>
                    <a:pt x="4822" y="0"/>
                    <a:pt x="4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2294179" y="2309109"/>
              <a:ext cx="612842" cy="601101"/>
            </a:xfrm>
            <a:custGeom>
              <a:avLst/>
              <a:gdLst/>
              <a:ahLst/>
              <a:cxnLst/>
              <a:rect l="l" t="t" r="r" b="b"/>
              <a:pathLst>
                <a:path w="5585" h="5478" extrusionOk="0">
                  <a:moveTo>
                    <a:pt x="4121" y="0"/>
                  </a:moveTo>
                  <a:lnTo>
                    <a:pt x="1" y="2394"/>
                  </a:lnTo>
                  <a:lnTo>
                    <a:pt x="1715" y="5477"/>
                  </a:lnTo>
                  <a:lnTo>
                    <a:pt x="4454" y="5477"/>
                  </a:lnTo>
                  <a:lnTo>
                    <a:pt x="5168" y="4322"/>
                  </a:lnTo>
                  <a:cubicBezTo>
                    <a:pt x="5573" y="3679"/>
                    <a:pt x="5585" y="2858"/>
                    <a:pt x="5216" y="2203"/>
                  </a:cubicBezTo>
                  <a:lnTo>
                    <a:pt x="4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1655328" y="2721917"/>
              <a:ext cx="1127585" cy="904175"/>
            </a:xfrm>
            <a:custGeom>
              <a:avLst/>
              <a:gdLst/>
              <a:ahLst/>
              <a:cxnLst/>
              <a:rect l="l" t="t" r="r" b="b"/>
              <a:pathLst>
                <a:path w="10276" h="8240" extrusionOk="0">
                  <a:moveTo>
                    <a:pt x="3430" y="1"/>
                  </a:moveTo>
                  <a:lnTo>
                    <a:pt x="1" y="3775"/>
                  </a:lnTo>
                  <a:lnTo>
                    <a:pt x="3430" y="8240"/>
                  </a:lnTo>
                  <a:lnTo>
                    <a:pt x="3430" y="6871"/>
                  </a:lnTo>
                  <a:lnTo>
                    <a:pt x="6168" y="6871"/>
                  </a:lnTo>
                  <a:cubicBezTo>
                    <a:pt x="6179" y="6871"/>
                    <a:pt x="6189" y="6871"/>
                    <a:pt x="6199" y="6871"/>
                  </a:cubicBezTo>
                  <a:cubicBezTo>
                    <a:pt x="6913" y="6871"/>
                    <a:pt x="7554" y="6469"/>
                    <a:pt x="7883" y="5835"/>
                  </a:cubicBezTo>
                  <a:lnTo>
                    <a:pt x="10276" y="1715"/>
                  </a:lnTo>
                  <a:lnTo>
                    <a:pt x="3430" y="1715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999468" y="2946646"/>
              <a:ext cx="466572" cy="526594"/>
            </a:xfrm>
            <a:custGeom>
              <a:avLst/>
              <a:gdLst/>
              <a:ahLst/>
              <a:cxnLst/>
              <a:rect l="l" t="t" r="r" b="b"/>
              <a:pathLst>
                <a:path w="4252" h="4799" extrusionOk="0">
                  <a:moveTo>
                    <a:pt x="834" y="1"/>
                  </a:moveTo>
                  <a:lnTo>
                    <a:pt x="834" y="13"/>
                  </a:lnTo>
                  <a:lnTo>
                    <a:pt x="1" y="1929"/>
                  </a:lnTo>
                  <a:lnTo>
                    <a:pt x="1037" y="3727"/>
                  </a:lnTo>
                  <a:cubicBezTo>
                    <a:pt x="1430" y="4382"/>
                    <a:pt x="2132" y="4787"/>
                    <a:pt x="2882" y="4799"/>
                  </a:cubicBezTo>
                  <a:lnTo>
                    <a:pt x="4251" y="4799"/>
                  </a:lnTo>
                  <a:lnTo>
                    <a:pt x="4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713400" y="2119604"/>
              <a:ext cx="828352" cy="1040131"/>
            </a:xfrm>
            <a:custGeom>
              <a:avLst/>
              <a:gdLst/>
              <a:ahLst/>
              <a:cxnLst/>
              <a:rect l="l" t="t" r="r" b="b"/>
              <a:pathLst>
                <a:path w="7549" h="9479" extrusionOk="0">
                  <a:moveTo>
                    <a:pt x="5489" y="1"/>
                  </a:moveTo>
                  <a:lnTo>
                    <a:pt x="0" y="346"/>
                  </a:lnTo>
                  <a:lnTo>
                    <a:pt x="1965" y="1561"/>
                  </a:lnTo>
                  <a:lnTo>
                    <a:pt x="679" y="4121"/>
                  </a:lnTo>
                  <a:cubicBezTo>
                    <a:pt x="322" y="4763"/>
                    <a:pt x="322" y="5537"/>
                    <a:pt x="679" y="6180"/>
                  </a:cubicBezTo>
                  <a:lnTo>
                    <a:pt x="2584" y="9478"/>
                  </a:lnTo>
                  <a:lnTo>
                    <a:pt x="3310" y="8252"/>
                  </a:lnTo>
                  <a:lnTo>
                    <a:pt x="5846" y="3823"/>
                  </a:lnTo>
                  <a:lnTo>
                    <a:pt x="7549" y="4466"/>
                  </a:lnTo>
                  <a:lnTo>
                    <a:pt x="7549" y="4466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41"/>
          <p:cNvGrpSpPr/>
          <p:nvPr/>
        </p:nvGrpSpPr>
        <p:grpSpPr>
          <a:xfrm rot="9439248">
            <a:off x="2709784" y="625587"/>
            <a:ext cx="607948" cy="801529"/>
            <a:chOff x="4326425" y="5583250"/>
            <a:chExt cx="744150" cy="981100"/>
          </a:xfrm>
        </p:grpSpPr>
        <p:sp>
          <p:nvSpPr>
            <p:cNvPr id="1834" name="Google Shape;1834;p41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9" name="Google Shape;1859;p41"/>
          <p:cNvSpPr/>
          <p:nvPr/>
        </p:nvSpPr>
        <p:spPr>
          <a:xfrm rot="5863390">
            <a:off x="1322102" y="1678749"/>
            <a:ext cx="111439" cy="22579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0" name="Google Shape;1860;p41"/>
          <p:cNvGrpSpPr/>
          <p:nvPr/>
        </p:nvGrpSpPr>
        <p:grpSpPr>
          <a:xfrm rot="2350920">
            <a:off x="945833" y="969514"/>
            <a:ext cx="425263" cy="775134"/>
            <a:chOff x="-214625" y="3943775"/>
            <a:chExt cx="458725" cy="836125"/>
          </a:xfrm>
        </p:grpSpPr>
        <p:sp>
          <p:nvSpPr>
            <p:cNvPr id="1861" name="Google Shape;1861;p41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41"/>
          <p:cNvGrpSpPr/>
          <p:nvPr/>
        </p:nvGrpSpPr>
        <p:grpSpPr>
          <a:xfrm rot="-8768917">
            <a:off x="3274194" y="3299686"/>
            <a:ext cx="497067" cy="906011"/>
            <a:chOff x="-214625" y="3943775"/>
            <a:chExt cx="458725" cy="836125"/>
          </a:xfrm>
        </p:grpSpPr>
        <p:sp>
          <p:nvSpPr>
            <p:cNvPr id="1874" name="Google Shape;1874;p41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41"/>
          <p:cNvSpPr/>
          <p:nvPr/>
        </p:nvSpPr>
        <p:spPr>
          <a:xfrm rot="9578042">
            <a:off x="3683425" y="3033320"/>
            <a:ext cx="111448" cy="225775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41"/>
          <p:cNvGrpSpPr/>
          <p:nvPr/>
        </p:nvGrpSpPr>
        <p:grpSpPr>
          <a:xfrm rot="-824212">
            <a:off x="716340" y="3405111"/>
            <a:ext cx="607947" cy="801527"/>
            <a:chOff x="4326425" y="5583250"/>
            <a:chExt cx="744150" cy="981100"/>
          </a:xfrm>
        </p:grpSpPr>
        <p:sp>
          <p:nvSpPr>
            <p:cNvPr id="1888" name="Google Shape;1888;p41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3" name="Google Shape;1913;p41"/>
          <p:cNvSpPr/>
          <p:nvPr/>
        </p:nvSpPr>
        <p:spPr>
          <a:xfrm rot="9327986">
            <a:off x="1964144" y="3692994"/>
            <a:ext cx="111442" cy="22577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1"/>
          <p:cNvSpPr/>
          <p:nvPr/>
        </p:nvSpPr>
        <p:spPr>
          <a:xfrm>
            <a:off x="3647650" y="1327025"/>
            <a:ext cx="394200" cy="3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5" name="Google Shape;1915;p41"/>
          <p:cNvGrpSpPr/>
          <p:nvPr/>
        </p:nvGrpSpPr>
        <p:grpSpPr>
          <a:xfrm rot="1061183">
            <a:off x="1869341" y="1632990"/>
            <a:ext cx="633098" cy="1838275"/>
            <a:chOff x="6512944" y="2975654"/>
            <a:chExt cx="1594853" cy="4630848"/>
          </a:xfrm>
        </p:grpSpPr>
        <p:grpSp>
          <p:nvGrpSpPr>
            <p:cNvPr id="1916" name="Google Shape;1916;p41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1917" name="Google Shape;1917;p41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1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41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51"/>
          <p:cNvSpPr txBox="1">
            <a:spLocks noGrp="1"/>
          </p:cNvSpPr>
          <p:nvPr>
            <p:ph type="title"/>
          </p:nvPr>
        </p:nvSpPr>
        <p:spPr>
          <a:xfrm>
            <a:off x="1206550" y="1303025"/>
            <a:ext cx="67311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Демонстрационное видео работы приложения</a:t>
            </a:r>
            <a:endParaRPr sz="4000" dirty="0"/>
          </a:p>
        </p:txBody>
      </p:sp>
      <p:sp>
        <p:nvSpPr>
          <p:cNvPr id="2203" name="Google Shape;2203;p51"/>
          <p:cNvSpPr txBox="1">
            <a:spLocks noGrp="1"/>
          </p:cNvSpPr>
          <p:nvPr>
            <p:ph type="subTitle" idx="1"/>
          </p:nvPr>
        </p:nvSpPr>
        <p:spPr>
          <a:xfrm>
            <a:off x="1432475" y="3026825"/>
            <a:ext cx="6279300" cy="5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https://drive.google.com/file/d/1sJTTMQMJBzQ-UklIINCRaXjJkB5zkZY0/view</a:t>
            </a:r>
            <a:r>
              <a:rPr lang="ru-RU" dirty="0"/>
              <a:t> </a:t>
            </a:r>
            <a:endParaRPr dirty="0"/>
          </a:p>
        </p:txBody>
      </p:sp>
      <p:grpSp>
        <p:nvGrpSpPr>
          <p:cNvPr id="2204" name="Google Shape;2204;p51"/>
          <p:cNvGrpSpPr/>
          <p:nvPr/>
        </p:nvGrpSpPr>
        <p:grpSpPr>
          <a:xfrm rot="1324980" flipH="1">
            <a:off x="648294" y="577659"/>
            <a:ext cx="470036" cy="1364806"/>
            <a:chOff x="6512944" y="2975654"/>
            <a:chExt cx="1594853" cy="4630848"/>
          </a:xfrm>
        </p:grpSpPr>
        <p:grpSp>
          <p:nvGrpSpPr>
            <p:cNvPr id="2205" name="Google Shape;2205;p51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2206" name="Google Shape;2206;p51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8" name="Google Shape;2208;p51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9" name="Google Shape;2209;p51"/>
          <p:cNvGrpSpPr/>
          <p:nvPr/>
        </p:nvGrpSpPr>
        <p:grpSpPr>
          <a:xfrm rot="-8949177" flipH="1">
            <a:off x="8028383" y="3963380"/>
            <a:ext cx="469982" cy="1364649"/>
            <a:chOff x="6512944" y="2975654"/>
            <a:chExt cx="1594853" cy="4630848"/>
          </a:xfrm>
        </p:grpSpPr>
        <p:grpSp>
          <p:nvGrpSpPr>
            <p:cNvPr id="2210" name="Google Shape;2210;p51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2211" name="Google Shape;2211;p51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3" name="Google Shape;2213;p51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4" name="Google Shape;2214;p51"/>
          <p:cNvSpPr/>
          <p:nvPr/>
        </p:nvSpPr>
        <p:spPr>
          <a:xfrm rot="819144">
            <a:off x="8858621" y="1545308"/>
            <a:ext cx="148957" cy="301805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51"/>
          <p:cNvGrpSpPr/>
          <p:nvPr/>
        </p:nvGrpSpPr>
        <p:grpSpPr>
          <a:xfrm rot="10800000" flipH="1">
            <a:off x="8160383" y="826845"/>
            <a:ext cx="298397" cy="866432"/>
            <a:chOff x="6512944" y="2975654"/>
            <a:chExt cx="1594853" cy="4630848"/>
          </a:xfrm>
        </p:grpSpPr>
        <p:grpSp>
          <p:nvGrpSpPr>
            <p:cNvPr id="2216" name="Google Shape;2216;p51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2217" name="Google Shape;2217;p51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1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9" name="Google Shape;2219;p51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9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Команда</a:t>
            </a:r>
            <a:endParaRPr dirty="0"/>
          </a:p>
        </p:txBody>
      </p:sp>
      <p:sp>
        <p:nvSpPr>
          <p:cNvPr id="1093" name="Google Shape;1093;p29"/>
          <p:cNvSpPr txBox="1">
            <a:spLocks noGrp="1"/>
          </p:cNvSpPr>
          <p:nvPr>
            <p:ph type="body" idx="1"/>
          </p:nvPr>
        </p:nvSpPr>
        <p:spPr>
          <a:xfrm>
            <a:off x="713275" y="3434543"/>
            <a:ext cx="2109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Мосина Яна Алексеевна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Тимлид</a:t>
            </a:r>
            <a:endParaRPr dirty="0"/>
          </a:p>
        </p:txBody>
      </p:sp>
      <p:sp>
        <p:nvSpPr>
          <p:cNvPr id="1094" name="Google Shape;1094;p29"/>
          <p:cNvSpPr/>
          <p:nvPr/>
        </p:nvSpPr>
        <p:spPr>
          <a:xfrm rot="-7556117">
            <a:off x="8677191" y="3283654"/>
            <a:ext cx="148957" cy="30177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93;p29">
            <a:extLst>
              <a:ext uri="{FF2B5EF4-FFF2-40B4-BE49-F238E27FC236}">
                <a16:creationId xmlns:a16="http://schemas.microsoft.com/office/drawing/2014/main" id="{E0E66797-3BE7-4C62-B1BE-139FC0050B5C}"/>
              </a:ext>
            </a:extLst>
          </p:cNvPr>
          <p:cNvSpPr txBox="1">
            <a:spLocks/>
          </p:cNvSpPr>
          <p:nvPr/>
        </p:nvSpPr>
        <p:spPr>
          <a:xfrm>
            <a:off x="2865600" y="3434543"/>
            <a:ext cx="26047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25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/>
              <a:t>Токписева</a:t>
            </a:r>
            <a:r>
              <a:rPr lang="ru-RU" dirty="0"/>
              <a:t> Анастасия Антоновна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Аналитик</a:t>
            </a:r>
          </a:p>
        </p:txBody>
      </p:sp>
      <p:sp>
        <p:nvSpPr>
          <p:cNvPr id="8" name="Google Shape;1093;p29">
            <a:extLst>
              <a:ext uri="{FF2B5EF4-FFF2-40B4-BE49-F238E27FC236}">
                <a16:creationId xmlns:a16="http://schemas.microsoft.com/office/drawing/2014/main" id="{75CDFEE9-A60E-4395-A44D-D43F524A5C77}"/>
              </a:ext>
            </a:extLst>
          </p:cNvPr>
          <p:cNvSpPr txBox="1">
            <a:spLocks/>
          </p:cNvSpPr>
          <p:nvPr/>
        </p:nvSpPr>
        <p:spPr>
          <a:xfrm>
            <a:off x="5513525" y="3446986"/>
            <a:ext cx="26551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25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Федорова Елизавета Евгеньевна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Программист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63E1D7-3912-4FC4-8488-1B9474B33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" r="3627"/>
          <a:stretch/>
        </p:blipFill>
        <p:spPr>
          <a:xfrm>
            <a:off x="1080000" y="1136257"/>
            <a:ext cx="1317600" cy="231072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F05C91C-B8FF-416A-BB19-D4785EBA3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262" y="1136257"/>
            <a:ext cx="1211266" cy="22982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23DF85-2FF6-4BA0-89BF-3A1070B7C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r="25541"/>
          <a:stretch/>
        </p:blipFill>
        <p:spPr bwMode="auto">
          <a:xfrm>
            <a:off x="5866187" y="1136256"/>
            <a:ext cx="1949800" cy="22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EC5F59-3DFD-4BA3-833D-AF874BC8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3" y="0"/>
            <a:ext cx="4136742" cy="5143500"/>
          </a:xfrm>
          <a:prstGeom prst="rect">
            <a:avLst/>
          </a:prstGeom>
        </p:spPr>
      </p:pic>
      <p:sp>
        <p:nvSpPr>
          <p:cNvPr id="18" name="Google Shape;1176;p32">
            <a:extLst>
              <a:ext uri="{FF2B5EF4-FFF2-40B4-BE49-F238E27FC236}">
                <a16:creationId xmlns:a16="http://schemas.microsoft.com/office/drawing/2014/main" id="{84FBC79D-D421-4448-8E99-36FF41AE936D}"/>
              </a:ext>
            </a:extLst>
          </p:cNvPr>
          <p:cNvSpPr/>
          <p:nvPr/>
        </p:nvSpPr>
        <p:spPr>
          <a:xfrm rot="2103633">
            <a:off x="214733" y="651734"/>
            <a:ext cx="3865688" cy="3592742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6940238-F67B-4DFB-8715-171A9369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31" y="1454448"/>
            <a:ext cx="3228600" cy="2234604"/>
          </a:xfrm>
        </p:spPr>
        <p:txBody>
          <a:bodyPr/>
          <a:lstStyle/>
          <a:p>
            <a:r>
              <a:rPr lang="ru-RU" sz="1400" dirty="0">
                <a:cs typeface="Hind" panose="02000000000000000000" pitchFamily="2" charset="0"/>
              </a:rPr>
              <a:t>Егор Свалов: </a:t>
            </a:r>
            <a:br>
              <a:rPr lang="ru-RU" sz="1400" dirty="0">
                <a:cs typeface="Hind" panose="02000000000000000000" pitchFamily="2" charset="0"/>
              </a:rPr>
            </a:br>
            <a:r>
              <a:rPr lang="ru-RU" sz="1400" dirty="0">
                <a:cs typeface="Hind" panose="02000000000000000000" pitchFamily="2" charset="0"/>
              </a:rPr>
              <a:t>«</a:t>
            </a:r>
            <a:r>
              <a:rPr lang="ru-RU" sz="1400" i="1" dirty="0">
                <a:cs typeface="Hind" panose="02000000000000000000" pitchFamily="2" charset="0"/>
              </a:rPr>
              <a:t>Для начала на Среднем Урале нужно развить сбор опасных отходов (батарейки и лампочки), чтобы они не шли на полигоны и сортировочные линии. Также предстоит заняться сортировкой пищевых и непищевых отходов, сухих и влажных</a:t>
            </a:r>
            <a:r>
              <a:rPr lang="ru-RU" sz="1400" dirty="0">
                <a:cs typeface="Hind" panose="02000000000000000000" pitchFamily="2" charset="0"/>
              </a:rPr>
              <a:t>». 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A5C8FC-0492-484E-B857-8254713912C1}"/>
              </a:ext>
            </a:extLst>
          </p:cNvPr>
          <p:cNvSpPr txBox="1"/>
          <p:nvPr/>
        </p:nvSpPr>
        <p:spPr>
          <a:xfrm>
            <a:off x="2150475" y="3689052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Hind   "/>
              </a:rPr>
              <a:t>КОМЕРСАНТЪ / GUIDE «ЭКОЛОГИЯ» / </a:t>
            </a:r>
            <a:endParaRPr lang="en-US" sz="900" dirty="0">
              <a:latin typeface="Hind   "/>
            </a:endParaRPr>
          </a:p>
          <a:p>
            <a:r>
              <a:rPr lang="ru-RU" sz="900" dirty="0">
                <a:latin typeface="Hind   "/>
              </a:rPr>
              <a:t>№50 ПЯТНИЦА 20 МАРТА 2020 ГОДА</a:t>
            </a:r>
          </a:p>
        </p:txBody>
      </p:sp>
    </p:spTree>
    <p:extLst>
      <p:ext uri="{BB962C8B-B14F-4D97-AF65-F5344CB8AC3E}">
        <p14:creationId xmlns:p14="http://schemas.microsoft.com/office/powerpoint/2010/main" val="86029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2"/>
          <p:cNvSpPr/>
          <p:nvPr/>
        </p:nvSpPr>
        <p:spPr>
          <a:xfrm rot="2103633">
            <a:off x="2785187" y="-211203"/>
            <a:ext cx="5130605" cy="4571666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2"/>
          <p:cNvSpPr txBox="1">
            <a:spLocks noGrp="1"/>
          </p:cNvSpPr>
          <p:nvPr>
            <p:ph type="title"/>
          </p:nvPr>
        </p:nvSpPr>
        <p:spPr>
          <a:xfrm>
            <a:off x="3771632" y="1158389"/>
            <a:ext cx="3228600" cy="11358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Задача, которая реализуется данным продуктом</a:t>
            </a:r>
          </a:p>
        </p:txBody>
      </p:sp>
      <p:grpSp>
        <p:nvGrpSpPr>
          <p:cNvPr id="1178" name="Google Shape;1178;p32"/>
          <p:cNvGrpSpPr/>
          <p:nvPr/>
        </p:nvGrpSpPr>
        <p:grpSpPr>
          <a:xfrm>
            <a:off x="993364" y="1202876"/>
            <a:ext cx="2063667" cy="3394840"/>
            <a:chOff x="1219200" y="1190834"/>
            <a:chExt cx="2063667" cy="3394840"/>
          </a:xfrm>
        </p:grpSpPr>
        <p:sp>
          <p:nvSpPr>
            <p:cNvPr id="1179" name="Google Shape;1179;p32"/>
            <p:cNvSpPr/>
            <p:nvPr/>
          </p:nvSpPr>
          <p:spPr>
            <a:xfrm>
              <a:off x="1339085" y="2255824"/>
              <a:ext cx="1777978" cy="2329841"/>
            </a:xfrm>
            <a:custGeom>
              <a:avLst/>
              <a:gdLst/>
              <a:ahLst/>
              <a:cxnLst/>
              <a:rect l="l" t="t" r="r" b="b"/>
              <a:pathLst>
                <a:path w="36899" h="48352" extrusionOk="0">
                  <a:moveTo>
                    <a:pt x="3275" y="0"/>
                  </a:moveTo>
                  <a:cubicBezTo>
                    <a:pt x="1465" y="0"/>
                    <a:pt x="1" y="1477"/>
                    <a:pt x="1" y="3274"/>
                  </a:cubicBezTo>
                  <a:lnTo>
                    <a:pt x="2751" y="45077"/>
                  </a:lnTo>
                  <a:cubicBezTo>
                    <a:pt x="2751" y="46899"/>
                    <a:pt x="4227" y="48351"/>
                    <a:pt x="6025" y="48351"/>
                  </a:cubicBezTo>
                  <a:lnTo>
                    <a:pt x="29742" y="48351"/>
                  </a:lnTo>
                  <a:cubicBezTo>
                    <a:pt x="31552" y="48351"/>
                    <a:pt x="33017" y="46875"/>
                    <a:pt x="33017" y="45077"/>
                  </a:cubicBezTo>
                  <a:lnTo>
                    <a:pt x="36898" y="3274"/>
                  </a:lnTo>
                  <a:cubicBezTo>
                    <a:pt x="36898" y="1453"/>
                    <a:pt x="35422" y="0"/>
                    <a:pt x="33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1339085" y="2255824"/>
              <a:ext cx="1777978" cy="270221"/>
            </a:xfrm>
            <a:custGeom>
              <a:avLst/>
              <a:gdLst/>
              <a:ahLst/>
              <a:cxnLst/>
              <a:rect l="l" t="t" r="r" b="b"/>
              <a:pathLst>
                <a:path w="36899" h="5608" extrusionOk="0">
                  <a:moveTo>
                    <a:pt x="3275" y="0"/>
                  </a:moveTo>
                  <a:cubicBezTo>
                    <a:pt x="1477" y="0"/>
                    <a:pt x="1" y="1453"/>
                    <a:pt x="1" y="3274"/>
                  </a:cubicBezTo>
                  <a:lnTo>
                    <a:pt x="60" y="5608"/>
                  </a:lnTo>
                  <a:lnTo>
                    <a:pt x="36803" y="5608"/>
                  </a:lnTo>
                  <a:lnTo>
                    <a:pt x="36898" y="3274"/>
                  </a:lnTo>
                  <a:cubicBezTo>
                    <a:pt x="36898" y="1477"/>
                    <a:pt x="35434" y="0"/>
                    <a:pt x="33624" y="0"/>
                  </a:cubicBezTo>
                  <a:close/>
                </a:path>
              </a:pathLst>
            </a:custGeom>
            <a:solidFill>
              <a:schemeClr val="accent4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1344241" y="1690129"/>
              <a:ext cx="1805492" cy="686203"/>
            </a:xfrm>
            <a:custGeom>
              <a:avLst/>
              <a:gdLst/>
              <a:ahLst/>
              <a:cxnLst/>
              <a:rect l="l" t="t" r="r" b="b"/>
              <a:pathLst>
                <a:path w="37470" h="14241" extrusionOk="0">
                  <a:moveTo>
                    <a:pt x="6097" y="1"/>
                  </a:moveTo>
                  <a:cubicBezTo>
                    <a:pt x="4359" y="1"/>
                    <a:pt x="3001" y="1048"/>
                    <a:pt x="2263" y="3465"/>
                  </a:cubicBezTo>
                  <a:lnTo>
                    <a:pt x="1" y="11061"/>
                  </a:lnTo>
                  <a:cubicBezTo>
                    <a:pt x="1" y="12812"/>
                    <a:pt x="4359" y="14240"/>
                    <a:pt x="6097" y="14240"/>
                  </a:cubicBezTo>
                  <a:lnTo>
                    <a:pt x="31374" y="14240"/>
                  </a:lnTo>
                  <a:cubicBezTo>
                    <a:pt x="33112" y="14240"/>
                    <a:pt x="37470" y="12824"/>
                    <a:pt x="37470" y="11061"/>
                  </a:cubicBezTo>
                  <a:lnTo>
                    <a:pt x="35208" y="3465"/>
                  </a:lnTo>
                  <a:cubicBezTo>
                    <a:pt x="34458" y="1048"/>
                    <a:pt x="33112" y="1"/>
                    <a:pt x="3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1445815" y="1690129"/>
              <a:ext cx="1602392" cy="191102"/>
            </a:xfrm>
            <a:custGeom>
              <a:avLst/>
              <a:gdLst/>
              <a:ahLst/>
              <a:cxnLst/>
              <a:rect l="l" t="t" r="r" b="b"/>
              <a:pathLst>
                <a:path w="33255" h="3966" extrusionOk="0">
                  <a:moveTo>
                    <a:pt x="3989" y="1"/>
                  </a:moveTo>
                  <a:cubicBezTo>
                    <a:pt x="2251" y="1"/>
                    <a:pt x="893" y="1048"/>
                    <a:pt x="155" y="3465"/>
                  </a:cubicBezTo>
                  <a:lnTo>
                    <a:pt x="0" y="3965"/>
                  </a:lnTo>
                  <a:cubicBezTo>
                    <a:pt x="643" y="3549"/>
                    <a:pt x="1369" y="3346"/>
                    <a:pt x="2191" y="3346"/>
                  </a:cubicBezTo>
                  <a:lnTo>
                    <a:pt x="31052" y="3346"/>
                  </a:lnTo>
                  <a:cubicBezTo>
                    <a:pt x="31873" y="3346"/>
                    <a:pt x="32600" y="3549"/>
                    <a:pt x="33254" y="3965"/>
                  </a:cubicBezTo>
                  <a:lnTo>
                    <a:pt x="33100" y="3465"/>
                  </a:lnTo>
                  <a:cubicBezTo>
                    <a:pt x="32350" y="1048"/>
                    <a:pt x="31004" y="1"/>
                    <a:pt x="29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1220356" y="2188123"/>
              <a:ext cx="2062511" cy="218037"/>
            </a:xfrm>
            <a:custGeom>
              <a:avLst/>
              <a:gdLst/>
              <a:ahLst/>
              <a:cxnLst/>
              <a:rect l="l" t="t" r="r" b="b"/>
              <a:pathLst>
                <a:path w="42804" h="4525" extrusionOk="0">
                  <a:moveTo>
                    <a:pt x="2262" y="0"/>
                  </a:moveTo>
                  <a:cubicBezTo>
                    <a:pt x="1012" y="0"/>
                    <a:pt x="0" y="1012"/>
                    <a:pt x="0" y="2262"/>
                  </a:cubicBezTo>
                  <a:cubicBezTo>
                    <a:pt x="0" y="3513"/>
                    <a:pt x="1012" y="4525"/>
                    <a:pt x="2262" y="4525"/>
                  </a:cubicBezTo>
                  <a:lnTo>
                    <a:pt x="40541" y="4525"/>
                  </a:lnTo>
                  <a:cubicBezTo>
                    <a:pt x="41791" y="4525"/>
                    <a:pt x="42803" y="3513"/>
                    <a:pt x="42803" y="2262"/>
                  </a:cubicBezTo>
                  <a:cubicBezTo>
                    <a:pt x="42803" y="1012"/>
                    <a:pt x="41791" y="0"/>
                    <a:pt x="40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1219200" y="2188123"/>
              <a:ext cx="2062511" cy="113042"/>
            </a:xfrm>
            <a:custGeom>
              <a:avLst/>
              <a:gdLst/>
              <a:ahLst/>
              <a:cxnLst/>
              <a:rect l="l" t="t" r="r" b="b"/>
              <a:pathLst>
                <a:path w="42804" h="2346" extrusionOk="0">
                  <a:moveTo>
                    <a:pt x="2262" y="0"/>
                  </a:moveTo>
                  <a:cubicBezTo>
                    <a:pt x="1012" y="0"/>
                    <a:pt x="0" y="1012"/>
                    <a:pt x="0" y="2262"/>
                  </a:cubicBezTo>
                  <a:lnTo>
                    <a:pt x="0" y="2346"/>
                  </a:lnTo>
                  <a:lnTo>
                    <a:pt x="42803" y="2346"/>
                  </a:lnTo>
                  <a:lnTo>
                    <a:pt x="42803" y="2262"/>
                  </a:lnTo>
                  <a:cubicBezTo>
                    <a:pt x="42803" y="1012"/>
                    <a:pt x="41791" y="0"/>
                    <a:pt x="40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1524405" y="1928212"/>
              <a:ext cx="1436009" cy="259958"/>
            </a:xfrm>
            <a:custGeom>
              <a:avLst/>
              <a:gdLst/>
              <a:ahLst/>
              <a:cxnLst/>
              <a:rect l="l" t="t" r="r" b="b"/>
              <a:pathLst>
                <a:path w="29802" h="5395" extrusionOk="0">
                  <a:moveTo>
                    <a:pt x="5251" y="1"/>
                  </a:moveTo>
                  <a:cubicBezTo>
                    <a:pt x="2346" y="1"/>
                    <a:pt x="0" y="2346"/>
                    <a:pt x="0" y="5251"/>
                  </a:cubicBezTo>
                  <a:lnTo>
                    <a:pt x="0" y="5394"/>
                  </a:lnTo>
                  <a:lnTo>
                    <a:pt x="29802" y="5394"/>
                  </a:lnTo>
                  <a:lnTo>
                    <a:pt x="29802" y="5251"/>
                  </a:lnTo>
                  <a:cubicBezTo>
                    <a:pt x="29802" y="2346"/>
                    <a:pt x="27456" y="1"/>
                    <a:pt x="24551" y="1"/>
                  </a:cubicBezTo>
                  <a:close/>
                </a:path>
              </a:pathLst>
            </a:custGeom>
            <a:solidFill>
              <a:srgbClr val="00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1957542" y="2861078"/>
              <a:ext cx="270270" cy="247285"/>
            </a:xfrm>
            <a:custGeom>
              <a:avLst/>
              <a:gdLst/>
              <a:ahLst/>
              <a:cxnLst/>
              <a:rect l="l" t="t" r="r" b="b"/>
              <a:pathLst>
                <a:path w="5609" h="5132" extrusionOk="0">
                  <a:moveTo>
                    <a:pt x="2846" y="0"/>
                  </a:moveTo>
                  <a:cubicBezTo>
                    <a:pt x="2120" y="0"/>
                    <a:pt x="1441" y="381"/>
                    <a:pt x="1048" y="1012"/>
                  </a:cubicBezTo>
                  <a:lnTo>
                    <a:pt x="1" y="2739"/>
                  </a:lnTo>
                  <a:lnTo>
                    <a:pt x="3763" y="5132"/>
                  </a:lnTo>
                  <a:lnTo>
                    <a:pt x="5608" y="1834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2173267" y="2861656"/>
              <a:ext cx="429762" cy="358593"/>
            </a:xfrm>
            <a:custGeom>
              <a:avLst/>
              <a:gdLst/>
              <a:ahLst/>
              <a:cxnLst/>
              <a:rect l="l" t="t" r="r" b="b"/>
              <a:pathLst>
                <a:path w="8919" h="7442" extrusionOk="0">
                  <a:moveTo>
                    <a:pt x="0" y="0"/>
                  </a:moveTo>
                  <a:lnTo>
                    <a:pt x="3072" y="5834"/>
                  </a:lnTo>
                  <a:lnTo>
                    <a:pt x="1370" y="6858"/>
                  </a:lnTo>
                  <a:lnTo>
                    <a:pt x="6477" y="7441"/>
                  </a:lnTo>
                  <a:lnTo>
                    <a:pt x="8918" y="2393"/>
                  </a:lnTo>
                  <a:lnTo>
                    <a:pt x="7144" y="3286"/>
                  </a:lnTo>
                  <a:lnTo>
                    <a:pt x="5811" y="1024"/>
                  </a:lnTo>
                  <a:cubicBezTo>
                    <a:pt x="5477" y="393"/>
                    <a:pt x="4822" y="0"/>
                    <a:pt x="4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2420505" y="3208734"/>
              <a:ext cx="269113" cy="263957"/>
            </a:xfrm>
            <a:custGeom>
              <a:avLst/>
              <a:gdLst/>
              <a:ahLst/>
              <a:cxnLst/>
              <a:rect l="l" t="t" r="r" b="b"/>
              <a:pathLst>
                <a:path w="5585" h="5478" extrusionOk="0">
                  <a:moveTo>
                    <a:pt x="4121" y="0"/>
                  </a:moveTo>
                  <a:lnTo>
                    <a:pt x="1" y="2394"/>
                  </a:lnTo>
                  <a:lnTo>
                    <a:pt x="1715" y="5477"/>
                  </a:lnTo>
                  <a:lnTo>
                    <a:pt x="4454" y="5477"/>
                  </a:lnTo>
                  <a:lnTo>
                    <a:pt x="5168" y="4322"/>
                  </a:lnTo>
                  <a:cubicBezTo>
                    <a:pt x="5573" y="3679"/>
                    <a:pt x="5585" y="2858"/>
                    <a:pt x="5216" y="2203"/>
                  </a:cubicBezTo>
                  <a:lnTo>
                    <a:pt x="4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2139971" y="3390007"/>
              <a:ext cx="495149" cy="397044"/>
            </a:xfrm>
            <a:custGeom>
              <a:avLst/>
              <a:gdLst/>
              <a:ahLst/>
              <a:cxnLst/>
              <a:rect l="l" t="t" r="r" b="b"/>
              <a:pathLst>
                <a:path w="10276" h="8240" extrusionOk="0">
                  <a:moveTo>
                    <a:pt x="3430" y="1"/>
                  </a:moveTo>
                  <a:lnTo>
                    <a:pt x="1" y="3775"/>
                  </a:lnTo>
                  <a:lnTo>
                    <a:pt x="3430" y="8240"/>
                  </a:lnTo>
                  <a:lnTo>
                    <a:pt x="3430" y="6871"/>
                  </a:lnTo>
                  <a:lnTo>
                    <a:pt x="6168" y="6871"/>
                  </a:lnTo>
                  <a:cubicBezTo>
                    <a:pt x="6179" y="6871"/>
                    <a:pt x="6189" y="6871"/>
                    <a:pt x="6199" y="6871"/>
                  </a:cubicBezTo>
                  <a:cubicBezTo>
                    <a:pt x="6913" y="6871"/>
                    <a:pt x="7554" y="6469"/>
                    <a:pt x="7883" y="5835"/>
                  </a:cubicBezTo>
                  <a:lnTo>
                    <a:pt x="10276" y="1715"/>
                  </a:lnTo>
                  <a:lnTo>
                    <a:pt x="3430" y="1715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1851968" y="3488690"/>
              <a:ext cx="204883" cy="231240"/>
            </a:xfrm>
            <a:custGeom>
              <a:avLst/>
              <a:gdLst/>
              <a:ahLst/>
              <a:cxnLst/>
              <a:rect l="l" t="t" r="r" b="b"/>
              <a:pathLst>
                <a:path w="4252" h="4799" extrusionOk="0">
                  <a:moveTo>
                    <a:pt x="834" y="1"/>
                  </a:moveTo>
                  <a:lnTo>
                    <a:pt x="834" y="13"/>
                  </a:lnTo>
                  <a:lnTo>
                    <a:pt x="1" y="1929"/>
                  </a:lnTo>
                  <a:lnTo>
                    <a:pt x="1037" y="3727"/>
                  </a:lnTo>
                  <a:cubicBezTo>
                    <a:pt x="1430" y="4382"/>
                    <a:pt x="2132" y="4787"/>
                    <a:pt x="2882" y="4799"/>
                  </a:cubicBezTo>
                  <a:lnTo>
                    <a:pt x="4251" y="4799"/>
                  </a:lnTo>
                  <a:lnTo>
                    <a:pt x="4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1726349" y="3125519"/>
              <a:ext cx="363749" cy="456746"/>
            </a:xfrm>
            <a:custGeom>
              <a:avLst/>
              <a:gdLst/>
              <a:ahLst/>
              <a:cxnLst/>
              <a:rect l="l" t="t" r="r" b="b"/>
              <a:pathLst>
                <a:path w="7549" h="9479" extrusionOk="0">
                  <a:moveTo>
                    <a:pt x="5489" y="1"/>
                  </a:moveTo>
                  <a:lnTo>
                    <a:pt x="0" y="346"/>
                  </a:lnTo>
                  <a:lnTo>
                    <a:pt x="1965" y="1561"/>
                  </a:lnTo>
                  <a:lnTo>
                    <a:pt x="679" y="4121"/>
                  </a:lnTo>
                  <a:cubicBezTo>
                    <a:pt x="322" y="4763"/>
                    <a:pt x="322" y="5537"/>
                    <a:pt x="679" y="6180"/>
                  </a:cubicBezTo>
                  <a:lnTo>
                    <a:pt x="2584" y="9478"/>
                  </a:lnTo>
                  <a:lnTo>
                    <a:pt x="3310" y="8252"/>
                  </a:lnTo>
                  <a:lnTo>
                    <a:pt x="5846" y="3823"/>
                  </a:lnTo>
                  <a:lnTo>
                    <a:pt x="7549" y="4466"/>
                  </a:lnTo>
                  <a:lnTo>
                    <a:pt x="7549" y="4466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1799623" y="1343271"/>
              <a:ext cx="1138274" cy="837648"/>
            </a:xfrm>
            <a:custGeom>
              <a:avLst/>
              <a:gdLst/>
              <a:ahLst/>
              <a:cxnLst/>
              <a:rect l="l" t="t" r="r" b="b"/>
              <a:pathLst>
                <a:path w="23623" h="17384" extrusionOk="0">
                  <a:moveTo>
                    <a:pt x="16140" y="1"/>
                  </a:moveTo>
                  <a:cubicBezTo>
                    <a:pt x="14393" y="1"/>
                    <a:pt x="12645" y="668"/>
                    <a:pt x="11312" y="2001"/>
                  </a:cubicBezTo>
                  <a:lnTo>
                    <a:pt x="2073" y="11240"/>
                  </a:lnTo>
                  <a:cubicBezTo>
                    <a:pt x="1" y="13312"/>
                    <a:pt x="584" y="15336"/>
                    <a:pt x="2192" y="17384"/>
                  </a:cubicBezTo>
                  <a:lnTo>
                    <a:pt x="15241" y="17384"/>
                  </a:lnTo>
                  <a:lnTo>
                    <a:pt x="20968" y="11657"/>
                  </a:lnTo>
                  <a:cubicBezTo>
                    <a:pt x="23623" y="9002"/>
                    <a:pt x="23623" y="4668"/>
                    <a:pt x="20968" y="2001"/>
                  </a:cubicBezTo>
                  <a:cubicBezTo>
                    <a:pt x="19634" y="668"/>
                    <a:pt x="17887" y="1"/>
                    <a:pt x="16140" y="1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1795206" y="1915588"/>
              <a:ext cx="325875" cy="273691"/>
            </a:xfrm>
            <a:custGeom>
              <a:avLst/>
              <a:gdLst/>
              <a:ahLst/>
              <a:cxnLst/>
              <a:rect l="l" t="t" r="r" b="b"/>
              <a:pathLst>
                <a:path w="6763" h="5680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0" y="1906"/>
                    <a:pt x="607" y="3787"/>
                    <a:pt x="2096" y="5680"/>
                  </a:cubicBezTo>
                  <a:lnTo>
                    <a:pt x="6763" y="5680"/>
                  </a:lnTo>
                  <a:cubicBezTo>
                    <a:pt x="5929" y="5120"/>
                    <a:pt x="5108" y="4382"/>
                    <a:pt x="4274" y="3549"/>
                  </a:cubicBezTo>
                  <a:cubicBezTo>
                    <a:pt x="3084" y="2358"/>
                    <a:pt x="2072" y="1179"/>
                    <a:pt x="1560" y="1"/>
                  </a:cubicBezTo>
                  <a:close/>
                </a:path>
              </a:pathLst>
            </a:custGeom>
            <a:solidFill>
              <a:schemeClr val="accent4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2362008" y="1631054"/>
              <a:ext cx="546225" cy="558223"/>
            </a:xfrm>
            <a:custGeom>
              <a:avLst/>
              <a:gdLst/>
              <a:ahLst/>
              <a:cxnLst/>
              <a:rect l="l" t="t" r="r" b="b"/>
              <a:pathLst>
                <a:path w="11336" h="11585" extrusionOk="0">
                  <a:moveTo>
                    <a:pt x="11026" y="0"/>
                  </a:moveTo>
                  <a:lnTo>
                    <a:pt x="11026" y="0"/>
                  </a:lnTo>
                  <a:cubicBezTo>
                    <a:pt x="10692" y="703"/>
                    <a:pt x="10252" y="1358"/>
                    <a:pt x="9668" y="1941"/>
                  </a:cubicBezTo>
                  <a:lnTo>
                    <a:pt x="429" y="11180"/>
                  </a:lnTo>
                  <a:cubicBezTo>
                    <a:pt x="274" y="11323"/>
                    <a:pt x="131" y="11466"/>
                    <a:pt x="1" y="11585"/>
                  </a:cubicBezTo>
                  <a:lnTo>
                    <a:pt x="3394" y="11585"/>
                  </a:lnTo>
                  <a:lnTo>
                    <a:pt x="9109" y="5858"/>
                  </a:lnTo>
                  <a:cubicBezTo>
                    <a:pt x="10692" y="4251"/>
                    <a:pt x="11335" y="2072"/>
                    <a:pt x="11026" y="0"/>
                  </a:cubicBezTo>
                  <a:close/>
                </a:path>
              </a:pathLst>
            </a:custGeom>
            <a:solidFill>
              <a:schemeClr val="accent4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2555327" y="1216276"/>
              <a:ext cx="495727" cy="467009"/>
            </a:xfrm>
            <a:custGeom>
              <a:avLst/>
              <a:gdLst/>
              <a:ahLst/>
              <a:cxnLst/>
              <a:rect l="l" t="t" r="r" b="b"/>
              <a:pathLst>
                <a:path w="10288" h="9692" extrusionOk="0">
                  <a:moveTo>
                    <a:pt x="7399" y="1"/>
                  </a:moveTo>
                  <a:cubicBezTo>
                    <a:pt x="7136" y="1"/>
                    <a:pt x="6870" y="116"/>
                    <a:pt x="6597" y="393"/>
                  </a:cubicBezTo>
                  <a:lnTo>
                    <a:pt x="811" y="6179"/>
                  </a:lnTo>
                  <a:cubicBezTo>
                    <a:pt x="1" y="6989"/>
                    <a:pt x="1" y="8287"/>
                    <a:pt x="811" y="9085"/>
                  </a:cubicBezTo>
                  <a:cubicBezTo>
                    <a:pt x="1209" y="9489"/>
                    <a:pt x="1733" y="9692"/>
                    <a:pt x="2257" y="9692"/>
                  </a:cubicBezTo>
                  <a:cubicBezTo>
                    <a:pt x="2781" y="9692"/>
                    <a:pt x="3305" y="9489"/>
                    <a:pt x="3704" y="9085"/>
                  </a:cubicBezTo>
                  <a:lnTo>
                    <a:pt x="9502" y="3298"/>
                  </a:lnTo>
                  <a:cubicBezTo>
                    <a:pt x="10288" y="2488"/>
                    <a:pt x="9740" y="1762"/>
                    <a:pt x="8931" y="953"/>
                  </a:cubicBezTo>
                  <a:cubicBezTo>
                    <a:pt x="8406" y="428"/>
                    <a:pt x="7907" y="1"/>
                    <a:pt x="7399" y="1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2862267" y="1190834"/>
              <a:ext cx="215772" cy="195872"/>
            </a:xfrm>
            <a:custGeom>
              <a:avLst/>
              <a:gdLst/>
              <a:ahLst/>
              <a:cxnLst/>
              <a:rect l="l" t="t" r="r" b="b"/>
              <a:pathLst>
                <a:path w="4478" h="4065" extrusionOk="0">
                  <a:moveTo>
                    <a:pt x="1542" y="0"/>
                  </a:moveTo>
                  <a:cubicBezTo>
                    <a:pt x="1274" y="0"/>
                    <a:pt x="1003" y="117"/>
                    <a:pt x="727" y="397"/>
                  </a:cubicBezTo>
                  <a:lnTo>
                    <a:pt x="1" y="1123"/>
                  </a:lnTo>
                  <a:cubicBezTo>
                    <a:pt x="465" y="1373"/>
                    <a:pt x="1013" y="1873"/>
                    <a:pt x="1608" y="2457"/>
                  </a:cubicBezTo>
                  <a:cubicBezTo>
                    <a:pt x="2192" y="3052"/>
                    <a:pt x="2692" y="3588"/>
                    <a:pt x="2930" y="4064"/>
                  </a:cubicBezTo>
                  <a:lnTo>
                    <a:pt x="3668" y="3326"/>
                  </a:lnTo>
                  <a:cubicBezTo>
                    <a:pt x="4478" y="2516"/>
                    <a:pt x="3906" y="1766"/>
                    <a:pt x="3096" y="969"/>
                  </a:cubicBezTo>
                  <a:cubicBezTo>
                    <a:pt x="2571" y="435"/>
                    <a:pt x="2061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1472750" y="4412931"/>
              <a:ext cx="1457837" cy="172743"/>
            </a:xfrm>
            <a:custGeom>
              <a:avLst/>
              <a:gdLst/>
              <a:ahLst/>
              <a:cxnLst/>
              <a:rect l="l" t="t" r="r" b="b"/>
              <a:pathLst>
                <a:path w="30255" h="3585" extrusionOk="0">
                  <a:moveTo>
                    <a:pt x="1" y="1"/>
                  </a:moveTo>
                  <a:lnTo>
                    <a:pt x="1" y="310"/>
                  </a:lnTo>
                  <a:cubicBezTo>
                    <a:pt x="1" y="2108"/>
                    <a:pt x="1453" y="3584"/>
                    <a:pt x="3275" y="3584"/>
                  </a:cubicBezTo>
                  <a:lnTo>
                    <a:pt x="26980" y="3584"/>
                  </a:lnTo>
                  <a:cubicBezTo>
                    <a:pt x="28778" y="3584"/>
                    <a:pt x="30255" y="2132"/>
                    <a:pt x="30255" y="310"/>
                  </a:cubicBezTo>
                  <a:lnTo>
                    <a:pt x="30255" y="1"/>
                  </a:lnTo>
                  <a:close/>
                </a:path>
              </a:pathLst>
            </a:custGeom>
            <a:solidFill>
              <a:schemeClr val="accent4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7079936" y="-250918"/>
            <a:ext cx="2019369" cy="2528116"/>
            <a:chOff x="6847688" y="-137383"/>
            <a:chExt cx="2019369" cy="2528116"/>
          </a:xfrm>
        </p:grpSpPr>
        <p:grpSp>
          <p:nvGrpSpPr>
            <p:cNvPr id="1232" name="Google Shape;1232;p32"/>
            <p:cNvGrpSpPr/>
            <p:nvPr/>
          </p:nvGrpSpPr>
          <p:grpSpPr>
            <a:xfrm rot="9927135">
              <a:off x="6847688" y="-137383"/>
              <a:ext cx="1247414" cy="2528116"/>
              <a:chOff x="1803775" y="5029925"/>
              <a:chExt cx="655775" cy="1329050"/>
            </a:xfrm>
          </p:grpSpPr>
          <p:sp>
            <p:nvSpPr>
              <p:cNvPr id="1233" name="Google Shape;1233;p32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2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2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2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4" name="Google Shape;1244;p32"/>
            <p:cNvSpPr/>
            <p:nvPr/>
          </p:nvSpPr>
          <p:spPr>
            <a:xfrm rot="13176268">
              <a:off x="8483059" y="1162605"/>
              <a:ext cx="383998" cy="315812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32"/>
          <p:cNvSpPr txBox="1">
            <a:spLocks noGrp="1"/>
          </p:cNvSpPr>
          <p:nvPr>
            <p:ph type="subTitle" idx="1"/>
          </p:nvPr>
        </p:nvSpPr>
        <p:spPr>
          <a:xfrm>
            <a:off x="3789251" y="2286006"/>
            <a:ext cx="3227700" cy="16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В наше время проблема экологии стоит очень остро, поэтому мы решили посвятить свой проект именно ей.</a:t>
            </a:r>
            <a:endParaRPr lang="en-US" dirty="0"/>
          </a:p>
        </p:txBody>
      </p:sp>
      <p:pic>
        <p:nvPicPr>
          <p:cNvPr id="3" name="Рисунок 2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7C3ED462-114F-471E-96AF-43C09285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22" y="457250"/>
            <a:ext cx="781404" cy="828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0"/>
          <p:cNvSpPr/>
          <p:nvPr/>
        </p:nvSpPr>
        <p:spPr>
          <a:xfrm>
            <a:off x="4750788" y="3427575"/>
            <a:ext cx="982500" cy="982500"/>
          </a:xfrm>
          <a:prstGeom prst="ellipse">
            <a:avLst/>
          </a:prstGeom>
          <a:solidFill>
            <a:schemeClr val="accent2">
              <a:alpha val="22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0"/>
          <p:cNvSpPr/>
          <p:nvPr/>
        </p:nvSpPr>
        <p:spPr>
          <a:xfrm>
            <a:off x="4750788" y="1927300"/>
            <a:ext cx="982500" cy="982500"/>
          </a:xfrm>
          <a:prstGeom prst="ellipse">
            <a:avLst/>
          </a:prstGeom>
          <a:solidFill>
            <a:schemeClr val="accent2">
              <a:alpha val="22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0"/>
          <p:cNvSpPr/>
          <p:nvPr/>
        </p:nvSpPr>
        <p:spPr>
          <a:xfrm>
            <a:off x="907875" y="3427575"/>
            <a:ext cx="982500" cy="982500"/>
          </a:xfrm>
          <a:prstGeom prst="ellipse">
            <a:avLst/>
          </a:prstGeom>
          <a:solidFill>
            <a:schemeClr val="accent2">
              <a:alpha val="22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0"/>
          <p:cNvSpPr/>
          <p:nvPr/>
        </p:nvSpPr>
        <p:spPr>
          <a:xfrm>
            <a:off x="907800" y="1927225"/>
            <a:ext cx="982500" cy="982500"/>
          </a:xfrm>
          <a:prstGeom prst="ellipse">
            <a:avLst/>
          </a:prstGeom>
          <a:solidFill>
            <a:schemeClr val="accent2">
              <a:alpha val="22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0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Целевая аудитория</a:t>
            </a:r>
            <a:endParaRPr dirty="0"/>
          </a:p>
        </p:txBody>
      </p:sp>
      <p:sp>
        <p:nvSpPr>
          <p:cNvPr id="1104" name="Google Shape;1104;p30"/>
          <p:cNvSpPr txBox="1">
            <a:spLocks noGrp="1"/>
          </p:cNvSpPr>
          <p:nvPr>
            <p:ph type="title" idx="2"/>
          </p:nvPr>
        </p:nvSpPr>
        <p:spPr>
          <a:xfrm>
            <a:off x="959332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106" name="Google Shape;1106;p30"/>
          <p:cNvSpPr txBox="1">
            <a:spLocks noGrp="1"/>
          </p:cNvSpPr>
          <p:nvPr>
            <p:ph type="title" idx="3"/>
          </p:nvPr>
        </p:nvSpPr>
        <p:spPr>
          <a:xfrm>
            <a:off x="4796056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07" name="Google Shape;1107;p30"/>
          <p:cNvSpPr txBox="1">
            <a:spLocks noGrp="1"/>
          </p:cNvSpPr>
          <p:nvPr>
            <p:ph type="title" idx="4"/>
          </p:nvPr>
        </p:nvSpPr>
        <p:spPr>
          <a:xfrm>
            <a:off x="959332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08" name="Google Shape;1108;p30"/>
          <p:cNvSpPr txBox="1">
            <a:spLocks noGrp="1"/>
          </p:cNvSpPr>
          <p:nvPr>
            <p:ph type="title" idx="5"/>
          </p:nvPr>
        </p:nvSpPr>
        <p:spPr>
          <a:xfrm>
            <a:off x="4796056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12" name="Google Shape;1112;p30"/>
          <p:cNvSpPr txBox="1">
            <a:spLocks noGrp="1"/>
          </p:cNvSpPr>
          <p:nvPr>
            <p:ph type="title" idx="9"/>
          </p:nvPr>
        </p:nvSpPr>
        <p:spPr>
          <a:xfrm>
            <a:off x="1970051" y="2129747"/>
            <a:ext cx="2478000" cy="672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35233"/>
                </a:solidFill>
              </a:rPr>
              <a:t>Жители города Реж всех возрастов</a:t>
            </a:r>
            <a:endParaRPr dirty="0">
              <a:solidFill>
                <a:srgbClr val="235233"/>
              </a:solidFill>
            </a:endParaRPr>
          </a:p>
        </p:txBody>
      </p:sp>
      <p:sp>
        <p:nvSpPr>
          <p:cNvPr id="1113" name="Google Shape;1113;p30"/>
          <p:cNvSpPr txBox="1">
            <a:spLocks noGrp="1"/>
          </p:cNvSpPr>
          <p:nvPr>
            <p:ph type="title" idx="13"/>
          </p:nvPr>
        </p:nvSpPr>
        <p:spPr>
          <a:xfrm>
            <a:off x="5897937" y="2566400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Активисты экологических групп</a:t>
            </a:r>
            <a:endParaRPr dirty="0"/>
          </a:p>
        </p:txBody>
      </p:sp>
      <p:sp>
        <p:nvSpPr>
          <p:cNvPr id="1114" name="Google Shape;1114;p30"/>
          <p:cNvSpPr txBox="1">
            <a:spLocks noGrp="1"/>
          </p:cNvSpPr>
          <p:nvPr>
            <p:ph type="title" idx="14"/>
          </p:nvPr>
        </p:nvSpPr>
        <p:spPr>
          <a:xfrm>
            <a:off x="1976254" y="4226492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Активные экологически ориентированные граждане</a:t>
            </a:r>
            <a:endParaRPr dirty="0"/>
          </a:p>
        </p:txBody>
      </p:sp>
      <p:sp>
        <p:nvSpPr>
          <p:cNvPr id="1115" name="Google Shape;1115;p30"/>
          <p:cNvSpPr txBox="1">
            <a:spLocks noGrp="1"/>
          </p:cNvSpPr>
          <p:nvPr>
            <p:ph type="title" idx="15"/>
          </p:nvPr>
        </p:nvSpPr>
        <p:spPr>
          <a:xfrm>
            <a:off x="5848337" y="4051976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Граждане, которые хотят начать помогать экологии</a:t>
            </a:r>
            <a:endParaRPr dirty="0"/>
          </a:p>
        </p:txBody>
      </p:sp>
      <p:grpSp>
        <p:nvGrpSpPr>
          <p:cNvPr id="1116" name="Google Shape;1116;p30"/>
          <p:cNvGrpSpPr/>
          <p:nvPr/>
        </p:nvGrpSpPr>
        <p:grpSpPr>
          <a:xfrm rot="1350639">
            <a:off x="752720" y="1734941"/>
            <a:ext cx="335945" cy="975417"/>
            <a:chOff x="1460575" y="5630575"/>
            <a:chExt cx="645350" cy="1873775"/>
          </a:xfrm>
        </p:grpSpPr>
        <p:sp>
          <p:nvSpPr>
            <p:cNvPr id="1117" name="Google Shape;1117;p30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 rot="-2132172">
            <a:off x="4686738" y="2394372"/>
            <a:ext cx="290021" cy="842078"/>
            <a:chOff x="1460575" y="5630575"/>
            <a:chExt cx="645350" cy="1873775"/>
          </a:xfrm>
        </p:grpSpPr>
        <p:sp>
          <p:nvSpPr>
            <p:cNvPr id="1120" name="Google Shape;1120;p30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 rot="1385085">
            <a:off x="8229871" y="2932855"/>
            <a:ext cx="290010" cy="842045"/>
            <a:chOff x="1460575" y="5630575"/>
            <a:chExt cx="645350" cy="1873775"/>
          </a:xfrm>
        </p:grpSpPr>
        <p:sp>
          <p:nvSpPr>
            <p:cNvPr id="1123" name="Google Shape;1123;p30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 rot="9439248">
            <a:off x="5190009" y="1572112"/>
            <a:ext cx="607948" cy="801529"/>
            <a:chOff x="4326425" y="5583250"/>
            <a:chExt cx="744150" cy="981100"/>
          </a:xfrm>
        </p:grpSpPr>
        <p:sp>
          <p:nvSpPr>
            <p:cNvPr id="1126" name="Google Shape;1126;p30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30"/>
          <p:cNvGrpSpPr/>
          <p:nvPr/>
        </p:nvGrpSpPr>
        <p:grpSpPr>
          <a:xfrm rot="-1417591">
            <a:off x="454900" y="3656161"/>
            <a:ext cx="578252" cy="1053955"/>
            <a:chOff x="-214625" y="3943775"/>
            <a:chExt cx="458725" cy="836125"/>
          </a:xfrm>
        </p:grpSpPr>
        <p:sp>
          <p:nvSpPr>
            <p:cNvPr id="1152" name="Google Shape;1152;p30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30"/>
          <p:cNvSpPr/>
          <p:nvPr/>
        </p:nvSpPr>
        <p:spPr>
          <a:xfrm rot="2131633">
            <a:off x="3835151" y="1821987"/>
            <a:ext cx="148962" cy="301767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30"/>
          <p:cNvSpPr/>
          <p:nvPr/>
        </p:nvSpPr>
        <p:spPr>
          <a:xfrm rot="-2161609">
            <a:off x="4663762" y="3294017"/>
            <a:ext cx="148961" cy="30177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56"/>
          <p:cNvSpPr txBox="1">
            <a:spLocks noGrp="1"/>
          </p:cNvSpPr>
          <p:nvPr>
            <p:ph type="title"/>
          </p:nvPr>
        </p:nvSpPr>
        <p:spPr>
          <a:xfrm>
            <a:off x="2908275" y="445025"/>
            <a:ext cx="55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Цели проекта</a:t>
            </a:r>
            <a:endParaRPr dirty="0"/>
          </a:p>
        </p:txBody>
      </p:sp>
      <p:sp>
        <p:nvSpPr>
          <p:cNvPr id="2281" name="Google Shape;2281;p56"/>
          <p:cNvSpPr txBox="1">
            <a:spLocks noGrp="1"/>
          </p:cNvSpPr>
          <p:nvPr>
            <p:ph type="title" idx="2"/>
          </p:nvPr>
        </p:nvSpPr>
        <p:spPr>
          <a:xfrm>
            <a:off x="2938694" y="2532106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Уменьшить экологическую проблему города Реж</a:t>
            </a:r>
            <a:endParaRPr dirty="0"/>
          </a:p>
        </p:txBody>
      </p:sp>
      <p:sp>
        <p:nvSpPr>
          <p:cNvPr id="2283" name="Google Shape;2283;p56"/>
          <p:cNvSpPr txBox="1">
            <a:spLocks noGrp="1"/>
          </p:cNvSpPr>
          <p:nvPr>
            <p:ph type="title" idx="4"/>
          </p:nvPr>
        </p:nvSpPr>
        <p:spPr>
          <a:xfrm>
            <a:off x="4580569" y="4003976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 6 месяцев создать полезное приложение</a:t>
            </a:r>
            <a:endParaRPr dirty="0"/>
          </a:p>
        </p:txBody>
      </p:sp>
      <p:sp>
        <p:nvSpPr>
          <p:cNvPr id="2285" name="Google Shape;2285;p56"/>
          <p:cNvSpPr txBox="1">
            <a:spLocks noGrp="1"/>
          </p:cNvSpPr>
          <p:nvPr>
            <p:ph type="title" idx="6"/>
          </p:nvPr>
        </p:nvSpPr>
        <p:spPr>
          <a:xfrm>
            <a:off x="6227152" y="1899851"/>
            <a:ext cx="2510673" cy="1034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Увеличить заинтересованность жителей в помощи родному городу</a:t>
            </a:r>
            <a:endParaRPr dirty="0"/>
          </a:p>
        </p:txBody>
      </p:sp>
      <p:grpSp>
        <p:nvGrpSpPr>
          <p:cNvPr id="2288" name="Google Shape;2288;p56"/>
          <p:cNvGrpSpPr/>
          <p:nvPr/>
        </p:nvGrpSpPr>
        <p:grpSpPr>
          <a:xfrm>
            <a:off x="715925" y="539386"/>
            <a:ext cx="1728605" cy="4057535"/>
            <a:chOff x="6702125" y="539386"/>
            <a:chExt cx="1728605" cy="4057535"/>
          </a:xfrm>
        </p:grpSpPr>
        <p:grpSp>
          <p:nvGrpSpPr>
            <p:cNvPr id="2289" name="Google Shape;2289;p56"/>
            <p:cNvGrpSpPr/>
            <p:nvPr/>
          </p:nvGrpSpPr>
          <p:grpSpPr>
            <a:xfrm rot="-552108">
              <a:off x="7004811" y="587701"/>
              <a:ext cx="246773" cy="3803477"/>
              <a:chOff x="7180350" y="445025"/>
              <a:chExt cx="206824" cy="3187749"/>
            </a:xfrm>
          </p:grpSpPr>
          <p:sp>
            <p:nvSpPr>
              <p:cNvPr id="2290" name="Google Shape;2290;p56"/>
              <p:cNvSpPr/>
              <p:nvPr/>
            </p:nvSpPr>
            <p:spPr>
              <a:xfrm>
                <a:off x="7180350" y="944625"/>
                <a:ext cx="206824" cy="268814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42566" extrusionOk="0">
                    <a:moveTo>
                      <a:pt x="0" y="1"/>
                    </a:moveTo>
                    <a:lnTo>
                      <a:pt x="0" y="42566"/>
                    </a:lnTo>
                    <a:lnTo>
                      <a:pt x="3275" y="42566"/>
                    </a:ln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6"/>
              <p:cNvSpPr/>
              <p:nvPr/>
            </p:nvSpPr>
            <p:spPr>
              <a:xfrm>
                <a:off x="7180350" y="445025"/>
                <a:ext cx="206824" cy="537301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8508" extrusionOk="0">
                    <a:moveTo>
                      <a:pt x="1632" y="0"/>
                    </a:moveTo>
                    <a:cubicBezTo>
                      <a:pt x="1587" y="0"/>
                      <a:pt x="1542" y="30"/>
                      <a:pt x="1524" y="89"/>
                    </a:cubicBezTo>
                    <a:lnTo>
                      <a:pt x="0" y="7912"/>
                    </a:lnTo>
                    <a:cubicBezTo>
                      <a:pt x="0" y="8233"/>
                      <a:pt x="262" y="8507"/>
                      <a:pt x="596" y="8507"/>
                    </a:cubicBezTo>
                    <a:cubicBezTo>
                      <a:pt x="810" y="8507"/>
                      <a:pt x="1013" y="8364"/>
                      <a:pt x="1108" y="8186"/>
                    </a:cubicBezTo>
                    <a:cubicBezTo>
                      <a:pt x="1215" y="8364"/>
                      <a:pt x="1405" y="8507"/>
                      <a:pt x="1632" y="8507"/>
                    </a:cubicBezTo>
                    <a:cubicBezTo>
                      <a:pt x="1858" y="8507"/>
                      <a:pt x="2048" y="8364"/>
                      <a:pt x="2156" y="8186"/>
                    </a:cubicBezTo>
                    <a:cubicBezTo>
                      <a:pt x="2263" y="8364"/>
                      <a:pt x="2453" y="8507"/>
                      <a:pt x="2679" y="8507"/>
                    </a:cubicBezTo>
                    <a:cubicBezTo>
                      <a:pt x="3001" y="8507"/>
                      <a:pt x="3275" y="8233"/>
                      <a:pt x="3275" y="7912"/>
                    </a:cubicBezTo>
                    <a:lnTo>
                      <a:pt x="1739" y="89"/>
                    </a:lnTo>
                    <a:cubicBezTo>
                      <a:pt x="1721" y="30"/>
                      <a:pt x="1676" y="0"/>
                      <a:pt x="1632" y="0"/>
                    </a:cubicBezTo>
                    <a:close/>
                  </a:path>
                </a:pathLst>
              </a:custGeom>
              <a:solidFill>
                <a:srgbClr val="F79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6"/>
              <p:cNvSpPr/>
              <p:nvPr/>
            </p:nvSpPr>
            <p:spPr>
              <a:xfrm>
                <a:off x="7252534" y="446099"/>
                <a:ext cx="60184" cy="122642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942" extrusionOk="0">
                    <a:moveTo>
                      <a:pt x="475" y="1"/>
                    </a:moveTo>
                    <a:cubicBezTo>
                      <a:pt x="429" y="1"/>
                      <a:pt x="381" y="25"/>
                      <a:pt x="370" y="72"/>
                    </a:cubicBezTo>
                    <a:lnTo>
                      <a:pt x="0" y="1942"/>
                    </a:lnTo>
                    <a:lnTo>
                      <a:pt x="953" y="1942"/>
                    </a:lnTo>
                    <a:lnTo>
                      <a:pt x="572" y="72"/>
                    </a:lnTo>
                    <a:cubicBezTo>
                      <a:pt x="566" y="25"/>
                      <a:pt x="521" y="1"/>
                      <a:pt x="4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3" name="Google Shape;2293;p56"/>
            <p:cNvGrpSpPr/>
            <p:nvPr/>
          </p:nvGrpSpPr>
          <p:grpSpPr>
            <a:xfrm rot="-373857">
              <a:off x="7275902" y="689455"/>
              <a:ext cx="246772" cy="3803458"/>
              <a:chOff x="7180350" y="445025"/>
              <a:chExt cx="206824" cy="3187749"/>
            </a:xfrm>
          </p:grpSpPr>
          <p:sp>
            <p:nvSpPr>
              <p:cNvPr id="2294" name="Google Shape;2294;p56"/>
              <p:cNvSpPr/>
              <p:nvPr/>
            </p:nvSpPr>
            <p:spPr>
              <a:xfrm>
                <a:off x="7180350" y="944625"/>
                <a:ext cx="206824" cy="268814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42566" extrusionOk="0">
                    <a:moveTo>
                      <a:pt x="0" y="1"/>
                    </a:moveTo>
                    <a:lnTo>
                      <a:pt x="0" y="42566"/>
                    </a:lnTo>
                    <a:lnTo>
                      <a:pt x="3275" y="42566"/>
                    </a:ln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6"/>
              <p:cNvSpPr/>
              <p:nvPr/>
            </p:nvSpPr>
            <p:spPr>
              <a:xfrm>
                <a:off x="7180350" y="445025"/>
                <a:ext cx="206824" cy="537301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8508" extrusionOk="0">
                    <a:moveTo>
                      <a:pt x="1632" y="0"/>
                    </a:moveTo>
                    <a:cubicBezTo>
                      <a:pt x="1587" y="0"/>
                      <a:pt x="1542" y="30"/>
                      <a:pt x="1524" y="89"/>
                    </a:cubicBezTo>
                    <a:lnTo>
                      <a:pt x="0" y="7912"/>
                    </a:lnTo>
                    <a:cubicBezTo>
                      <a:pt x="0" y="8233"/>
                      <a:pt x="262" y="8507"/>
                      <a:pt x="596" y="8507"/>
                    </a:cubicBezTo>
                    <a:cubicBezTo>
                      <a:pt x="810" y="8507"/>
                      <a:pt x="1013" y="8364"/>
                      <a:pt x="1108" y="8186"/>
                    </a:cubicBezTo>
                    <a:cubicBezTo>
                      <a:pt x="1215" y="8364"/>
                      <a:pt x="1405" y="8507"/>
                      <a:pt x="1632" y="8507"/>
                    </a:cubicBezTo>
                    <a:cubicBezTo>
                      <a:pt x="1858" y="8507"/>
                      <a:pt x="2048" y="8364"/>
                      <a:pt x="2156" y="8186"/>
                    </a:cubicBezTo>
                    <a:cubicBezTo>
                      <a:pt x="2263" y="8364"/>
                      <a:pt x="2453" y="8507"/>
                      <a:pt x="2679" y="8507"/>
                    </a:cubicBezTo>
                    <a:cubicBezTo>
                      <a:pt x="3001" y="8507"/>
                      <a:pt x="3275" y="8233"/>
                      <a:pt x="3275" y="7912"/>
                    </a:cubicBezTo>
                    <a:lnTo>
                      <a:pt x="1739" y="89"/>
                    </a:lnTo>
                    <a:cubicBezTo>
                      <a:pt x="1721" y="30"/>
                      <a:pt x="1676" y="0"/>
                      <a:pt x="1632" y="0"/>
                    </a:cubicBezTo>
                    <a:close/>
                  </a:path>
                </a:pathLst>
              </a:custGeom>
              <a:solidFill>
                <a:srgbClr val="F79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6"/>
              <p:cNvSpPr/>
              <p:nvPr/>
            </p:nvSpPr>
            <p:spPr>
              <a:xfrm>
                <a:off x="7252534" y="446099"/>
                <a:ext cx="60184" cy="122642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942" extrusionOk="0">
                    <a:moveTo>
                      <a:pt x="475" y="1"/>
                    </a:moveTo>
                    <a:cubicBezTo>
                      <a:pt x="429" y="1"/>
                      <a:pt x="381" y="25"/>
                      <a:pt x="370" y="72"/>
                    </a:cubicBezTo>
                    <a:lnTo>
                      <a:pt x="0" y="1942"/>
                    </a:lnTo>
                    <a:lnTo>
                      <a:pt x="953" y="1942"/>
                    </a:lnTo>
                    <a:lnTo>
                      <a:pt x="572" y="72"/>
                    </a:lnTo>
                    <a:cubicBezTo>
                      <a:pt x="566" y="25"/>
                      <a:pt x="521" y="1"/>
                      <a:pt x="4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7" name="Google Shape;2297;p56"/>
            <p:cNvGrpSpPr/>
            <p:nvPr/>
          </p:nvGrpSpPr>
          <p:grpSpPr>
            <a:xfrm rot="-247128">
              <a:off x="7532968" y="543337"/>
              <a:ext cx="246779" cy="3803564"/>
              <a:chOff x="7180350" y="445025"/>
              <a:chExt cx="206824" cy="3187749"/>
            </a:xfrm>
          </p:grpSpPr>
          <p:sp>
            <p:nvSpPr>
              <p:cNvPr id="2298" name="Google Shape;2298;p56"/>
              <p:cNvSpPr/>
              <p:nvPr/>
            </p:nvSpPr>
            <p:spPr>
              <a:xfrm>
                <a:off x="7180350" y="944625"/>
                <a:ext cx="206824" cy="268814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42566" extrusionOk="0">
                    <a:moveTo>
                      <a:pt x="0" y="1"/>
                    </a:moveTo>
                    <a:lnTo>
                      <a:pt x="0" y="42566"/>
                    </a:lnTo>
                    <a:lnTo>
                      <a:pt x="3275" y="42566"/>
                    </a:ln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6"/>
              <p:cNvSpPr/>
              <p:nvPr/>
            </p:nvSpPr>
            <p:spPr>
              <a:xfrm>
                <a:off x="7180350" y="445025"/>
                <a:ext cx="206824" cy="537301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8508" extrusionOk="0">
                    <a:moveTo>
                      <a:pt x="1632" y="0"/>
                    </a:moveTo>
                    <a:cubicBezTo>
                      <a:pt x="1587" y="0"/>
                      <a:pt x="1542" y="30"/>
                      <a:pt x="1524" y="89"/>
                    </a:cubicBezTo>
                    <a:lnTo>
                      <a:pt x="0" y="7912"/>
                    </a:lnTo>
                    <a:cubicBezTo>
                      <a:pt x="0" y="8233"/>
                      <a:pt x="262" y="8507"/>
                      <a:pt x="596" y="8507"/>
                    </a:cubicBezTo>
                    <a:cubicBezTo>
                      <a:pt x="810" y="8507"/>
                      <a:pt x="1013" y="8364"/>
                      <a:pt x="1108" y="8186"/>
                    </a:cubicBezTo>
                    <a:cubicBezTo>
                      <a:pt x="1215" y="8364"/>
                      <a:pt x="1405" y="8507"/>
                      <a:pt x="1632" y="8507"/>
                    </a:cubicBezTo>
                    <a:cubicBezTo>
                      <a:pt x="1858" y="8507"/>
                      <a:pt x="2048" y="8364"/>
                      <a:pt x="2156" y="8186"/>
                    </a:cubicBezTo>
                    <a:cubicBezTo>
                      <a:pt x="2263" y="8364"/>
                      <a:pt x="2453" y="8507"/>
                      <a:pt x="2679" y="8507"/>
                    </a:cubicBezTo>
                    <a:cubicBezTo>
                      <a:pt x="3001" y="8507"/>
                      <a:pt x="3275" y="8233"/>
                      <a:pt x="3275" y="7912"/>
                    </a:cubicBezTo>
                    <a:lnTo>
                      <a:pt x="1739" y="89"/>
                    </a:lnTo>
                    <a:cubicBezTo>
                      <a:pt x="1721" y="30"/>
                      <a:pt x="1676" y="0"/>
                      <a:pt x="1632" y="0"/>
                    </a:cubicBezTo>
                    <a:close/>
                  </a:path>
                </a:pathLst>
              </a:custGeom>
              <a:solidFill>
                <a:srgbClr val="F79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6"/>
              <p:cNvSpPr/>
              <p:nvPr/>
            </p:nvSpPr>
            <p:spPr>
              <a:xfrm>
                <a:off x="7252534" y="446099"/>
                <a:ext cx="60184" cy="122642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942" extrusionOk="0">
                    <a:moveTo>
                      <a:pt x="475" y="1"/>
                    </a:moveTo>
                    <a:cubicBezTo>
                      <a:pt x="429" y="1"/>
                      <a:pt x="381" y="25"/>
                      <a:pt x="370" y="72"/>
                    </a:cubicBezTo>
                    <a:lnTo>
                      <a:pt x="0" y="1942"/>
                    </a:lnTo>
                    <a:lnTo>
                      <a:pt x="953" y="1942"/>
                    </a:lnTo>
                    <a:lnTo>
                      <a:pt x="572" y="72"/>
                    </a:lnTo>
                    <a:cubicBezTo>
                      <a:pt x="566" y="25"/>
                      <a:pt x="521" y="1"/>
                      <a:pt x="4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1" name="Google Shape;2301;p56"/>
            <p:cNvSpPr/>
            <p:nvPr/>
          </p:nvSpPr>
          <p:spPr>
            <a:xfrm>
              <a:off x="6702125" y="1796050"/>
              <a:ext cx="1728605" cy="2800871"/>
            </a:xfrm>
            <a:custGeom>
              <a:avLst/>
              <a:gdLst/>
              <a:ahLst/>
              <a:cxnLst/>
              <a:rect l="l" t="t" r="r" b="b"/>
              <a:pathLst>
                <a:path w="24051" h="38970" extrusionOk="0">
                  <a:moveTo>
                    <a:pt x="655" y="0"/>
                  </a:moveTo>
                  <a:lnTo>
                    <a:pt x="655" y="18884"/>
                  </a:lnTo>
                  <a:cubicBezTo>
                    <a:pt x="655" y="19348"/>
                    <a:pt x="572" y="19788"/>
                    <a:pt x="369" y="20217"/>
                  </a:cubicBezTo>
                  <a:lnTo>
                    <a:pt x="0" y="21074"/>
                  </a:lnTo>
                  <a:lnTo>
                    <a:pt x="0" y="34719"/>
                  </a:lnTo>
                  <a:lnTo>
                    <a:pt x="119" y="34719"/>
                  </a:lnTo>
                  <a:cubicBezTo>
                    <a:pt x="119" y="37064"/>
                    <a:pt x="2024" y="38969"/>
                    <a:pt x="4382" y="38969"/>
                  </a:cubicBezTo>
                  <a:cubicBezTo>
                    <a:pt x="5906" y="38969"/>
                    <a:pt x="7263" y="38160"/>
                    <a:pt x="8013" y="36933"/>
                  </a:cubicBezTo>
                  <a:cubicBezTo>
                    <a:pt x="8751" y="38160"/>
                    <a:pt x="10108" y="38969"/>
                    <a:pt x="11644" y="38969"/>
                  </a:cubicBezTo>
                  <a:cubicBezTo>
                    <a:pt x="13561" y="38969"/>
                    <a:pt x="15180" y="37707"/>
                    <a:pt x="15716" y="35969"/>
                  </a:cubicBezTo>
                  <a:cubicBezTo>
                    <a:pt x="16252" y="37707"/>
                    <a:pt x="17871" y="38969"/>
                    <a:pt x="19800" y="38969"/>
                  </a:cubicBezTo>
                  <a:cubicBezTo>
                    <a:pt x="22146" y="38969"/>
                    <a:pt x="24051" y="37064"/>
                    <a:pt x="24051" y="34719"/>
                  </a:cubicBezTo>
                  <a:lnTo>
                    <a:pt x="24051" y="21074"/>
                  </a:lnTo>
                  <a:lnTo>
                    <a:pt x="23682" y="20217"/>
                  </a:lnTo>
                  <a:cubicBezTo>
                    <a:pt x="23491" y="19788"/>
                    <a:pt x="23396" y="19324"/>
                    <a:pt x="23396" y="18884"/>
                  </a:cubicBezTo>
                  <a:lnTo>
                    <a:pt x="2339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6852725" y="2010914"/>
              <a:ext cx="217500" cy="23496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6" name="Google Shape;2306;p56"/>
          <p:cNvGrpSpPr/>
          <p:nvPr/>
        </p:nvGrpSpPr>
        <p:grpSpPr>
          <a:xfrm rot="5400000">
            <a:off x="4897035" y="2785130"/>
            <a:ext cx="282551" cy="880159"/>
            <a:chOff x="3918625" y="5564500"/>
            <a:chExt cx="601300" cy="1873475"/>
          </a:xfrm>
        </p:grpSpPr>
        <p:sp>
          <p:nvSpPr>
            <p:cNvPr id="2307" name="Google Shape;2307;p56"/>
            <p:cNvSpPr/>
            <p:nvPr/>
          </p:nvSpPr>
          <p:spPr>
            <a:xfrm>
              <a:off x="4084125" y="556450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6" y="1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28"/>
                    <a:pt x="10788" y="6370"/>
                  </a:cubicBezTo>
                  <a:lnTo>
                    <a:pt x="10788" y="655"/>
                  </a:lnTo>
                  <a:cubicBezTo>
                    <a:pt x="10788" y="286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3918625" y="574012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0"/>
                  </a:moveTo>
                  <a:lnTo>
                    <a:pt x="8002" y="1989"/>
                  </a:lnTo>
                  <a:cubicBezTo>
                    <a:pt x="8002" y="2334"/>
                    <a:pt x="7907" y="2667"/>
                    <a:pt x="7704" y="2941"/>
                  </a:cubicBezTo>
                  <a:lnTo>
                    <a:pt x="799" y="12799"/>
                  </a:lnTo>
                  <a:cubicBezTo>
                    <a:pt x="287" y="13561"/>
                    <a:pt x="1" y="14454"/>
                    <a:pt x="1" y="15359"/>
                  </a:cubicBezTo>
                  <a:lnTo>
                    <a:pt x="1" y="63651"/>
                  </a:lnTo>
                  <a:lnTo>
                    <a:pt x="120" y="63651"/>
                  </a:lnTo>
                  <a:cubicBezTo>
                    <a:pt x="120" y="66008"/>
                    <a:pt x="2025" y="67913"/>
                    <a:pt x="4370" y="67913"/>
                  </a:cubicBezTo>
                  <a:cubicBezTo>
                    <a:pt x="5906" y="67913"/>
                    <a:pt x="7264" y="67092"/>
                    <a:pt x="8002" y="65865"/>
                  </a:cubicBezTo>
                  <a:cubicBezTo>
                    <a:pt x="8752" y="67092"/>
                    <a:pt x="10109" y="67913"/>
                    <a:pt x="11633" y="67913"/>
                  </a:cubicBezTo>
                  <a:cubicBezTo>
                    <a:pt x="13562" y="67913"/>
                    <a:pt x="15181" y="66639"/>
                    <a:pt x="15717" y="64901"/>
                  </a:cubicBezTo>
                  <a:cubicBezTo>
                    <a:pt x="16253" y="66639"/>
                    <a:pt x="17872" y="67913"/>
                    <a:pt x="19789" y="67913"/>
                  </a:cubicBezTo>
                  <a:cubicBezTo>
                    <a:pt x="22146" y="67913"/>
                    <a:pt x="24051" y="65996"/>
                    <a:pt x="24051" y="63651"/>
                  </a:cubicBezTo>
                  <a:lnTo>
                    <a:pt x="24051" y="15359"/>
                  </a:lnTo>
                  <a:lnTo>
                    <a:pt x="24040" y="15359"/>
                  </a:lnTo>
                  <a:cubicBezTo>
                    <a:pt x="24040" y="14431"/>
                    <a:pt x="23754" y="13538"/>
                    <a:pt x="23230" y="12799"/>
                  </a:cubicBezTo>
                  <a:lnTo>
                    <a:pt x="16324" y="2941"/>
                  </a:lnTo>
                  <a:cubicBezTo>
                    <a:pt x="16134" y="2667"/>
                    <a:pt x="16027" y="2334"/>
                    <a:pt x="16027" y="1989"/>
                  </a:cubicBezTo>
                  <a:lnTo>
                    <a:pt x="1602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56"/>
          <p:cNvGrpSpPr/>
          <p:nvPr/>
        </p:nvGrpSpPr>
        <p:grpSpPr>
          <a:xfrm rot="5400000">
            <a:off x="6515677" y="1019250"/>
            <a:ext cx="303250" cy="880299"/>
            <a:chOff x="2736925" y="5478175"/>
            <a:chExt cx="645350" cy="1873775"/>
          </a:xfrm>
        </p:grpSpPr>
        <p:sp>
          <p:nvSpPr>
            <p:cNvPr id="2310" name="Google Shape;2310;p56"/>
            <p:cNvSpPr/>
            <p:nvPr/>
          </p:nvSpPr>
          <p:spPr>
            <a:xfrm>
              <a:off x="2924750" y="54781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6"/>
            <p:cNvSpPr/>
            <p:nvPr/>
          </p:nvSpPr>
          <p:spPr>
            <a:xfrm>
              <a:off x="2736925" y="56541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56"/>
          <p:cNvGrpSpPr/>
          <p:nvPr/>
        </p:nvGrpSpPr>
        <p:grpSpPr>
          <a:xfrm rot="5400000">
            <a:off x="3294952" y="1019250"/>
            <a:ext cx="303109" cy="880159"/>
            <a:chOff x="1582325" y="5558550"/>
            <a:chExt cx="645050" cy="1873475"/>
          </a:xfrm>
        </p:grpSpPr>
        <p:sp>
          <p:nvSpPr>
            <p:cNvPr id="2313" name="Google Shape;2313;p56"/>
            <p:cNvSpPr/>
            <p:nvPr/>
          </p:nvSpPr>
          <p:spPr>
            <a:xfrm>
              <a:off x="1770150" y="555855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0"/>
                  </a:moveTo>
                  <a:cubicBezTo>
                    <a:pt x="286" y="0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39"/>
                    <a:pt x="298" y="7025"/>
                    <a:pt x="655" y="7025"/>
                  </a:cubicBezTo>
                  <a:lnTo>
                    <a:pt x="10133" y="7025"/>
                  </a:lnTo>
                  <a:cubicBezTo>
                    <a:pt x="10490" y="7025"/>
                    <a:pt x="10776" y="6727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1582325" y="5734450"/>
              <a:ext cx="645050" cy="1697575"/>
            </a:xfrm>
            <a:custGeom>
              <a:avLst/>
              <a:gdLst/>
              <a:ahLst/>
              <a:cxnLst/>
              <a:rect l="l" t="t" r="r" b="b"/>
              <a:pathLst>
                <a:path w="25802" h="67903" extrusionOk="0">
                  <a:moveTo>
                    <a:pt x="8597" y="1"/>
                  </a:moveTo>
                  <a:lnTo>
                    <a:pt x="8597" y="513"/>
                  </a:lnTo>
                  <a:cubicBezTo>
                    <a:pt x="8597" y="942"/>
                    <a:pt x="8347" y="1823"/>
                    <a:pt x="7942" y="1977"/>
                  </a:cubicBezTo>
                  <a:cubicBezTo>
                    <a:pt x="3275" y="3930"/>
                    <a:pt x="1" y="8526"/>
                    <a:pt x="1" y="13907"/>
                  </a:cubicBezTo>
                  <a:lnTo>
                    <a:pt x="1" y="62628"/>
                  </a:lnTo>
                  <a:cubicBezTo>
                    <a:pt x="1" y="65545"/>
                    <a:pt x="2370" y="67902"/>
                    <a:pt x="5263" y="67902"/>
                  </a:cubicBezTo>
                  <a:lnTo>
                    <a:pt x="20539" y="67902"/>
                  </a:lnTo>
                  <a:cubicBezTo>
                    <a:pt x="23456" y="67902"/>
                    <a:pt x="25801" y="65533"/>
                    <a:pt x="25801" y="62628"/>
                  </a:cubicBezTo>
                  <a:lnTo>
                    <a:pt x="25801" y="13907"/>
                  </a:lnTo>
                  <a:cubicBezTo>
                    <a:pt x="25801" y="8526"/>
                    <a:pt x="22527" y="3930"/>
                    <a:pt x="17860" y="1977"/>
                  </a:cubicBezTo>
                  <a:cubicBezTo>
                    <a:pt x="17455" y="1823"/>
                    <a:pt x="17205" y="930"/>
                    <a:pt x="17205" y="513"/>
                  </a:cubicBezTo>
                  <a:lnTo>
                    <a:pt x="1720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5" name="Google Shape;2315;p56"/>
          <p:cNvSpPr/>
          <p:nvPr/>
        </p:nvSpPr>
        <p:spPr>
          <a:xfrm>
            <a:off x="3124319" y="1415829"/>
            <a:ext cx="87000" cy="87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6" name="Google Shape;2316;p56"/>
          <p:cNvGrpSpPr/>
          <p:nvPr/>
        </p:nvGrpSpPr>
        <p:grpSpPr>
          <a:xfrm>
            <a:off x="6362794" y="1415829"/>
            <a:ext cx="235175" cy="87000"/>
            <a:chOff x="3160900" y="1415829"/>
            <a:chExt cx="235175" cy="87000"/>
          </a:xfrm>
        </p:grpSpPr>
        <p:sp>
          <p:nvSpPr>
            <p:cNvPr id="2317" name="Google Shape;2317;p56"/>
            <p:cNvSpPr/>
            <p:nvPr/>
          </p:nvSpPr>
          <p:spPr>
            <a:xfrm>
              <a:off x="3160900" y="1415829"/>
              <a:ext cx="87000" cy="8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3309075" y="1415829"/>
              <a:ext cx="87000" cy="8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56"/>
          <p:cNvGrpSpPr/>
          <p:nvPr/>
        </p:nvGrpSpPr>
        <p:grpSpPr>
          <a:xfrm>
            <a:off x="4698461" y="3181710"/>
            <a:ext cx="383350" cy="87000"/>
            <a:chOff x="3160900" y="1415829"/>
            <a:chExt cx="383350" cy="87000"/>
          </a:xfrm>
        </p:grpSpPr>
        <p:sp>
          <p:nvSpPr>
            <p:cNvPr id="2320" name="Google Shape;2320;p56"/>
            <p:cNvSpPr/>
            <p:nvPr/>
          </p:nvSpPr>
          <p:spPr>
            <a:xfrm>
              <a:off x="3160900" y="1415829"/>
              <a:ext cx="87000" cy="8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3309075" y="1415829"/>
              <a:ext cx="87000" cy="8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3457250" y="1415829"/>
              <a:ext cx="87000" cy="8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56"/>
          <p:cNvGrpSpPr/>
          <p:nvPr/>
        </p:nvGrpSpPr>
        <p:grpSpPr>
          <a:xfrm>
            <a:off x="-232214" y="3409528"/>
            <a:ext cx="2412996" cy="2127840"/>
            <a:chOff x="-232214" y="3409528"/>
            <a:chExt cx="2412996" cy="2127840"/>
          </a:xfrm>
        </p:grpSpPr>
        <p:grpSp>
          <p:nvGrpSpPr>
            <p:cNvPr id="2329" name="Google Shape;2329;p56"/>
            <p:cNvGrpSpPr/>
            <p:nvPr/>
          </p:nvGrpSpPr>
          <p:grpSpPr>
            <a:xfrm rot="1865779">
              <a:off x="184802" y="3513544"/>
              <a:ext cx="923583" cy="1871813"/>
              <a:chOff x="1803775" y="5029925"/>
              <a:chExt cx="655775" cy="1329050"/>
            </a:xfrm>
          </p:grpSpPr>
          <p:sp>
            <p:nvSpPr>
              <p:cNvPr id="2330" name="Google Shape;2330;p56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6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6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6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6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6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6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6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1" name="Google Shape;2341;p56"/>
            <p:cNvGrpSpPr/>
            <p:nvPr/>
          </p:nvGrpSpPr>
          <p:grpSpPr>
            <a:xfrm rot="3492532">
              <a:off x="959485" y="4639772"/>
              <a:ext cx="494143" cy="900682"/>
              <a:chOff x="-214625" y="3943775"/>
              <a:chExt cx="458725" cy="836125"/>
            </a:xfrm>
          </p:grpSpPr>
          <p:sp>
            <p:nvSpPr>
              <p:cNvPr id="2342" name="Google Shape;2342;p56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6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6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6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6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6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6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6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6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6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6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6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4" name="Google Shape;2354;p56"/>
            <p:cNvSpPr/>
            <p:nvPr/>
          </p:nvSpPr>
          <p:spPr>
            <a:xfrm rot="2131633">
              <a:off x="264376" y="3526762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 rot="-2281775">
              <a:off x="1954742" y="4656749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5"/>
          <p:cNvSpPr txBox="1">
            <a:spLocks noGrp="1"/>
          </p:cNvSpPr>
          <p:nvPr>
            <p:ph type="title"/>
          </p:nvPr>
        </p:nvSpPr>
        <p:spPr>
          <a:xfrm>
            <a:off x="743794" y="637860"/>
            <a:ext cx="38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Конкуренты</a:t>
            </a:r>
            <a:endParaRPr dirty="0"/>
          </a:p>
        </p:txBody>
      </p:sp>
      <p:sp>
        <p:nvSpPr>
          <p:cNvPr id="1379" name="Google Shape;1379;p35"/>
          <p:cNvSpPr txBox="1">
            <a:spLocks noGrp="1"/>
          </p:cNvSpPr>
          <p:nvPr>
            <p:ph type="body" idx="1"/>
          </p:nvPr>
        </p:nvSpPr>
        <p:spPr>
          <a:xfrm>
            <a:off x="743794" y="1354090"/>
            <a:ext cx="3682200" cy="590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наши конкуренты это Яндекс карты и </a:t>
            </a:r>
            <a:r>
              <a:rPr lang="en-US" dirty="0"/>
              <a:t>Recycle Map</a:t>
            </a:r>
            <a:endParaRPr dirty="0"/>
          </a:p>
        </p:txBody>
      </p:sp>
      <p:grpSp>
        <p:nvGrpSpPr>
          <p:cNvPr id="1380" name="Google Shape;1380;p35"/>
          <p:cNvGrpSpPr/>
          <p:nvPr/>
        </p:nvGrpSpPr>
        <p:grpSpPr>
          <a:xfrm>
            <a:off x="5458828" y="1100586"/>
            <a:ext cx="3296253" cy="2856352"/>
            <a:chOff x="-848250" y="2307750"/>
            <a:chExt cx="3668618" cy="3179023"/>
          </a:xfrm>
        </p:grpSpPr>
        <p:sp>
          <p:nvSpPr>
            <p:cNvPr id="1381" name="Google Shape;1381;p35"/>
            <p:cNvSpPr/>
            <p:nvPr/>
          </p:nvSpPr>
          <p:spPr>
            <a:xfrm>
              <a:off x="2160734" y="4042436"/>
              <a:ext cx="411471" cy="132135"/>
            </a:xfrm>
            <a:custGeom>
              <a:avLst/>
              <a:gdLst/>
              <a:ahLst/>
              <a:cxnLst/>
              <a:rect l="l" t="t" r="r" b="b"/>
              <a:pathLst>
                <a:path w="9121" h="2929" extrusionOk="0">
                  <a:moveTo>
                    <a:pt x="417" y="0"/>
                  </a:moveTo>
                  <a:cubicBezTo>
                    <a:pt x="167" y="0"/>
                    <a:pt x="0" y="12"/>
                    <a:pt x="0" y="12"/>
                  </a:cubicBezTo>
                  <a:lnTo>
                    <a:pt x="36" y="369"/>
                  </a:lnTo>
                  <a:cubicBezTo>
                    <a:pt x="36" y="369"/>
                    <a:pt x="179" y="357"/>
                    <a:pt x="405" y="357"/>
                  </a:cubicBezTo>
                  <a:cubicBezTo>
                    <a:pt x="667" y="357"/>
                    <a:pt x="1024" y="369"/>
                    <a:pt x="1477" y="405"/>
                  </a:cubicBezTo>
                  <a:cubicBezTo>
                    <a:pt x="2346" y="464"/>
                    <a:pt x="3525" y="643"/>
                    <a:pt x="4656" y="964"/>
                  </a:cubicBezTo>
                  <a:cubicBezTo>
                    <a:pt x="5799" y="1274"/>
                    <a:pt x="6894" y="1750"/>
                    <a:pt x="7668" y="2167"/>
                  </a:cubicBezTo>
                  <a:cubicBezTo>
                    <a:pt x="8049" y="2381"/>
                    <a:pt x="8382" y="2560"/>
                    <a:pt x="8585" y="2715"/>
                  </a:cubicBezTo>
                  <a:cubicBezTo>
                    <a:pt x="8811" y="2858"/>
                    <a:pt x="8930" y="2929"/>
                    <a:pt x="8930" y="2929"/>
                  </a:cubicBezTo>
                  <a:lnTo>
                    <a:pt x="9121" y="2631"/>
                  </a:lnTo>
                  <a:cubicBezTo>
                    <a:pt x="9121" y="2631"/>
                    <a:pt x="9002" y="2560"/>
                    <a:pt x="8775" y="2417"/>
                  </a:cubicBezTo>
                  <a:cubicBezTo>
                    <a:pt x="8573" y="2262"/>
                    <a:pt x="8240" y="2084"/>
                    <a:pt x="7847" y="1857"/>
                  </a:cubicBezTo>
                  <a:cubicBezTo>
                    <a:pt x="7049" y="1441"/>
                    <a:pt x="5942" y="941"/>
                    <a:pt x="4775" y="631"/>
                  </a:cubicBezTo>
                  <a:cubicBezTo>
                    <a:pt x="3620" y="298"/>
                    <a:pt x="2429" y="107"/>
                    <a:pt x="1512" y="48"/>
                  </a:cubicBezTo>
                  <a:cubicBezTo>
                    <a:pt x="1060" y="12"/>
                    <a:pt x="679" y="0"/>
                    <a:pt x="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2564089" y="4153053"/>
              <a:ext cx="115533" cy="109668"/>
            </a:xfrm>
            <a:custGeom>
              <a:avLst/>
              <a:gdLst/>
              <a:ahLst/>
              <a:cxnLst/>
              <a:rect l="l" t="t" r="r" b="b"/>
              <a:pathLst>
                <a:path w="2561" h="2431" extrusionOk="0">
                  <a:moveTo>
                    <a:pt x="1001" y="1"/>
                  </a:moveTo>
                  <a:cubicBezTo>
                    <a:pt x="680" y="1"/>
                    <a:pt x="394" y="167"/>
                    <a:pt x="215" y="417"/>
                  </a:cubicBezTo>
                  <a:cubicBezTo>
                    <a:pt x="37" y="679"/>
                    <a:pt x="1" y="977"/>
                    <a:pt x="61" y="1287"/>
                  </a:cubicBezTo>
                  <a:cubicBezTo>
                    <a:pt x="120" y="1596"/>
                    <a:pt x="287" y="1882"/>
                    <a:pt x="561" y="2084"/>
                  </a:cubicBezTo>
                  <a:cubicBezTo>
                    <a:pt x="823" y="2311"/>
                    <a:pt x="1120" y="2430"/>
                    <a:pt x="1418" y="2430"/>
                  </a:cubicBezTo>
                  <a:cubicBezTo>
                    <a:pt x="1434" y="2430"/>
                    <a:pt x="1451" y="2431"/>
                    <a:pt x="1467" y="2431"/>
                  </a:cubicBezTo>
                  <a:cubicBezTo>
                    <a:pt x="1750" y="2431"/>
                    <a:pt x="2038" y="2334"/>
                    <a:pt x="2251" y="2132"/>
                  </a:cubicBezTo>
                  <a:cubicBezTo>
                    <a:pt x="2477" y="1918"/>
                    <a:pt x="2561" y="1620"/>
                    <a:pt x="2525" y="1299"/>
                  </a:cubicBezTo>
                  <a:cubicBezTo>
                    <a:pt x="2477" y="989"/>
                    <a:pt x="2299" y="632"/>
                    <a:pt x="2001" y="382"/>
                  </a:cubicBezTo>
                  <a:cubicBezTo>
                    <a:pt x="1692" y="120"/>
                    <a:pt x="1334" y="1"/>
                    <a:pt x="1001" y="1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2550690" y="4136722"/>
              <a:ext cx="119819" cy="128661"/>
            </a:xfrm>
            <a:custGeom>
              <a:avLst/>
              <a:gdLst/>
              <a:ahLst/>
              <a:cxnLst/>
              <a:rect l="l" t="t" r="r" b="b"/>
              <a:pathLst>
                <a:path w="2656" h="2852" extrusionOk="0">
                  <a:moveTo>
                    <a:pt x="1458" y="1"/>
                  </a:moveTo>
                  <a:cubicBezTo>
                    <a:pt x="1193" y="1"/>
                    <a:pt x="972" y="63"/>
                    <a:pt x="786" y="125"/>
                  </a:cubicBezTo>
                  <a:cubicBezTo>
                    <a:pt x="369" y="291"/>
                    <a:pt x="167" y="541"/>
                    <a:pt x="167" y="541"/>
                  </a:cubicBezTo>
                  <a:cubicBezTo>
                    <a:pt x="167" y="541"/>
                    <a:pt x="36" y="839"/>
                    <a:pt x="12" y="1268"/>
                  </a:cubicBezTo>
                  <a:cubicBezTo>
                    <a:pt x="0" y="1494"/>
                    <a:pt x="48" y="1732"/>
                    <a:pt x="107" y="2006"/>
                  </a:cubicBezTo>
                  <a:cubicBezTo>
                    <a:pt x="179" y="2268"/>
                    <a:pt x="298" y="2565"/>
                    <a:pt x="524" y="2851"/>
                  </a:cubicBezTo>
                  <a:cubicBezTo>
                    <a:pt x="524" y="2851"/>
                    <a:pt x="631" y="2732"/>
                    <a:pt x="750" y="2542"/>
                  </a:cubicBezTo>
                  <a:cubicBezTo>
                    <a:pt x="858" y="2351"/>
                    <a:pt x="965" y="2065"/>
                    <a:pt x="989" y="1720"/>
                  </a:cubicBezTo>
                  <a:cubicBezTo>
                    <a:pt x="989" y="1720"/>
                    <a:pt x="1131" y="1791"/>
                    <a:pt x="1322" y="1851"/>
                  </a:cubicBezTo>
                  <a:cubicBezTo>
                    <a:pt x="1504" y="1902"/>
                    <a:pt x="1703" y="1978"/>
                    <a:pt x="1898" y="1978"/>
                  </a:cubicBezTo>
                  <a:cubicBezTo>
                    <a:pt x="1932" y="1978"/>
                    <a:pt x="1966" y="1975"/>
                    <a:pt x="2001" y="1970"/>
                  </a:cubicBezTo>
                  <a:cubicBezTo>
                    <a:pt x="2001" y="1756"/>
                    <a:pt x="1905" y="1482"/>
                    <a:pt x="1786" y="1303"/>
                  </a:cubicBezTo>
                  <a:cubicBezTo>
                    <a:pt x="1667" y="1125"/>
                    <a:pt x="1560" y="994"/>
                    <a:pt x="1560" y="994"/>
                  </a:cubicBezTo>
                  <a:cubicBezTo>
                    <a:pt x="1905" y="899"/>
                    <a:pt x="2179" y="744"/>
                    <a:pt x="2370" y="601"/>
                  </a:cubicBezTo>
                  <a:cubicBezTo>
                    <a:pt x="2548" y="458"/>
                    <a:pt x="2655" y="339"/>
                    <a:pt x="2655" y="339"/>
                  </a:cubicBezTo>
                  <a:cubicBezTo>
                    <a:pt x="2251" y="125"/>
                    <a:pt x="1882" y="41"/>
                    <a:pt x="1584" y="6"/>
                  </a:cubicBezTo>
                  <a:cubicBezTo>
                    <a:pt x="1541" y="2"/>
                    <a:pt x="149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-558715" y="3964977"/>
              <a:ext cx="461411" cy="74797"/>
            </a:xfrm>
            <a:custGeom>
              <a:avLst/>
              <a:gdLst/>
              <a:ahLst/>
              <a:cxnLst/>
              <a:rect l="l" t="t" r="r" b="b"/>
              <a:pathLst>
                <a:path w="10228" h="1658" extrusionOk="0">
                  <a:moveTo>
                    <a:pt x="1921" y="1"/>
                  </a:moveTo>
                  <a:cubicBezTo>
                    <a:pt x="1822" y="1"/>
                    <a:pt x="1725" y="1"/>
                    <a:pt x="1631" y="3"/>
                  </a:cubicBezTo>
                  <a:cubicBezTo>
                    <a:pt x="1131" y="38"/>
                    <a:pt x="738" y="38"/>
                    <a:pt x="452" y="62"/>
                  </a:cubicBezTo>
                  <a:cubicBezTo>
                    <a:pt x="167" y="98"/>
                    <a:pt x="0" y="110"/>
                    <a:pt x="0" y="110"/>
                  </a:cubicBezTo>
                  <a:lnTo>
                    <a:pt x="48" y="479"/>
                  </a:lnTo>
                  <a:cubicBezTo>
                    <a:pt x="48" y="479"/>
                    <a:pt x="202" y="467"/>
                    <a:pt x="488" y="443"/>
                  </a:cubicBezTo>
                  <a:cubicBezTo>
                    <a:pt x="750" y="407"/>
                    <a:pt x="1155" y="407"/>
                    <a:pt x="1631" y="384"/>
                  </a:cubicBezTo>
                  <a:cubicBezTo>
                    <a:pt x="1803" y="379"/>
                    <a:pt x="1985" y="377"/>
                    <a:pt x="2176" y="377"/>
                  </a:cubicBezTo>
                  <a:cubicBezTo>
                    <a:pt x="3043" y="377"/>
                    <a:pt x="4088" y="426"/>
                    <a:pt x="5132" y="562"/>
                  </a:cubicBezTo>
                  <a:cubicBezTo>
                    <a:pt x="6394" y="717"/>
                    <a:pt x="7644" y="967"/>
                    <a:pt x="8561" y="1217"/>
                  </a:cubicBezTo>
                  <a:cubicBezTo>
                    <a:pt x="9037" y="1336"/>
                    <a:pt x="9406" y="1431"/>
                    <a:pt x="9680" y="1527"/>
                  </a:cubicBezTo>
                  <a:cubicBezTo>
                    <a:pt x="9954" y="1598"/>
                    <a:pt x="10097" y="1658"/>
                    <a:pt x="10097" y="1658"/>
                  </a:cubicBezTo>
                  <a:lnTo>
                    <a:pt x="10228" y="1300"/>
                  </a:lnTo>
                  <a:cubicBezTo>
                    <a:pt x="10228" y="1300"/>
                    <a:pt x="10073" y="1241"/>
                    <a:pt x="9787" y="1157"/>
                  </a:cubicBezTo>
                  <a:cubicBezTo>
                    <a:pt x="9513" y="1074"/>
                    <a:pt x="9132" y="955"/>
                    <a:pt x="8656" y="836"/>
                  </a:cubicBezTo>
                  <a:cubicBezTo>
                    <a:pt x="7715" y="598"/>
                    <a:pt x="6453" y="336"/>
                    <a:pt x="5167" y="181"/>
                  </a:cubicBezTo>
                  <a:cubicBezTo>
                    <a:pt x="4017" y="52"/>
                    <a:pt x="2848" y="1"/>
                    <a:pt x="1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-695182" y="3933218"/>
              <a:ext cx="132721" cy="109262"/>
            </a:xfrm>
            <a:custGeom>
              <a:avLst/>
              <a:gdLst/>
              <a:ahLst/>
              <a:cxnLst/>
              <a:rect l="l" t="t" r="r" b="b"/>
              <a:pathLst>
                <a:path w="2942" h="2422" extrusionOk="0">
                  <a:moveTo>
                    <a:pt x="1594" y="1"/>
                  </a:moveTo>
                  <a:cubicBezTo>
                    <a:pt x="1489" y="1"/>
                    <a:pt x="1382" y="9"/>
                    <a:pt x="1275" y="28"/>
                  </a:cubicBezTo>
                  <a:cubicBezTo>
                    <a:pt x="1072" y="52"/>
                    <a:pt x="870" y="147"/>
                    <a:pt x="715" y="254"/>
                  </a:cubicBezTo>
                  <a:cubicBezTo>
                    <a:pt x="549" y="337"/>
                    <a:pt x="394" y="468"/>
                    <a:pt x="299" y="611"/>
                  </a:cubicBezTo>
                  <a:cubicBezTo>
                    <a:pt x="72" y="873"/>
                    <a:pt x="1" y="1219"/>
                    <a:pt x="84" y="1528"/>
                  </a:cubicBezTo>
                  <a:cubicBezTo>
                    <a:pt x="179" y="1850"/>
                    <a:pt x="394" y="2111"/>
                    <a:pt x="691" y="2254"/>
                  </a:cubicBezTo>
                  <a:cubicBezTo>
                    <a:pt x="846" y="2326"/>
                    <a:pt x="1013" y="2385"/>
                    <a:pt x="1168" y="2409"/>
                  </a:cubicBezTo>
                  <a:cubicBezTo>
                    <a:pt x="1231" y="2418"/>
                    <a:pt x="1294" y="2422"/>
                    <a:pt x="1357" y="2422"/>
                  </a:cubicBezTo>
                  <a:cubicBezTo>
                    <a:pt x="1473" y="2422"/>
                    <a:pt x="1588" y="2408"/>
                    <a:pt x="1703" y="2385"/>
                  </a:cubicBezTo>
                  <a:cubicBezTo>
                    <a:pt x="2084" y="2326"/>
                    <a:pt x="2382" y="2135"/>
                    <a:pt x="2596" y="1885"/>
                  </a:cubicBezTo>
                  <a:cubicBezTo>
                    <a:pt x="2823" y="1647"/>
                    <a:pt x="2942" y="1338"/>
                    <a:pt x="2918" y="1004"/>
                  </a:cubicBezTo>
                  <a:cubicBezTo>
                    <a:pt x="2882" y="683"/>
                    <a:pt x="2692" y="397"/>
                    <a:pt x="2394" y="206"/>
                  </a:cubicBezTo>
                  <a:cubicBezTo>
                    <a:pt x="2173" y="74"/>
                    <a:pt x="1894" y="1"/>
                    <a:pt x="1594" y="1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-654355" y="3908676"/>
              <a:ext cx="112871" cy="157939"/>
            </a:xfrm>
            <a:custGeom>
              <a:avLst/>
              <a:gdLst/>
              <a:ahLst/>
              <a:cxnLst/>
              <a:rect l="l" t="t" r="r" b="b"/>
              <a:pathLst>
                <a:path w="2502" h="3501" extrusionOk="0">
                  <a:moveTo>
                    <a:pt x="275" y="0"/>
                  </a:moveTo>
                  <a:cubicBezTo>
                    <a:pt x="275" y="0"/>
                    <a:pt x="310" y="167"/>
                    <a:pt x="394" y="393"/>
                  </a:cubicBezTo>
                  <a:cubicBezTo>
                    <a:pt x="477" y="631"/>
                    <a:pt x="632" y="929"/>
                    <a:pt x="918" y="1191"/>
                  </a:cubicBezTo>
                  <a:cubicBezTo>
                    <a:pt x="918" y="1191"/>
                    <a:pt x="763" y="1251"/>
                    <a:pt x="548" y="1370"/>
                  </a:cubicBezTo>
                  <a:cubicBezTo>
                    <a:pt x="334" y="1477"/>
                    <a:pt x="120" y="1667"/>
                    <a:pt x="1" y="1893"/>
                  </a:cubicBezTo>
                  <a:cubicBezTo>
                    <a:pt x="203" y="2048"/>
                    <a:pt x="477" y="2096"/>
                    <a:pt x="703" y="2144"/>
                  </a:cubicBezTo>
                  <a:cubicBezTo>
                    <a:pt x="918" y="2191"/>
                    <a:pt x="1084" y="2191"/>
                    <a:pt x="1084" y="2191"/>
                  </a:cubicBezTo>
                  <a:cubicBezTo>
                    <a:pt x="918" y="2513"/>
                    <a:pt x="870" y="2846"/>
                    <a:pt x="894" y="3096"/>
                  </a:cubicBezTo>
                  <a:cubicBezTo>
                    <a:pt x="894" y="3334"/>
                    <a:pt x="929" y="3501"/>
                    <a:pt x="929" y="3501"/>
                  </a:cubicBezTo>
                  <a:cubicBezTo>
                    <a:pt x="1299" y="3358"/>
                    <a:pt x="1572" y="3144"/>
                    <a:pt x="1787" y="2917"/>
                  </a:cubicBezTo>
                  <a:cubicBezTo>
                    <a:pt x="2001" y="2715"/>
                    <a:pt x="2156" y="2489"/>
                    <a:pt x="2263" y="2286"/>
                  </a:cubicBezTo>
                  <a:cubicBezTo>
                    <a:pt x="2465" y="1870"/>
                    <a:pt x="2501" y="1512"/>
                    <a:pt x="2501" y="1512"/>
                  </a:cubicBezTo>
                  <a:cubicBezTo>
                    <a:pt x="2501" y="1512"/>
                    <a:pt x="2418" y="1167"/>
                    <a:pt x="2108" y="798"/>
                  </a:cubicBezTo>
                  <a:cubicBezTo>
                    <a:pt x="1965" y="620"/>
                    <a:pt x="1739" y="417"/>
                    <a:pt x="1441" y="262"/>
                  </a:cubicBezTo>
                  <a:cubicBezTo>
                    <a:pt x="1144" y="119"/>
                    <a:pt x="751" y="12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843438" y="2515766"/>
              <a:ext cx="736687" cy="575816"/>
            </a:xfrm>
            <a:custGeom>
              <a:avLst/>
              <a:gdLst/>
              <a:ahLst/>
              <a:cxnLst/>
              <a:rect l="l" t="t" r="r" b="b"/>
              <a:pathLst>
                <a:path w="16330" h="12764" extrusionOk="0">
                  <a:moveTo>
                    <a:pt x="10513" y="1"/>
                  </a:moveTo>
                  <a:cubicBezTo>
                    <a:pt x="10380" y="1"/>
                    <a:pt x="10239" y="13"/>
                    <a:pt x="10091" y="39"/>
                  </a:cubicBezTo>
                  <a:cubicBezTo>
                    <a:pt x="6590" y="670"/>
                    <a:pt x="6983" y="6409"/>
                    <a:pt x="6983" y="6409"/>
                  </a:cubicBezTo>
                  <a:cubicBezTo>
                    <a:pt x="5945" y="3814"/>
                    <a:pt x="4187" y="2784"/>
                    <a:pt x="2725" y="2784"/>
                  </a:cubicBezTo>
                  <a:cubicBezTo>
                    <a:pt x="1202" y="2784"/>
                    <a:pt x="1" y="3900"/>
                    <a:pt x="268" y="5528"/>
                  </a:cubicBezTo>
                  <a:cubicBezTo>
                    <a:pt x="792" y="8731"/>
                    <a:pt x="3733" y="10195"/>
                    <a:pt x="3733" y="10195"/>
                  </a:cubicBezTo>
                  <a:cubicBezTo>
                    <a:pt x="3733" y="10195"/>
                    <a:pt x="5925" y="12764"/>
                    <a:pt x="9593" y="12764"/>
                  </a:cubicBezTo>
                  <a:cubicBezTo>
                    <a:pt x="10104" y="12764"/>
                    <a:pt x="10644" y="12714"/>
                    <a:pt x="11210" y="12600"/>
                  </a:cubicBezTo>
                  <a:cubicBezTo>
                    <a:pt x="15865" y="11684"/>
                    <a:pt x="16330" y="8219"/>
                    <a:pt x="14889" y="7338"/>
                  </a:cubicBezTo>
                  <a:cubicBezTo>
                    <a:pt x="14462" y="7075"/>
                    <a:pt x="14034" y="6982"/>
                    <a:pt x="13642" y="6982"/>
                  </a:cubicBezTo>
                  <a:cubicBezTo>
                    <a:pt x="12702" y="6982"/>
                    <a:pt x="11972" y="7516"/>
                    <a:pt x="11972" y="7516"/>
                  </a:cubicBezTo>
                  <a:cubicBezTo>
                    <a:pt x="12975" y="6456"/>
                    <a:pt x="13542" y="1"/>
                    <a:pt x="10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1052085" y="2844099"/>
              <a:ext cx="108541" cy="171924"/>
            </a:xfrm>
            <a:custGeom>
              <a:avLst/>
              <a:gdLst/>
              <a:ahLst/>
              <a:cxnLst/>
              <a:rect l="l" t="t" r="r" b="b"/>
              <a:pathLst>
                <a:path w="2406" h="3811" extrusionOk="0">
                  <a:moveTo>
                    <a:pt x="84" y="0"/>
                  </a:moveTo>
                  <a:lnTo>
                    <a:pt x="1" y="60"/>
                  </a:lnTo>
                  <a:cubicBezTo>
                    <a:pt x="25" y="72"/>
                    <a:pt x="1513" y="2012"/>
                    <a:pt x="2323" y="3810"/>
                  </a:cubicBezTo>
                  <a:lnTo>
                    <a:pt x="2406" y="3775"/>
                  </a:lnTo>
                  <a:cubicBezTo>
                    <a:pt x="1584" y="1965"/>
                    <a:pt x="96" y="12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1266417" y="2682955"/>
              <a:ext cx="59684" cy="319622"/>
            </a:xfrm>
            <a:custGeom>
              <a:avLst/>
              <a:gdLst/>
              <a:ahLst/>
              <a:cxnLst/>
              <a:rect l="l" t="t" r="r" b="b"/>
              <a:pathLst>
                <a:path w="1323" h="7085" extrusionOk="0">
                  <a:moveTo>
                    <a:pt x="1215" y="0"/>
                  </a:moveTo>
                  <a:lnTo>
                    <a:pt x="0" y="7061"/>
                  </a:lnTo>
                  <a:lnTo>
                    <a:pt x="108" y="7085"/>
                  </a:lnTo>
                  <a:lnTo>
                    <a:pt x="1322" y="12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-513603" y="3141664"/>
              <a:ext cx="767048" cy="814596"/>
            </a:xfrm>
            <a:custGeom>
              <a:avLst/>
              <a:gdLst/>
              <a:ahLst/>
              <a:cxnLst/>
              <a:rect l="l" t="t" r="r" b="b"/>
              <a:pathLst>
                <a:path w="17003" h="18057" extrusionOk="0">
                  <a:moveTo>
                    <a:pt x="13276" y="0"/>
                  </a:moveTo>
                  <a:cubicBezTo>
                    <a:pt x="10775" y="0"/>
                    <a:pt x="10406" y="2643"/>
                    <a:pt x="11883" y="4608"/>
                  </a:cubicBezTo>
                  <a:cubicBezTo>
                    <a:pt x="11883" y="4608"/>
                    <a:pt x="9667" y="3065"/>
                    <a:pt x="6402" y="3065"/>
                  </a:cubicBezTo>
                  <a:cubicBezTo>
                    <a:pt x="6274" y="3065"/>
                    <a:pt x="6144" y="3067"/>
                    <a:pt x="6013" y="3072"/>
                  </a:cubicBezTo>
                  <a:cubicBezTo>
                    <a:pt x="2560" y="3215"/>
                    <a:pt x="0" y="5763"/>
                    <a:pt x="762" y="8609"/>
                  </a:cubicBezTo>
                  <a:cubicBezTo>
                    <a:pt x="1404" y="11054"/>
                    <a:pt x="4314" y="11878"/>
                    <a:pt x="5833" y="11878"/>
                  </a:cubicBezTo>
                  <a:cubicBezTo>
                    <a:pt x="6089" y="11878"/>
                    <a:pt x="6306" y="11854"/>
                    <a:pt x="6465" y="11811"/>
                  </a:cubicBezTo>
                  <a:lnTo>
                    <a:pt x="6465" y="11811"/>
                  </a:lnTo>
                  <a:cubicBezTo>
                    <a:pt x="6465" y="11811"/>
                    <a:pt x="2655" y="14514"/>
                    <a:pt x="4155" y="16967"/>
                  </a:cubicBezTo>
                  <a:cubicBezTo>
                    <a:pt x="4656" y="17784"/>
                    <a:pt x="5511" y="18057"/>
                    <a:pt x="6430" y="18057"/>
                  </a:cubicBezTo>
                  <a:cubicBezTo>
                    <a:pt x="8268" y="18057"/>
                    <a:pt x="10359" y="16967"/>
                    <a:pt x="10359" y="16967"/>
                  </a:cubicBezTo>
                  <a:lnTo>
                    <a:pt x="17002" y="2655"/>
                  </a:lnTo>
                  <a:cubicBezTo>
                    <a:pt x="17002" y="2655"/>
                    <a:pt x="15776" y="0"/>
                    <a:pt x="13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-266519" y="3474689"/>
              <a:ext cx="295442" cy="99383"/>
            </a:xfrm>
            <a:custGeom>
              <a:avLst/>
              <a:gdLst/>
              <a:ahLst/>
              <a:cxnLst/>
              <a:rect l="l" t="t" r="r" b="b"/>
              <a:pathLst>
                <a:path w="6549" h="2203" extrusionOk="0">
                  <a:moveTo>
                    <a:pt x="24" y="0"/>
                  </a:moveTo>
                  <a:lnTo>
                    <a:pt x="0" y="203"/>
                  </a:lnTo>
                  <a:cubicBezTo>
                    <a:pt x="2179" y="429"/>
                    <a:pt x="6429" y="2179"/>
                    <a:pt x="6477" y="2203"/>
                  </a:cubicBezTo>
                  <a:lnTo>
                    <a:pt x="6548" y="2000"/>
                  </a:lnTo>
                  <a:cubicBezTo>
                    <a:pt x="6501" y="1989"/>
                    <a:pt x="2227" y="214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-269226" y="3507982"/>
              <a:ext cx="121443" cy="65052"/>
            </a:xfrm>
            <a:custGeom>
              <a:avLst/>
              <a:gdLst/>
              <a:ahLst/>
              <a:cxnLst/>
              <a:rect l="l" t="t" r="r" b="b"/>
              <a:pathLst>
                <a:path w="2692" h="1442" extrusionOk="0">
                  <a:moveTo>
                    <a:pt x="2620" y="0"/>
                  </a:moveTo>
                  <a:cubicBezTo>
                    <a:pt x="2548" y="24"/>
                    <a:pt x="846" y="655"/>
                    <a:pt x="1" y="1274"/>
                  </a:cubicBezTo>
                  <a:lnTo>
                    <a:pt x="120" y="1441"/>
                  </a:lnTo>
                  <a:cubicBezTo>
                    <a:pt x="953" y="834"/>
                    <a:pt x="2668" y="215"/>
                    <a:pt x="2691" y="191"/>
                  </a:cubicBezTo>
                  <a:lnTo>
                    <a:pt x="2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-91978" y="3435982"/>
              <a:ext cx="37624" cy="102135"/>
            </a:xfrm>
            <a:custGeom>
              <a:avLst/>
              <a:gdLst/>
              <a:ahLst/>
              <a:cxnLst/>
              <a:rect l="l" t="t" r="r" b="b"/>
              <a:pathLst>
                <a:path w="834" h="2264" extrusionOk="0">
                  <a:moveTo>
                    <a:pt x="215" y="1"/>
                  </a:moveTo>
                  <a:lnTo>
                    <a:pt x="1" y="25"/>
                  </a:lnTo>
                  <a:cubicBezTo>
                    <a:pt x="60" y="644"/>
                    <a:pt x="620" y="2204"/>
                    <a:pt x="644" y="2263"/>
                  </a:cubicBezTo>
                  <a:lnTo>
                    <a:pt x="834" y="2204"/>
                  </a:lnTo>
                  <a:cubicBezTo>
                    <a:pt x="834" y="2192"/>
                    <a:pt x="263" y="620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-231647" y="3779743"/>
              <a:ext cx="174089" cy="75248"/>
            </a:xfrm>
            <a:custGeom>
              <a:avLst/>
              <a:gdLst/>
              <a:ahLst/>
              <a:cxnLst/>
              <a:rect l="l" t="t" r="r" b="b"/>
              <a:pathLst>
                <a:path w="3859" h="1668" extrusionOk="0">
                  <a:moveTo>
                    <a:pt x="3835" y="1"/>
                  </a:moveTo>
                  <a:cubicBezTo>
                    <a:pt x="3811" y="1"/>
                    <a:pt x="2120" y="263"/>
                    <a:pt x="1" y="1489"/>
                  </a:cubicBezTo>
                  <a:lnTo>
                    <a:pt x="108" y="1668"/>
                  </a:lnTo>
                  <a:cubicBezTo>
                    <a:pt x="2146" y="480"/>
                    <a:pt x="3762" y="215"/>
                    <a:pt x="3855" y="215"/>
                  </a:cubicBezTo>
                  <a:cubicBezTo>
                    <a:pt x="3857" y="215"/>
                    <a:pt x="3858" y="215"/>
                    <a:pt x="3859" y="215"/>
                  </a:cubicBezTo>
                  <a:lnTo>
                    <a:pt x="3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90639" y="3239966"/>
              <a:ext cx="101052" cy="147202"/>
            </a:xfrm>
            <a:custGeom>
              <a:avLst/>
              <a:gdLst/>
              <a:ahLst/>
              <a:cxnLst/>
              <a:rect l="l" t="t" r="r" b="b"/>
              <a:pathLst>
                <a:path w="2240" h="3263" extrusionOk="0">
                  <a:moveTo>
                    <a:pt x="203" y="0"/>
                  </a:moveTo>
                  <a:lnTo>
                    <a:pt x="1" y="60"/>
                  </a:lnTo>
                  <a:cubicBezTo>
                    <a:pt x="441" y="1465"/>
                    <a:pt x="2013" y="3191"/>
                    <a:pt x="2084" y="3262"/>
                  </a:cubicBezTo>
                  <a:lnTo>
                    <a:pt x="2239" y="3131"/>
                  </a:lnTo>
                  <a:cubicBezTo>
                    <a:pt x="2227" y="3120"/>
                    <a:pt x="620" y="1357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-848250" y="4050466"/>
              <a:ext cx="850326" cy="450990"/>
            </a:xfrm>
            <a:custGeom>
              <a:avLst/>
              <a:gdLst/>
              <a:ahLst/>
              <a:cxnLst/>
              <a:rect l="l" t="t" r="r" b="b"/>
              <a:pathLst>
                <a:path w="18849" h="9997" extrusionOk="0">
                  <a:moveTo>
                    <a:pt x="9978" y="1"/>
                  </a:moveTo>
                  <a:cubicBezTo>
                    <a:pt x="7918" y="1"/>
                    <a:pt x="5894" y="370"/>
                    <a:pt x="4203" y="1060"/>
                  </a:cubicBezTo>
                  <a:lnTo>
                    <a:pt x="4132" y="1941"/>
                  </a:lnTo>
                  <a:lnTo>
                    <a:pt x="3703" y="1263"/>
                  </a:lnTo>
                  <a:cubicBezTo>
                    <a:pt x="3418" y="1406"/>
                    <a:pt x="3156" y="1537"/>
                    <a:pt x="2894" y="1679"/>
                  </a:cubicBezTo>
                  <a:lnTo>
                    <a:pt x="3168" y="3322"/>
                  </a:lnTo>
                  <a:lnTo>
                    <a:pt x="3168" y="3322"/>
                  </a:lnTo>
                  <a:lnTo>
                    <a:pt x="2203" y="2144"/>
                  </a:lnTo>
                  <a:cubicBezTo>
                    <a:pt x="1441" y="2691"/>
                    <a:pt x="846" y="3334"/>
                    <a:pt x="477" y="4037"/>
                  </a:cubicBezTo>
                  <a:cubicBezTo>
                    <a:pt x="120" y="4751"/>
                    <a:pt x="1" y="5513"/>
                    <a:pt x="155" y="6323"/>
                  </a:cubicBezTo>
                  <a:cubicBezTo>
                    <a:pt x="310" y="7025"/>
                    <a:pt x="620" y="7621"/>
                    <a:pt x="1072" y="8109"/>
                  </a:cubicBezTo>
                  <a:cubicBezTo>
                    <a:pt x="1286" y="8347"/>
                    <a:pt x="1548" y="8573"/>
                    <a:pt x="1822" y="8764"/>
                  </a:cubicBezTo>
                  <a:cubicBezTo>
                    <a:pt x="2108" y="8966"/>
                    <a:pt x="2418" y="9145"/>
                    <a:pt x="2763" y="9288"/>
                  </a:cubicBezTo>
                  <a:cubicBezTo>
                    <a:pt x="3850" y="9765"/>
                    <a:pt x="5190" y="9997"/>
                    <a:pt x="6660" y="9997"/>
                  </a:cubicBezTo>
                  <a:cubicBezTo>
                    <a:pt x="7024" y="9997"/>
                    <a:pt x="7397" y="9983"/>
                    <a:pt x="7775" y="9954"/>
                  </a:cubicBezTo>
                  <a:lnTo>
                    <a:pt x="8228" y="8526"/>
                  </a:lnTo>
                  <a:lnTo>
                    <a:pt x="8847" y="9835"/>
                  </a:lnTo>
                  <a:cubicBezTo>
                    <a:pt x="9287" y="9776"/>
                    <a:pt x="9716" y="9704"/>
                    <a:pt x="10145" y="9597"/>
                  </a:cubicBezTo>
                  <a:lnTo>
                    <a:pt x="10026" y="8740"/>
                  </a:lnTo>
                  <a:lnTo>
                    <a:pt x="10740" y="9454"/>
                  </a:lnTo>
                  <a:cubicBezTo>
                    <a:pt x="10907" y="9407"/>
                    <a:pt x="11085" y="9359"/>
                    <a:pt x="11252" y="9323"/>
                  </a:cubicBezTo>
                  <a:cubicBezTo>
                    <a:pt x="14252" y="8442"/>
                    <a:pt x="16157" y="7013"/>
                    <a:pt x="17300" y="5787"/>
                  </a:cubicBezTo>
                  <a:cubicBezTo>
                    <a:pt x="18455" y="4573"/>
                    <a:pt x="18848" y="3561"/>
                    <a:pt x="18848" y="3561"/>
                  </a:cubicBezTo>
                  <a:cubicBezTo>
                    <a:pt x="18848" y="3561"/>
                    <a:pt x="17122" y="1120"/>
                    <a:pt x="12871" y="251"/>
                  </a:cubicBezTo>
                  <a:lnTo>
                    <a:pt x="12264" y="1406"/>
                  </a:lnTo>
                  <a:lnTo>
                    <a:pt x="12097" y="155"/>
                  </a:lnTo>
                  <a:cubicBezTo>
                    <a:pt x="11442" y="60"/>
                    <a:pt x="10740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-691392" y="4208407"/>
              <a:ext cx="633831" cy="128390"/>
            </a:xfrm>
            <a:custGeom>
              <a:avLst/>
              <a:gdLst/>
              <a:ahLst/>
              <a:cxnLst/>
              <a:rect l="l" t="t" r="r" b="b"/>
              <a:pathLst>
                <a:path w="14050" h="2846" extrusionOk="0">
                  <a:moveTo>
                    <a:pt x="14014" y="0"/>
                  </a:moveTo>
                  <a:lnTo>
                    <a:pt x="0" y="2643"/>
                  </a:lnTo>
                  <a:lnTo>
                    <a:pt x="36" y="2846"/>
                  </a:lnTo>
                  <a:lnTo>
                    <a:pt x="14050" y="202"/>
                  </a:lnTo>
                  <a:lnTo>
                    <a:pt x="140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-616189" y="4245445"/>
              <a:ext cx="139127" cy="51609"/>
            </a:xfrm>
            <a:custGeom>
              <a:avLst/>
              <a:gdLst/>
              <a:ahLst/>
              <a:cxnLst/>
              <a:rect l="l" t="t" r="r" b="b"/>
              <a:pathLst>
                <a:path w="3084" h="1144" extrusionOk="0">
                  <a:moveTo>
                    <a:pt x="83" y="1"/>
                  </a:moveTo>
                  <a:lnTo>
                    <a:pt x="0" y="191"/>
                  </a:lnTo>
                  <a:cubicBezTo>
                    <a:pt x="83" y="215"/>
                    <a:pt x="2072" y="1084"/>
                    <a:pt x="3060" y="1144"/>
                  </a:cubicBezTo>
                  <a:lnTo>
                    <a:pt x="3084" y="929"/>
                  </a:lnTo>
                  <a:cubicBezTo>
                    <a:pt x="2107" y="870"/>
                    <a:pt x="107" y="1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-450219" y="4273370"/>
              <a:ext cx="68255" cy="94060"/>
            </a:xfrm>
            <a:custGeom>
              <a:avLst/>
              <a:gdLst/>
              <a:ahLst/>
              <a:cxnLst/>
              <a:rect l="l" t="t" r="r" b="b"/>
              <a:pathLst>
                <a:path w="1513" h="2085" extrusionOk="0">
                  <a:moveTo>
                    <a:pt x="1369" y="1"/>
                  </a:moveTo>
                  <a:cubicBezTo>
                    <a:pt x="1322" y="48"/>
                    <a:pt x="203" y="1191"/>
                    <a:pt x="0" y="2037"/>
                  </a:cubicBezTo>
                  <a:lnTo>
                    <a:pt x="191" y="2084"/>
                  </a:lnTo>
                  <a:cubicBezTo>
                    <a:pt x="381" y="1299"/>
                    <a:pt x="1488" y="156"/>
                    <a:pt x="1512" y="156"/>
                  </a:cubicBezTo>
                  <a:lnTo>
                    <a:pt x="13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-337978" y="4174031"/>
              <a:ext cx="110165" cy="75744"/>
            </a:xfrm>
            <a:custGeom>
              <a:avLst/>
              <a:gdLst/>
              <a:ahLst/>
              <a:cxnLst/>
              <a:rect l="l" t="t" r="r" b="b"/>
              <a:pathLst>
                <a:path w="2442" h="1679" extrusionOk="0">
                  <a:moveTo>
                    <a:pt x="143" y="0"/>
                  </a:moveTo>
                  <a:lnTo>
                    <a:pt x="1" y="155"/>
                  </a:lnTo>
                  <a:cubicBezTo>
                    <a:pt x="60" y="214"/>
                    <a:pt x="1251" y="1417"/>
                    <a:pt x="2394" y="1679"/>
                  </a:cubicBezTo>
                  <a:lnTo>
                    <a:pt x="2441" y="1476"/>
                  </a:lnTo>
                  <a:cubicBezTo>
                    <a:pt x="1346" y="1226"/>
                    <a:pt x="155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2002298" y="4343836"/>
              <a:ext cx="818070" cy="451351"/>
            </a:xfrm>
            <a:custGeom>
              <a:avLst/>
              <a:gdLst/>
              <a:ahLst/>
              <a:cxnLst/>
              <a:rect l="l" t="t" r="r" b="b"/>
              <a:pathLst>
                <a:path w="18134" h="10005" extrusionOk="0">
                  <a:moveTo>
                    <a:pt x="7696" y="1"/>
                  </a:moveTo>
                  <a:cubicBezTo>
                    <a:pt x="5251" y="1"/>
                    <a:pt x="3419" y="576"/>
                    <a:pt x="2155" y="1213"/>
                  </a:cubicBezTo>
                  <a:cubicBezTo>
                    <a:pt x="703" y="1939"/>
                    <a:pt x="0" y="2725"/>
                    <a:pt x="0" y="2725"/>
                  </a:cubicBezTo>
                  <a:cubicBezTo>
                    <a:pt x="0" y="2725"/>
                    <a:pt x="762" y="5559"/>
                    <a:pt x="4358" y="7773"/>
                  </a:cubicBezTo>
                  <a:lnTo>
                    <a:pt x="5286" y="6964"/>
                  </a:lnTo>
                  <a:lnTo>
                    <a:pt x="5013" y="8154"/>
                  </a:lnTo>
                  <a:cubicBezTo>
                    <a:pt x="5584" y="8452"/>
                    <a:pt x="6203" y="8750"/>
                    <a:pt x="6894" y="9011"/>
                  </a:cubicBezTo>
                  <a:cubicBezTo>
                    <a:pt x="8672" y="9660"/>
                    <a:pt x="10523" y="10004"/>
                    <a:pt x="12211" y="10004"/>
                  </a:cubicBezTo>
                  <a:cubicBezTo>
                    <a:pt x="12321" y="10004"/>
                    <a:pt x="12429" y="10003"/>
                    <a:pt x="12537" y="10000"/>
                  </a:cubicBezTo>
                  <a:lnTo>
                    <a:pt x="12906" y="9214"/>
                  </a:lnTo>
                  <a:lnTo>
                    <a:pt x="13073" y="9976"/>
                  </a:lnTo>
                  <a:cubicBezTo>
                    <a:pt x="13371" y="9940"/>
                    <a:pt x="13668" y="9916"/>
                    <a:pt x="13942" y="9869"/>
                  </a:cubicBezTo>
                  <a:lnTo>
                    <a:pt x="14264" y="8297"/>
                  </a:lnTo>
                  <a:lnTo>
                    <a:pt x="14752" y="9690"/>
                  </a:lnTo>
                  <a:cubicBezTo>
                    <a:pt x="15645" y="9440"/>
                    <a:pt x="16383" y="9071"/>
                    <a:pt x="16966" y="8547"/>
                  </a:cubicBezTo>
                  <a:cubicBezTo>
                    <a:pt x="17538" y="8023"/>
                    <a:pt x="17907" y="7356"/>
                    <a:pt x="18026" y="6547"/>
                  </a:cubicBezTo>
                  <a:cubicBezTo>
                    <a:pt x="18133" y="5868"/>
                    <a:pt x="18038" y="5213"/>
                    <a:pt x="17800" y="4618"/>
                  </a:cubicBezTo>
                  <a:cubicBezTo>
                    <a:pt x="17681" y="4320"/>
                    <a:pt x="17514" y="4035"/>
                    <a:pt x="17324" y="3749"/>
                  </a:cubicBezTo>
                  <a:cubicBezTo>
                    <a:pt x="17133" y="3475"/>
                    <a:pt x="16895" y="3213"/>
                    <a:pt x="16645" y="2963"/>
                  </a:cubicBezTo>
                  <a:cubicBezTo>
                    <a:pt x="15597" y="1963"/>
                    <a:pt x="14061" y="1165"/>
                    <a:pt x="12275" y="641"/>
                  </a:cubicBezTo>
                  <a:lnTo>
                    <a:pt x="11382" y="1808"/>
                  </a:lnTo>
                  <a:lnTo>
                    <a:pt x="11251" y="391"/>
                  </a:lnTo>
                  <a:cubicBezTo>
                    <a:pt x="10835" y="296"/>
                    <a:pt x="10418" y="225"/>
                    <a:pt x="9989" y="165"/>
                  </a:cubicBezTo>
                  <a:lnTo>
                    <a:pt x="9811" y="987"/>
                  </a:lnTo>
                  <a:lnTo>
                    <a:pt x="9406" y="94"/>
                  </a:lnTo>
                  <a:cubicBezTo>
                    <a:pt x="9239" y="70"/>
                    <a:pt x="9061" y="58"/>
                    <a:pt x="8906" y="46"/>
                  </a:cubicBezTo>
                  <a:cubicBezTo>
                    <a:pt x="8487" y="15"/>
                    <a:pt x="8084" y="1"/>
                    <a:pt x="7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2056524" y="4482333"/>
              <a:ext cx="620432" cy="114450"/>
            </a:xfrm>
            <a:custGeom>
              <a:avLst/>
              <a:gdLst/>
              <a:ahLst/>
              <a:cxnLst/>
              <a:rect l="l" t="t" r="r" b="b"/>
              <a:pathLst>
                <a:path w="13753" h="2537" extrusionOk="0">
                  <a:moveTo>
                    <a:pt x="36" y="0"/>
                  </a:moveTo>
                  <a:lnTo>
                    <a:pt x="1" y="203"/>
                  </a:lnTo>
                  <a:lnTo>
                    <a:pt x="13728" y="2536"/>
                  </a:lnTo>
                  <a:lnTo>
                    <a:pt x="13752" y="23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2466870" y="4552168"/>
              <a:ext cx="114992" cy="93473"/>
            </a:xfrm>
            <a:custGeom>
              <a:avLst/>
              <a:gdLst/>
              <a:ahLst/>
              <a:cxnLst/>
              <a:rect l="l" t="t" r="r" b="b"/>
              <a:pathLst>
                <a:path w="2549" h="2072" extrusionOk="0">
                  <a:moveTo>
                    <a:pt x="72" y="0"/>
                  </a:moveTo>
                  <a:lnTo>
                    <a:pt x="1" y="191"/>
                  </a:lnTo>
                  <a:cubicBezTo>
                    <a:pt x="846" y="560"/>
                    <a:pt x="2394" y="2048"/>
                    <a:pt x="2418" y="2072"/>
                  </a:cubicBezTo>
                  <a:lnTo>
                    <a:pt x="2549" y="1917"/>
                  </a:lnTo>
                  <a:cubicBezTo>
                    <a:pt x="2489" y="1846"/>
                    <a:pt x="965" y="381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2377186" y="4475341"/>
              <a:ext cx="91353" cy="68797"/>
            </a:xfrm>
            <a:custGeom>
              <a:avLst/>
              <a:gdLst/>
              <a:ahLst/>
              <a:cxnLst/>
              <a:rect l="l" t="t" r="r" b="b"/>
              <a:pathLst>
                <a:path w="2025" h="1525" extrusionOk="0">
                  <a:moveTo>
                    <a:pt x="1858" y="0"/>
                  </a:moveTo>
                  <a:cubicBezTo>
                    <a:pt x="1406" y="679"/>
                    <a:pt x="13" y="1346"/>
                    <a:pt x="1" y="1346"/>
                  </a:cubicBezTo>
                  <a:lnTo>
                    <a:pt x="84" y="1524"/>
                  </a:lnTo>
                  <a:cubicBezTo>
                    <a:pt x="143" y="1513"/>
                    <a:pt x="1537" y="834"/>
                    <a:pt x="2025" y="120"/>
                  </a:cubicBezTo>
                  <a:lnTo>
                    <a:pt x="18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2222494" y="4511882"/>
              <a:ext cx="80616" cy="103172"/>
            </a:xfrm>
            <a:custGeom>
              <a:avLst/>
              <a:gdLst/>
              <a:ahLst/>
              <a:cxnLst/>
              <a:rect l="l" t="t" r="r" b="b"/>
              <a:pathLst>
                <a:path w="1787" h="2287" extrusionOk="0">
                  <a:moveTo>
                    <a:pt x="120" y="0"/>
                  </a:moveTo>
                  <a:lnTo>
                    <a:pt x="1" y="167"/>
                  </a:lnTo>
                  <a:cubicBezTo>
                    <a:pt x="905" y="762"/>
                    <a:pt x="1596" y="2274"/>
                    <a:pt x="1596" y="2286"/>
                  </a:cubicBezTo>
                  <a:lnTo>
                    <a:pt x="1787" y="2203"/>
                  </a:lnTo>
                  <a:cubicBezTo>
                    <a:pt x="1775" y="2143"/>
                    <a:pt x="1084" y="619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1673560" y="5074758"/>
              <a:ext cx="139713" cy="322870"/>
            </a:xfrm>
            <a:custGeom>
              <a:avLst/>
              <a:gdLst/>
              <a:ahLst/>
              <a:cxnLst/>
              <a:rect l="l" t="t" r="r" b="b"/>
              <a:pathLst>
                <a:path w="3097" h="7157" extrusionOk="0">
                  <a:moveTo>
                    <a:pt x="2691" y="1"/>
                  </a:moveTo>
                  <a:lnTo>
                    <a:pt x="0" y="7002"/>
                  </a:lnTo>
                  <a:lnTo>
                    <a:pt x="405" y="7156"/>
                  </a:lnTo>
                  <a:lnTo>
                    <a:pt x="3096" y="156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1795500" y="5074758"/>
              <a:ext cx="139668" cy="322870"/>
            </a:xfrm>
            <a:custGeom>
              <a:avLst/>
              <a:gdLst/>
              <a:ahLst/>
              <a:cxnLst/>
              <a:rect l="l" t="t" r="r" b="b"/>
              <a:pathLst>
                <a:path w="3096" h="7157" extrusionOk="0">
                  <a:moveTo>
                    <a:pt x="405" y="1"/>
                  </a:moveTo>
                  <a:lnTo>
                    <a:pt x="0" y="156"/>
                  </a:lnTo>
                  <a:lnTo>
                    <a:pt x="2691" y="7156"/>
                  </a:lnTo>
                  <a:lnTo>
                    <a:pt x="3096" y="700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1754132" y="5199901"/>
              <a:ext cx="104796" cy="19398"/>
            </a:xfrm>
            <a:custGeom>
              <a:avLst/>
              <a:gdLst/>
              <a:ahLst/>
              <a:cxnLst/>
              <a:rect l="l" t="t" r="r" b="b"/>
              <a:pathLst>
                <a:path w="2323" h="430" extrusionOk="0">
                  <a:moveTo>
                    <a:pt x="0" y="1"/>
                  </a:moveTo>
                  <a:lnTo>
                    <a:pt x="0" y="430"/>
                  </a:lnTo>
                  <a:lnTo>
                    <a:pt x="2322" y="430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1729951" y="5269195"/>
              <a:ext cx="152074" cy="19398"/>
            </a:xfrm>
            <a:custGeom>
              <a:avLst/>
              <a:gdLst/>
              <a:ahLst/>
              <a:cxnLst/>
              <a:rect l="l" t="t" r="r" b="b"/>
              <a:pathLst>
                <a:path w="3371" h="430" extrusionOk="0">
                  <a:moveTo>
                    <a:pt x="1" y="1"/>
                  </a:moveTo>
                  <a:lnTo>
                    <a:pt x="1" y="429"/>
                  </a:lnTo>
                  <a:lnTo>
                    <a:pt x="3370" y="429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-380429" y="5371917"/>
              <a:ext cx="95458" cy="84451"/>
            </a:xfrm>
            <a:custGeom>
              <a:avLst/>
              <a:gdLst/>
              <a:ahLst/>
              <a:cxnLst/>
              <a:rect l="l" t="t" r="r" b="b"/>
              <a:pathLst>
                <a:path w="2116" h="1872" extrusionOk="0">
                  <a:moveTo>
                    <a:pt x="636" y="0"/>
                  </a:moveTo>
                  <a:cubicBezTo>
                    <a:pt x="518" y="0"/>
                    <a:pt x="424" y="27"/>
                    <a:pt x="394" y="69"/>
                  </a:cubicBezTo>
                  <a:cubicBezTo>
                    <a:pt x="310" y="200"/>
                    <a:pt x="1" y="760"/>
                    <a:pt x="1" y="796"/>
                  </a:cubicBezTo>
                  <a:cubicBezTo>
                    <a:pt x="1" y="843"/>
                    <a:pt x="72" y="927"/>
                    <a:pt x="322" y="1117"/>
                  </a:cubicBezTo>
                  <a:cubicBezTo>
                    <a:pt x="572" y="1308"/>
                    <a:pt x="1668" y="1796"/>
                    <a:pt x="1811" y="1855"/>
                  </a:cubicBezTo>
                  <a:cubicBezTo>
                    <a:pt x="1841" y="1866"/>
                    <a:pt x="1871" y="1871"/>
                    <a:pt x="1899" y="1871"/>
                  </a:cubicBezTo>
                  <a:cubicBezTo>
                    <a:pt x="2024" y="1871"/>
                    <a:pt x="2116" y="1772"/>
                    <a:pt x="2096" y="1665"/>
                  </a:cubicBezTo>
                  <a:cubicBezTo>
                    <a:pt x="2073" y="1546"/>
                    <a:pt x="1799" y="1236"/>
                    <a:pt x="1620" y="998"/>
                  </a:cubicBezTo>
                  <a:cubicBezTo>
                    <a:pt x="1442" y="748"/>
                    <a:pt x="1382" y="486"/>
                    <a:pt x="1382" y="486"/>
                  </a:cubicBezTo>
                  <a:cubicBezTo>
                    <a:pt x="1253" y="122"/>
                    <a:pt x="887" y="0"/>
                    <a:pt x="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-238053" y="5320127"/>
              <a:ext cx="105834" cy="56887"/>
            </a:xfrm>
            <a:custGeom>
              <a:avLst/>
              <a:gdLst/>
              <a:ahLst/>
              <a:cxnLst/>
              <a:rect l="l" t="t" r="r" b="b"/>
              <a:pathLst>
                <a:path w="2346" h="1261" extrusionOk="0">
                  <a:moveTo>
                    <a:pt x="588" y="1"/>
                  </a:moveTo>
                  <a:cubicBezTo>
                    <a:pt x="286" y="1"/>
                    <a:pt x="24" y="180"/>
                    <a:pt x="24" y="289"/>
                  </a:cubicBezTo>
                  <a:cubicBezTo>
                    <a:pt x="12" y="443"/>
                    <a:pt x="0" y="1075"/>
                    <a:pt x="12" y="1122"/>
                  </a:cubicBezTo>
                  <a:cubicBezTo>
                    <a:pt x="24" y="1158"/>
                    <a:pt x="131" y="1194"/>
                    <a:pt x="441" y="1241"/>
                  </a:cubicBezTo>
                  <a:cubicBezTo>
                    <a:pt x="515" y="1255"/>
                    <a:pt x="636" y="1260"/>
                    <a:pt x="780" y="1260"/>
                  </a:cubicBezTo>
                  <a:cubicBezTo>
                    <a:pt x="1258" y="1260"/>
                    <a:pt x="1989" y="1200"/>
                    <a:pt x="2107" y="1182"/>
                  </a:cubicBezTo>
                  <a:cubicBezTo>
                    <a:pt x="2274" y="1158"/>
                    <a:pt x="2346" y="979"/>
                    <a:pt x="2262" y="884"/>
                  </a:cubicBezTo>
                  <a:cubicBezTo>
                    <a:pt x="2167" y="789"/>
                    <a:pt x="1786" y="658"/>
                    <a:pt x="1512" y="527"/>
                  </a:cubicBezTo>
                  <a:cubicBezTo>
                    <a:pt x="1250" y="384"/>
                    <a:pt x="1072" y="193"/>
                    <a:pt x="1072" y="193"/>
                  </a:cubicBezTo>
                  <a:cubicBezTo>
                    <a:pt x="922" y="52"/>
                    <a:pt x="750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-238053" y="4892546"/>
              <a:ext cx="75744" cy="438493"/>
            </a:xfrm>
            <a:custGeom>
              <a:avLst/>
              <a:gdLst/>
              <a:ahLst/>
              <a:cxnLst/>
              <a:rect l="l" t="t" r="r" b="b"/>
              <a:pathLst>
                <a:path w="1679" h="9720" extrusionOk="0">
                  <a:moveTo>
                    <a:pt x="794" y="0"/>
                  </a:moveTo>
                  <a:cubicBezTo>
                    <a:pt x="467" y="0"/>
                    <a:pt x="116" y="209"/>
                    <a:pt x="107" y="218"/>
                  </a:cubicBezTo>
                  <a:lnTo>
                    <a:pt x="0" y="4159"/>
                  </a:lnTo>
                  <a:cubicBezTo>
                    <a:pt x="0" y="4159"/>
                    <a:pt x="107" y="6993"/>
                    <a:pt x="107" y="7314"/>
                  </a:cubicBezTo>
                  <a:cubicBezTo>
                    <a:pt x="107" y="7635"/>
                    <a:pt x="0" y="9719"/>
                    <a:pt x="0" y="9719"/>
                  </a:cubicBezTo>
                  <a:lnTo>
                    <a:pt x="1119" y="9719"/>
                  </a:lnTo>
                  <a:cubicBezTo>
                    <a:pt x="1119" y="9719"/>
                    <a:pt x="1679" y="5457"/>
                    <a:pt x="1667" y="4540"/>
                  </a:cubicBezTo>
                  <a:cubicBezTo>
                    <a:pt x="1631" y="3611"/>
                    <a:pt x="1119" y="99"/>
                    <a:pt x="1119" y="99"/>
                  </a:cubicBezTo>
                  <a:cubicBezTo>
                    <a:pt x="1025" y="27"/>
                    <a:pt x="911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-369647" y="4893764"/>
              <a:ext cx="167593" cy="501696"/>
            </a:xfrm>
            <a:custGeom>
              <a:avLst/>
              <a:gdLst/>
              <a:ahLst/>
              <a:cxnLst/>
              <a:rect l="l" t="t" r="r" b="b"/>
              <a:pathLst>
                <a:path w="3715" h="11121" extrusionOk="0">
                  <a:moveTo>
                    <a:pt x="3715" y="0"/>
                  </a:moveTo>
                  <a:lnTo>
                    <a:pt x="1453" y="191"/>
                  </a:lnTo>
                  <a:cubicBezTo>
                    <a:pt x="1453" y="191"/>
                    <a:pt x="1119" y="1108"/>
                    <a:pt x="1214" y="2965"/>
                  </a:cubicBezTo>
                  <a:cubicBezTo>
                    <a:pt x="1322" y="4822"/>
                    <a:pt x="1417" y="5251"/>
                    <a:pt x="1417" y="5251"/>
                  </a:cubicBezTo>
                  <a:cubicBezTo>
                    <a:pt x="1417" y="5251"/>
                    <a:pt x="167" y="10097"/>
                    <a:pt x="0" y="10668"/>
                  </a:cubicBezTo>
                  <a:cubicBezTo>
                    <a:pt x="0" y="10668"/>
                    <a:pt x="583" y="11085"/>
                    <a:pt x="1203" y="11121"/>
                  </a:cubicBezTo>
                  <a:cubicBezTo>
                    <a:pt x="1203" y="11121"/>
                    <a:pt x="2524" y="7859"/>
                    <a:pt x="2989" y="6716"/>
                  </a:cubicBezTo>
                  <a:cubicBezTo>
                    <a:pt x="3465" y="5549"/>
                    <a:pt x="3596" y="4751"/>
                    <a:pt x="3596" y="3739"/>
                  </a:cubicBezTo>
                  <a:cubicBezTo>
                    <a:pt x="3596" y="2727"/>
                    <a:pt x="3715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-231647" y="5006547"/>
              <a:ext cx="29052" cy="178916"/>
            </a:xfrm>
            <a:custGeom>
              <a:avLst/>
              <a:gdLst/>
              <a:ahLst/>
              <a:cxnLst/>
              <a:rect l="l" t="t" r="r" b="b"/>
              <a:pathLst>
                <a:path w="644" h="3966" extrusionOk="0">
                  <a:moveTo>
                    <a:pt x="537" y="1"/>
                  </a:moveTo>
                  <a:cubicBezTo>
                    <a:pt x="525" y="1501"/>
                    <a:pt x="346" y="2787"/>
                    <a:pt x="1" y="3930"/>
                  </a:cubicBezTo>
                  <a:lnTo>
                    <a:pt x="108" y="3966"/>
                  </a:lnTo>
                  <a:cubicBezTo>
                    <a:pt x="453" y="2811"/>
                    <a:pt x="632" y="1525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-327241" y="4742275"/>
              <a:ext cx="200390" cy="132180"/>
            </a:xfrm>
            <a:custGeom>
              <a:avLst/>
              <a:gdLst/>
              <a:ahLst/>
              <a:cxnLst/>
              <a:rect l="l" t="t" r="r" b="b"/>
              <a:pathLst>
                <a:path w="4442" h="2930" extrusionOk="0">
                  <a:moveTo>
                    <a:pt x="691" y="1"/>
                  </a:moveTo>
                  <a:cubicBezTo>
                    <a:pt x="691" y="1"/>
                    <a:pt x="334" y="620"/>
                    <a:pt x="215" y="918"/>
                  </a:cubicBezTo>
                  <a:cubicBezTo>
                    <a:pt x="96" y="1215"/>
                    <a:pt x="1" y="1620"/>
                    <a:pt x="834" y="2084"/>
                  </a:cubicBezTo>
                  <a:cubicBezTo>
                    <a:pt x="1668" y="2525"/>
                    <a:pt x="3954" y="2930"/>
                    <a:pt x="3954" y="2930"/>
                  </a:cubicBezTo>
                  <a:cubicBezTo>
                    <a:pt x="4442" y="2751"/>
                    <a:pt x="4061" y="2418"/>
                    <a:pt x="4061" y="2418"/>
                  </a:cubicBezTo>
                  <a:cubicBezTo>
                    <a:pt x="4061" y="2418"/>
                    <a:pt x="2430" y="1680"/>
                    <a:pt x="2037" y="1453"/>
                  </a:cubicBezTo>
                  <a:cubicBezTo>
                    <a:pt x="1632" y="1227"/>
                    <a:pt x="1370" y="1072"/>
                    <a:pt x="1370" y="1072"/>
                  </a:cubicBezTo>
                  <a:lnTo>
                    <a:pt x="1501" y="751"/>
                  </a:lnTo>
                  <a:lnTo>
                    <a:pt x="1513" y="57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-159647" y="4851944"/>
              <a:ext cx="58601" cy="44616"/>
            </a:xfrm>
            <a:custGeom>
              <a:avLst/>
              <a:gdLst/>
              <a:ahLst/>
              <a:cxnLst/>
              <a:rect l="l" t="t" r="r" b="b"/>
              <a:pathLst>
                <a:path w="1299" h="989" extrusionOk="0">
                  <a:moveTo>
                    <a:pt x="256" y="0"/>
                  </a:moveTo>
                  <a:cubicBezTo>
                    <a:pt x="122" y="0"/>
                    <a:pt x="0" y="11"/>
                    <a:pt x="0" y="11"/>
                  </a:cubicBezTo>
                  <a:lnTo>
                    <a:pt x="179" y="463"/>
                  </a:lnTo>
                  <a:cubicBezTo>
                    <a:pt x="369" y="677"/>
                    <a:pt x="608" y="785"/>
                    <a:pt x="608" y="785"/>
                  </a:cubicBezTo>
                  <a:cubicBezTo>
                    <a:pt x="630" y="917"/>
                    <a:pt x="703" y="988"/>
                    <a:pt x="761" y="988"/>
                  </a:cubicBezTo>
                  <a:cubicBezTo>
                    <a:pt x="766" y="988"/>
                    <a:pt x="770" y="988"/>
                    <a:pt x="774" y="987"/>
                  </a:cubicBezTo>
                  <a:cubicBezTo>
                    <a:pt x="822" y="987"/>
                    <a:pt x="822" y="749"/>
                    <a:pt x="822" y="749"/>
                  </a:cubicBezTo>
                  <a:cubicBezTo>
                    <a:pt x="860" y="835"/>
                    <a:pt x="982" y="921"/>
                    <a:pt x="1036" y="921"/>
                  </a:cubicBezTo>
                  <a:cubicBezTo>
                    <a:pt x="1049" y="921"/>
                    <a:pt x="1058" y="915"/>
                    <a:pt x="1060" y="904"/>
                  </a:cubicBezTo>
                  <a:cubicBezTo>
                    <a:pt x="1084" y="844"/>
                    <a:pt x="1060" y="725"/>
                    <a:pt x="1060" y="725"/>
                  </a:cubicBezTo>
                  <a:lnTo>
                    <a:pt x="1060" y="725"/>
                  </a:lnTo>
                  <a:cubicBezTo>
                    <a:pt x="1060" y="725"/>
                    <a:pt x="1131" y="808"/>
                    <a:pt x="1179" y="808"/>
                  </a:cubicBezTo>
                  <a:cubicBezTo>
                    <a:pt x="1239" y="808"/>
                    <a:pt x="1298" y="761"/>
                    <a:pt x="1262" y="642"/>
                  </a:cubicBezTo>
                  <a:cubicBezTo>
                    <a:pt x="1239" y="523"/>
                    <a:pt x="1179" y="344"/>
                    <a:pt x="1108" y="261"/>
                  </a:cubicBezTo>
                  <a:cubicBezTo>
                    <a:pt x="1024" y="165"/>
                    <a:pt x="989" y="70"/>
                    <a:pt x="834" y="34"/>
                  </a:cubicBezTo>
                  <a:cubicBezTo>
                    <a:pt x="691" y="11"/>
                    <a:pt x="631" y="23"/>
                    <a:pt x="453" y="11"/>
                  </a:cubicBezTo>
                  <a:cubicBezTo>
                    <a:pt x="393" y="3"/>
                    <a:pt x="323" y="0"/>
                    <a:pt x="256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-430911" y="4524740"/>
              <a:ext cx="260028" cy="292870"/>
            </a:xfrm>
            <a:custGeom>
              <a:avLst/>
              <a:gdLst/>
              <a:ahLst/>
              <a:cxnLst/>
              <a:rect l="l" t="t" r="r" b="b"/>
              <a:pathLst>
                <a:path w="5764" h="6492" extrusionOk="0">
                  <a:moveTo>
                    <a:pt x="3724" y="0"/>
                  </a:moveTo>
                  <a:cubicBezTo>
                    <a:pt x="3613" y="0"/>
                    <a:pt x="3487" y="18"/>
                    <a:pt x="3346" y="60"/>
                  </a:cubicBezTo>
                  <a:cubicBezTo>
                    <a:pt x="2489" y="310"/>
                    <a:pt x="2751" y="1108"/>
                    <a:pt x="2203" y="1453"/>
                  </a:cubicBezTo>
                  <a:cubicBezTo>
                    <a:pt x="1656" y="1799"/>
                    <a:pt x="822" y="1977"/>
                    <a:pt x="608" y="2930"/>
                  </a:cubicBezTo>
                  <a:cubicBezTo>
                    <a:pt x="406" y="3882"/>
                    <a:pt x="1060" y="3954"/>
                    <a:pt x="608" y="4513"/>
                  </a:cubicBezTo>
                  <a:cubicBezTo>
                    <a:pt x="167" y="5097"/>
                    <a:pt x="1" y="5502"/>
                    <a:pt x="489" y="6097"/>
                  </a:cubicBezTo>
                  <a:cubicBezTo>
                    <a:pt x="731" y="6385"/>
                    <a:pt x="1053" y="6492"/>
                    <a:pt x="1382" y="6492"/>
                  </a:cubicBezTo>
                  <a:cubicBezTo>
                    <a:pt x="1734" y="6492"/>
                    <a:pt x="2093" y="6370"/>
                    <a:pt x="2370" y="6216"/>
                  </a:cubicBezTo>
                  <a:cubicBezTo>
                    <a:pt x="2906" y="5930"/>
                    <a:pt x="5228" y="4835"/>
                    <a:pt x="5228" y="4835"/>
                  </a:cubicBezTo>
                  <a:cubicBezTo>
                    <a:pt x="5228" y="4835"/>
                    <a:pt x="5763" y="4263"/>
                    <a:pt x="5228" y="3656"/>
                  </a:cubicBezTo>
                  <a:cubicBezTo>
                    <a:pt x="4692" y="3049"/>
                    <a:pt x="4835" y="2108"/>
                    <a:pt x="4835" y="2108"/>
                  </a:cubicBezTo>
                  <a:cubicBezTo>
                    <a:pt x="4835" y="2108"/>
                    <a:pt x="5037" y="2084"/>
                    <a:pt x="5109" y="1525"/>
                  </a:cubicBezTo>
                  <a:cubicBezTo>
                    <a:pt x="5151" y="1065"/>
                    <a:pt x="5021" y="452"/>
                    <a:pt x="4650" y="452"/>
                  </a:cubicBezTo>
                  <a:cubicBezTo>
                    <a:pt x="4607" y="452"/>
                    <a:pt x="4562" y="460"/>
                    <a:pt x="4513" y="477"/>
                  </a:cubicBezTo>
                  <a:cubicBezTo>
                    <a:pt x="4513" y="477"/>
                    <a:pt x="4304" y="0"/>
                    <a:pt x="3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1619831" y="2504082"/>
              <a:ext cx="366359" cy="207653"/>
            </a:xfrm>
            <a:custGeom>
              <a:avLst/>
              <a:gdLst/>
              <a:ahLst/>
              <a:cxnLst/>
              <a:rect l="l" t="t" r="r" b="b"/>
              <a:pathLst>
                <a:path w="8121" h="4603" extrusionOk="0">
                  <a:moveTo>
                    <a:pt x="1584" y="1"/>
                  </a:moveTo>
                  <a:lnTo>
                    <a:pt x="1287" y="227"/>
                  </a:lnTo>
                  <a:cubicBezTo>
                    <a:pt x="1287" y="227"/>
                    <a:pt x="1" y="286"/>
                    <a:pt x="739" y="1215"/>
                  </a:cubicBezTo>
                  <a:cubicBezTo>
                    <a:pt x="1489" y="2144"/>
                    <a:pt x="4763" y="3572"/>
                    <a:pt x="5573" y="3739"/>
                  </a:cubicBezTo>
                  <a:cubicBezTo>
                    <a:pt x="6394" y="3906"/>
                    <a:pt x="6847" y="4073"/>
                    <a:pt x="6942" y="4073"/>
                  </a:cubicBezTo>
                  <a:cubicBezTo>
                    <a:pt x="6978" y="4192"/>
                    <a:pt x="6990" y="4334"/>
                    <a:pt x="7049" y="4382"/>
                  </a:cubicBezTo>
                  <a:cubicBezTo>
                    <a:pt x="7053" y="4383"/>
                    <a:pt x="7056" y="4384"/>
                    <a:pt x="7059" y="4384"/>
                  </a:cubicBezTo>
                  <a:cubicBezTo>
                    <a:pt x="7110" y="4384"/>
                    <a:pt x="7123" y="4201"/>
                    <a:pt x="7168" y="4156"/>
                  </a:cubicBezTo>
                  <a:cubicBezTo>
                    <a:pt x="7178" y="4144"/>
                    <a:pt x="7193" y="4138"/>
                    <a:pt x="7211" y="4138"/>
                  </a:cubicBezTo>
                  <a:cubicBezTo>
                    <a:pt x="7283" y="4138"/>
                    <a:pt x="7412" y="4223"/>
                    <a:pt x="7526" y="4346"/>
                  </a:cubicBezTo>
                  <a:cubicBezTo>
                    <a:pt x="7651" y="4481"/>
                    <a:pt x="7791" y="4603"/>
                    <a:pt x="7847" y="4603"/>
                  </a:cubicBezTo>
                  <a:cubicBezTo>
                    <a:pt x="7865" y="4603"/>
                    <a:pt x="7874" y="4590"/>
                    <a:pt x="7871" y="4561"/>
                  </a:cubicBezTo>
                  <a:cubicBezTo>
                    <a:pt x="7859" y="4442"/>
                    <a:pt x="7562" y="4049"/>
                    <a:pt x="7561" y="4049"/>
                  </a:cubicBezTo>
                  <a:lnTo>
                    <a:pt x="7561" y="4049"/>
                  </a:lnTo>
                  <a:cubicBezTo>
                    <a:pt x="7561" y="4049"/>
                    <a:pt x="7692" y="4215"/>
                    <a:pt x="7752" y="4275"/>
                  </a:cubicBezTo>
                  <a:cubicBezTo>
                    <a:pt x="7798" y="4321"/>
                    <a:pt x="7896" y="4470"/>
                    <a:pt x="7953" y="4470"/>
                  </a:cubicBezTo>
                  <a:cubicBezTo>
                    <a:pt x="7969" y="4470"/>
                    <a:pt x="7982" y="4458"/>
                    <a:pt x="7990" y="4430"/>
                  </a:cubicBezTo>
                  <a:cubicBezTo>
                    <a:pt x="8002" y="4356"/>
                    <a:pt x="7935" y="4225"/>
                    <a:pt x="7867" y="4115"/>
                  </a:cubicBezTo>
                  <a:lnTo>
                    <a:pt x="7867" y="4115"/>
                  </a:lnTo>
                  <a:cubicBezTo>
                    <a:pt x="7941" y="4217"/>
                    <a:pt x="8025" y="4323"/>
                    <a:pt x="8059" y="4323"/>
                  </a:cubicBezTo>
                  <a:cubicBezTo>
                    <a:pt x="8060" y="4323"/>
                    <a:pt x="8060" y="4323"/>
                    <a:pt x="8061" y="4323"/>
                  </a:cubicBezTo>
                  <a:cubicBezTo>
                    <a:pt x="8121" y="4299"/>
                    <a:pt x="8097" y="4132"/>
                    <a:pt x="7835" y="3799"/>
                  </a:cubicBezTo>
                  <a:cubicBezTo>
                    <a:pt x="7585" y="3477"/>
                    <a:pt x="6859" y="3358"/>
                    <a:pt x="6704" y="3322"/>
                  </a:cubicBezTo>
                  <a:cubicBezTo>
                    <a:pt x="6561" y="3299"/>
                    <a:pt x="5978" y="2965"/>
                    <a:pt x="4299" y="2120"/>
                  </a:cubicBezTo>
                  <a:cubicBezTo>
                    <a:pt x="2620" y="1275"/>
                    <a:pt x="1584" y="1"/>
                    <a:pt x="1584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1236326" y="2567466"/>
              <a:ext cx="37669" cy="32797"/>
            </a:xfrm>
            <a:custGeom>
              <a:avLst/>
              <a:gdLst/>
              <a:ahLst/>
              <a:cxnLst/>
              <a:rect l="l" t="t" r="r" b="b"/>
              <a:pathLst>
                <a:path w="835" h="727" extrusionOk="0">
                  <a:moveTo>
                    <a:pt x="1" y="1"/>
                  </a:moveTo>
                  <a:cubicBezTo>
                    <a:pt x="1" y="1"/>
                    <a:pt x="108" y="322"/>
                    <a:pt x="203" y="417"/>
                  </a:cubicBezTo>
                  <a:cubicBezTo>
                    <a:pt x="225" y="430"/>
                    <a:pt x="245" y="435"/>
                    <a:pt x="265" y="435"/>
                  </a:cubicBezTo>
                  <a:cubicBezTo>
                    <a:pt x="298" y="435"/>
                    <a:pt x="328" y="420"/>
                    <a:pt x="358" y="405"/>
                  </a:cubicBezTo>
                  <a:cubicBezTo>
                    <a:pt x="429" y="584"/>
                    <a:pt x="548" y="727"/>
                    <a:pt x="548" y="727"/>
                  </a:cubicBezTo>
                  <a:cubicBezTo>
                    <a:pt x="548" y="727"/>
                    <a:pt x="834" y="620"/>
                    <a:pt x="667" y="524"/>
                  </a:cubicBezTo>
                  <a:cubicBezTo>
                    <a:pt x="501" y="417"/>
                    <a:pt x="417" y="310"/>
                    <a:pt x="417" y="310"/>
                  </a:cubicBezTo>
                  <a:cubicBezTo>
                    <a:pt x="417" y="310"/>
                    <a:pt x="358" y="191"/>
                    <a:pt x="251" y="108"/>
                  </a:cubicBezTo>
                  <a:cubicBezTo>
                    <a:pt x="144" y="1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-149451" y="2973528"/>
              <a:ext cx="2344587" cy="2344587"/>
            </a:xfrm>
            <a:custGeom>
              <a:avLst/>
              <a:gdLst/>
              <a:ahLst/>
              <a:cxnLst/>
              <a:rect l="l" t="t" r="r" b="b"/>
              <a:pathLst>
                <a:path w="51972" h="51972" extrusionOk="0">
                  <a:moveTo>
                    <a:pt x="25980" y="1"/>
                  </a:moveTo>
                  <a:cubicBezTo>
                    <a:pt x="11633" y="1"/>
                    <a:pt x="1" y="11633"/>
                    <a:pt x="1" y="25980"/>
                  </a:cubicBezTo>
                  <a:cubicBezTo>
                    <a:pt x="1" y="40339"/>
                    <a:pt x="11633" y="51971"/>
                    <a:pt x="25980" y="51971"/>
                  </a:cubicBezTo>
                  <a:cubicBezTo>
                    <a:pt x="40339" y="51971"/>
                    <a:pt x="51971" y="40339"/>
                    <a:pt x="51971" y="25980"/>
                  </a:cubicBezTo>
                  <a:cubicBezTo>
                    <a:pt x="51971" y="11633"/>
                    <a:pt x="40339" y="1"/>
                    <a:pt x="25980" y="1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1231499" y="2586143"/>
              <a:ext cx="236931" cy="80977"/>
            </a:xfrm>
            <a:custGeom>
              <a:avLst/>
              <a:gdLst/>
              <a:ahLst/>
              <a:cxnLst/>
              <a:rect l="l" t="t" r="r" b="b"/>
              <a:pathLst>
                <a:path w="5252" h="1795" extrusionOk="0">
                  <a:moveTo>
                    <a:pt x="466" y="1"/>
                  </a:moveTo>
                  <a:cubicBezTo>
                    <a:pt x="284" y="1"/>
                    <a:pt x="267" y="98"/>
                    <a:pt x="155" y="182"/>
                  </a:cubicBezTo>
                  <a:cubicBezTo>
                    <a:pt x="1" y="289"/>
                    <a:pt x="477" y="599"/>
                    <a:pt x="477" y="599"/>
                  </a:cubicBezTo>
                  <a:cubicBezTo>
                    <a:pt x="477" y="599"/>
                    <a:pt x="2322" y="1527"/>
                    <a:pt x="3275" y="1753"/>
                  </a:cubicBezTo>
                  <a:cubicBezTo>
                    <a:pt x="3396" y="1782"/>
                    <a:pt x="3515" y="1795"/>
                    <a:pt x="3629" y="1795"/>
                  </a:cubicBezTo>
                  <a:cubicBezTo>
                    <a:pt x="4409" y="1795"/>
                    <a:pt x="4989" y="1206"/>
                    <a:pt x="4989" y="1206"/>
                  </a:cubicBezTo>
                  <a:cubicBezTo>
                    <a:pt x="4989" y="1206"/>
                    <a:pt x="5251" y="194"/>
                    <a:pt x="4168" y="170"/>
                  </a:cubicBezTo>
                  <a:cubicBezTo>
                    <a:pt x="4168" y="170"/>
                    <a:pt x="3549" y="730"/>
                    <a:pt x="3334" y="730"/>
                  </a:cubicBezTo>
                  <a:cubicBezTo>
                    <a:pt x="3132" y="730"/>
                    <a:pt x="1060" y="99"/>
                    <a:pt x="667" y="27"/>
                  </a:cubicBezTo>
                  <a:cubicBezTo>
                    <a:pt x="583" y="9"/>
                    <a:pt x="518" y="1"/>
                    <a:pt x="466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1075183" y="2615286"/>
              <a:ext cx="159067" cy="137548"/>
            </a:xfrm>
            <a:custGeom>
              <a:avLst/>
              <a:gdLst/>
              <a:ahLst/>
              <a:cxnLst/>
              <a:rect l="l" t="t" r="r" b="b"/>
              <a:pathLst>
                <a:path w="3526" h="3049" extrusionOk="0">
                  <a:moveTo>
                    <a:pt x="2680" y="0"/>
                  </a:moveTo>
                  <a:cubicBezTo>
                    <a:pt x="2246" y="107"/>
                    <a:pt x="1734" y="138"/>
                    <a:pt x="1290" y="138"/>
                  </a:cubicBezTo>
                  <a:cubicBezTo>
                    <a:pt x="698" y="138"/>
                    <a:pt x="227" y="84"/>
                    <a:pt x="227" y="84"/>
                  </a:cubicBezTo>
                  <a:lnTo>
                    <a:pt x="227" y="84"/>
                  </a:lnTo>
                  <a:cubicBezTo>
                    <a:pt x="1" y="1548"/>
                    <a:pt x="1084" y="3048"/>
                    <a:pt x="1084" y="3048"/>
                  </a:cubicBezTo>
                  <a:cubicBezTo>
                    <a:pt x="2573" y="2989"/>
                    <a:pt x="3418" y="1917"/>
                    <a:pt x="3418" y="1917"/>
                  </a:cubicBezTo>
                  <a:lnTo>
                    <a:pt x="3525" y="1429"/>
                  </a:lnTo>
                  <a:cubicBezTo>
                    <a:pt x="3299" y="1036"/>
                    <a:pt x="2680" y="0"/>
                    <a:pt x="2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1101529" y="2537375"/>
              <a:ext cx="157398" cy="160646"/>
            </a:xfrm>
            <a:custGeom>
              <a:avLst/>
              <a:gdLst/>
              <a:ahLst/>
              <a:cxnLst/>
              <a:rect l="l" t="t" r="r" b="b"/>
              <a:pathLst>
                <a:path w="3489" h="3561" extrusionOk="0">
                  <a:moveTo>
                    <a:pt x="1722" y="1"/>
                  </a:moveTo>
                  <a:cubicBezTo>
                    <a:pt x="1529" y="1"/>
                    <a:pt x="1333" y="28"/>
                    <a:pt x="1143" y="84"/>
                  </a:cubicBezTo>
                  <a:cubicBezTo>
                    <a:pt x="0" y="429"/>
                    <a:pt x="119" y="1965"/>
                    <a:pt x="119" y="1977"/>
                  </a:cubicBezTo>
                  <a:lnTo>
                    <a:pt x="322" y="1965"/>
                  </a:lnTo>
                  <a:cubicBezTo>
                    <a:pt x="310" y="1942"/>
                    <a:pt x="215" y="596"/>
                    <a:pt x="1191" y="298"/>
                  </a:cubicBezTo>
                  <a:cubicBezTo>
                    <a:pt x="1344" y="246"/>
                    <a:pt x="1523" y="217"/>
                    <a:pt x="1709" y="217"/>
                  </a:cubicBezTo>
                  <a:cubicBezTo>
                    <a:pt x="2073" y="217"/>
                    <a:pt x="2463" y="328"/>
                    <a:pt x="2739" y="596"/>
                  </a:cubicBezTo>
                  <a:cubicBezTo>
                    <a:pt x="3096" y="953"/>
                    <a:pt x="3179" y="1489"/>
                    <a:pt x="3001" y="2168"/>
                  </a:cubicBezTo>
                  <a:cubicBezTo>
                    <a:pt x="2834" y="2763"/>
                    <a:pt x="2584" y="3132"/>
                    <a:pt x="2239" y="3287"/>
                  </a:cubicBezTo>
                  <a:cubicBezTo>
                    <a:pt x="2128" y="3336"/>
                    <a:pt x="2017" y="3353"/>
                    <a:pt x="1917" y="3353"/>
                  </a:cubicBezTo>
                  <a:cubicBezTo>
                    <a:pt x="1674" y="3353"/>
                    <a:pt x="1489" y="3251"/>
                    <a:pt x="1489" y="3251"/>
                  </a:cubicBezTo>
                  <a:lnTo>
                    <a:pt x="1381" y="3454"/>
                  </a:lnTo>
                  <a:cubicBezTo>
                    <a:pt x="1393" y="3454"/>
                    <a:pt x="1620" y="3561"/>
                    <a:pt x="1917" y="3561"/>
                  </a:cubicBezTo>
                  <a:cubicBezTo>
                    <a:pt x="2036" y="3561"/>
                    <a:pt x="2179" y="3537"/>
                    <a:pt x="2358" y="3489"/>
                  </a:cubicBezTo>
                  <a:cubicBezTo>
                    <a:pt x="2763" y="3311"/>
                    <a:pt x="3060" y="2894"/>
                    <a:pt x="3239" y="2227"/>
                  </a:cubicBezTo>
                  <a:cubicBezTo>
                    <a:pt x="3489" y="1263"/>
                    <a:pt x="3215" y="727"/>
                    <a:pt x="2917" y="441"/>
                  </a:cubicBezTo>
                  <a:cubicBezTo>
                    <a:pt x="2624" y="156"/>
                    <a:pt x="2182" y="1"/>
                    <a:pt x="1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1223243" y="2578428"/>
              <a:ext cx="37849" cy="13398"/>
            </a:xfrm>
            <a:custGeom>
              <a:avLst/>
              <a:gdLst/>
              <a:ahLst/>
              <a:cxnLst/>
              <a:rect l="l" t="t" r="r" b="b"/>
              <a:pathLst>
                <a:path w="839" h="297" extrusionOk="0">
                  <a:moveTo>
                    <a:pt x="220" y="0"/>
                  </a:moveTo>
                  <a:cubicBezTo>
                    <a:pt x="163" y="0"/>
                    <a:pt x="99" y="16"/>
                    <a:pt x="65" y="79"/>
                  </a:cubicBezTo>
                  <a:cubicBezTo>
                    <a:pt x="0" y="207"/>
                    <a:pt x="243" y="297"/>
                    <a:pt x="474" y="297"/>
                  </a:cubicBezTo>
                  <a:cubicBezTo>
                    <a:pt x="500" y="297"/>
                    <a:pt x="527" y="296"/>
                    <a:pt x="553" y="293"/>
                  </a:cubicBezTo>
                  <a:cubicBezTo>
                    <a:pt x="838" y="258"/>
                    <a:pt x="600" y="67"/>
                    <a:pt x="338" y="19"/>
                  </a:cubicBezTo>
                  <a:cubicBezTo>
                    <a:pt x="338" y="19"/>
                    <a:pt x="283" y="0"/>
                    <a:pt x="220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1219003" y="2587586"/>
              <a:ext cx="45293" cy="13353"/>
            </a:xfrm>
            <a:custGeom>
              <a:avLst/>
              <a:gdLst/>
              <a:ahLst/>
              <a:cxnLst/>
              <a:rect l="l" t="t" r="r" b="b"/>
              <a:pathLst>
                <a:path w="1004" h="296" extrusionOk="0">
                  <a:moveTo>
                    <a:pt x="304" y="1"/>
                  </a:moveTo>
                  <a:cubicBezTo>
                    <a:pt x="245" y="1"/>
                    <a:pt x="174" y="12"/>
                    <a:pt x="111" y="55"/>
                  </a:cubicBezTo>
                  <a:cubicBezTo>
                    <a:pt x="0" y="154"/>
                    <a:pt x="343" y="295"/>
                    <a:pt x="631" y="295"/>
                  </a:cubicBezTo>
                  <a:cubicBezTo>
                    <a:pt x="652" y="295"/>
                    <a:pt x="674" y="294"/>
                    <a:pt x="694" y="293"/>
                  </a:cubicBezTo>
                  <a:cubicBezTo>
                    <a:pt x="1004" y="269"/>
                    <a:pt x="742" y="55"/>
                    <a:pt x="432" y="19"/>
                  </a:cubicBezTo>
                  <a:cubicBezTo>
                    <a:pt x="432" y="19"/>
                    <a:pt x="377" y="1"/>
                    <a:pt x="304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1465951" y="3254673"/>
              <a:ext cx="107187" cy="95007"/>
            </a:xfrm>
            <a:custGeom>
              <a:avLst/>
              <a:gdLst/>
              <a:ahLst/>
              <a:cxnLst/>
              <a:rect l="l" t="t" r="r" b="b"/>
              <a:pathLst>
                <a:path w="2376" h="2106" extrusionOk="0">
                  <a:moveTo>
                    <a:pt x="1635" y="1"/>
                  </a:moveTo>
                  <a:cubicBezTo>
                    <a:pt x="1365" y="1"/>
                    <a:pt x="972" y="134"/>
                    <a:pt x="828" y="543"/>
                  </a:cubicBezTo>
                  <a:cubicBezTo>
                    <a:pt x="828" y="543"/>
                    <a:pt x="757" y="829"/>
                    <a:pt x="566" y="1103"/>
                  </a:cubicBezTo>
                  <a:cubicBezTo>
                    <a:pt x="376" y="1377"/>
                    <a:pt x="54" y="1722"/>
                    <a:pt x="30" y="1865"/>
                  </a:cubicBezTo>
                  <a:cubicBezTo>
                    <a:pt x="1" y="1994"/>
                    <a:pt x="111" y="2106"/>
                    <a:pt x="252" y="2106"/>
                  </a:cubicBezTo>
                  <a:cubicBezTo>
                    <a:pt x="280" y="2106"/>
                    <a:pt x="310" y="2101"/>
                    <a:pt x="340" y="2091"/>
                  </a:cubicBezTo>
                  <a:cubicBezTo>
                    <a:pt x="507" y="2032"/>
                    <a:pt x="1721" y="1484"/>
                    <a:pt x="2007" y="1258"/>
                  </a:cubicBezTo>
                  <a:cubicBezTo>
                    <a:pt x="2293" y="1031"/>
                    <a:pt x="2376" y="960"/>
                    <a:pt x="2364" y="900"/>
                  </a:cubicBezTo>
                  <a:cubicBezTo>
                    <a:pt x="2364" y="853"/>
                    <a:pt x="2007" y="234"/>
                    <a:pt x="1900" y="79"/>
                  </a:cubicBezTo>
                  <a:cubicBezTo>
                    <a:pt x="1869" y="32"/>
                    <a:pt x="1766" y="1"/>
                    <a:pt x="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1220221" y="2594714"/>
              <a:ext cx="40331" cy="14391"/>
            </a:xfrm>
            <a:custGeom>
              <a:avLst/>
              <a:gdLst/>
              <a:ahLst/>
              <a:cxnLst/>
              <a:rect l="l" t="t" r="r" b="b"/>
              <a:pathLst>
                <a:path w="894" h="319" extrusionOk="0">
                  <a:moveTo>
                    <a:pt x="274" y="1"/>
                  </a:moveTo>
                  <a:cubicBezTo>
                    <a:pt x="221" y="1"/>
                    <a:pt x="155" y="16"/>
                    <a:pt x="108" y="75"/>
                  </a:cubicBezTo>
                  <a:cubicBezTo>
                    <a:pt x="0" y="182"/>
                    <a:pt x="289" y="319"/>
                    <a:pt x="539" y="319"/>
                  </a:cubicBezTo>
                  <a:cubicBezTo>
                    <a:pt x="566" y="319"/>
                    <a:pt x="594" y="317"/>
                    <a:pt x="620" y="313"/>
                  </a:cubicBezTo>
                  <a:cubicBezTo>
                    <a:pt x="894" y="301"/>
                    <a:pt x="763" y="51"/>
                    <a:pt x="370" y="16"/>
                  </a:cubicBezTo>
                  <a:cubicBezTo>
                    <a:pt x="370" y="16"/>
                    <a:pt x="328" y="1"/>
                    <a:pt x="274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865724" y="2645466"/>
              <a:ext cx="265622" cy="97172"/>
            </a:xfrm>
            <a:custGeom>
              <a:avLst/>
              <a:gdLst/>
              <a:ahLst/>
              <a:cxnLst/>
              <a:rect l="l" t="t" r="r" b="b"/>
              <a:pathLst>
                <a:path w="5888" h="2154" extrusionOk="0">
                  <a:moveTo>
                    <a:pt x="630" y="0"/>
                  </a:moveTo>
                  <a:cubicBezTo>
                    <a:pt x="422" y="0"/>
                    <a:pt x="157" y="36"/>
                    <a:pt x="0" y="248"/>
                  </a:cubicBezTo>
                  <a:cubicBezTo>
                    <a:pt x="0" y="248"/>
                    <a:pt x="24" y="462"/>
                    <a:pt x="250" y="558"/>
                  </a:cubicBezTo>
                  <a:cubicBezTo>
                    <a:pt x="298" y="580"/>
                    <a:pt x="348" y="589"/>
                    <a:pt x="398" y="589"/>
                  </a:cubicBezTo>
                  <a:cubicBezTo>
                    <a:pt x="588" y="589"/>
                    <a:pt x="774" y="462"/>
                    <a:pt x="774" y="462"/>
                  </a:cubicBezTo>
                  <a:lnTo>
                    <a:pt x="5596" y="2153"/>
                  </a:lnTo>
                  <a:cubicBezTo>
                    <a:pt x="5596" y="2153"/>
                    <a:pt x="5596" y="2153"/>
                    <a:pt x="5596" y="2153"/>
                  </a:cubicBezTo>
                  <a:cubicBezTo>
                    <a:pt x="5600" y="2153"/>
                    <a:pt x="5888" y="1317"/>
                    <a:pt x="5013" y="915"/>
                  </a:cubicBezTo>
                  <a:cubicBezTo>
                    <a:pt x="5013" y="915"/>
                    <a:pt x="1012" y="10"/>
                    <a:pt x="881" y="10"/>
                  </a:cubicBezTo>
                  <a:cubicBezTo>
                    <a:pt x="829" y="10"/>
                    <a:pt x="737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861980" y="2653947"/>
              <a:ext cx="41368" cy="20977"/>
            </a:xfrm>
            <a:custGeom>
              <a:avLst/>
              <a:gdLst/>
              <a:ahLst/>
              <a:cxnLst/>
              <a:rect l="l" t="t" r="r" b="b"/>
              <a:pathLst>
                <a:path w="917" h="465" extrusionOk="0">
                  <a:moveTo>
                    <a:pt x="214" y="120"/>
                  </a:moveTo>
                  <a:cubicBezTo>
                    <a:pt x="345" y="120"/>
                    <a:pt x="560" y="155"/>
                    <a:pt x="750" y="286"/>
                  </a:cubicBezTo>
                  <a:cubicBezTo>
                    <a:pt x="691" y="310"/>
                    <a:pt x="572" y="370"/>
                    <a:pt x="464" y="370"/>
                  </a:cubicBezTo>
                  <a:cubicBezTo>
                    <a:pt x="429" y="370"/>
                    <a:pt x="381" y="358"/>
                    <a:pt x="345" y="346"/>
                  </a:cubicBezTo>
                  <a:cubicBezTo>
                    <a:pt x="226" y="286"/>
                    <a:pt x="167" y="179"/>
                    <a:pt x="143" y="120"/>
                  </a:cubicBezTo>
                  <a:close/>
                  <a:moveTo>
                    <a:pt x="202" y="0"/>
                  </a:moveTo>
                  <a:cubicBezTo>
                    <a:pt x="107" y="0"/>
                    <a:pt x="48" y="12"/>
                    <a:pt x="48" y="12"/>
                  </a:cubicBezTo>
                  <a:lnTo>
                    <a:pt x="0" y="36"/>
                  </a:lnTo>
                  <a:lnTo>
                    <a:pt x="24" y="72"/>
                  </a:lnTo>
                  <a:cubicBezTo>
                    <a:pt x="24" y="96"/>
                    <a:pt x="60" y="310"/>
                    <a:pt x="298" y="429"/>
                  </a:cubicBezTo>
                  <a:cubicBezTo>
                    <a:pt x="345" y="453"/>
                    <a:pt x="405" y="465"/>
                    <a:pt x="464" y="465"/>
                  </a:cubicBezTo>
                  <a:cubicBezTo>
                    <a:pt x="679" y="465"/>
                    <a:pt x="869" y="334"/>
                    <a:pt x="857" y="310"/>
                  </a:cubicBezTo>
                  <a:lnTo>
                    <a:pt x="917" y="274"/>
                  </a:lnTo>
                  <a:lnTo>
                    <a:pt x="869" y="227"/>
                  </a:lnTo>
                  <a:cubicBezTo>
                    <a:pt x="631" y="48"/>
                    <a:pt x="381" y="0"/>
                    <a:pt x="202" y="0"/>
                  </a:cubicBezTo>
                  <a:close/>
                </a:path>
              </a:pathLst>
            </a:custGeom>
            <a:solidFill>
              <a:srgbClr val="108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1713846" y="5014622"/>
              <a:ext cx="379261" cy="63970"/>
            </a:xfrm>
            <a:custGeom>
              <a:avLst/>
              <a:gdLst/>
              <a:ahLst/>
              <a:cxnLst/>
              <a:rect l="l" t="t" r="r" b="b"/>
              <a:pathLst>
                <a:path w="8407" h="1418" extrusionOk="0">
                  <a:moveTo>
                    <a:pt x="1215" y="0"/>
                  </a:moveTo>
                  <a:lnTo>
                    <a:pt x="0" y="1417"/>
                  </a:lnTo>
                  <a:lnTo>
                    <a:pt x="7204" y="1417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736791" y="2656654"/>
              <a:ext cx="172465" cy="281457"/>
            </a:xfrm>
            <a:custGeom>
              <a:avLst/>
              <a:gdLst/>
              <a:ahLst/>
              <a:cxnLst/>
              <a:rect l="l" t="t" r="r" b="b"/>
              <a:pathLst>
                <a:path w="3823" h="6239" extrusionOk="0">
                  <a:moveTo>
                    <a:pt x="3002" y="0"/>
                  </a:moveTo>
                  <a:cubicBezTo>
                    <a:pt x="2952" y="0"/>
                    <a:pt x="2901" y="4"/>
                    <a:pt x="2847" y="12"/>
                  </a:cubicBezTo>
                  <a:cubicBezTo>
                    <a:pt x="2847" y="12"/>
                    <a:pt x="1" y="2846"/>
                    <a:pt x="382" y="6239"/>
                  </a:cubicBezTo>
                  <a:lnTo>
                    <a:pt x="3823" y="6239"/>
                  </a:lnTo>
                  <a:cubicBezTo>
                    <a:pt x="3823" y="6239"/>
                    <a:pt x="2977" y="2048"/>
                    <a:pt x="3632" y="226"/>
                  </a:cubicBezTo>
                  <a:cubicBezTo>
                    <a:pt x="3622" y="226"/>
                    <a:pt x="3395" y="0"/>
                    <a:pt x="3002" y="0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1336793" y="2757301"/>
              <a:ext cx="397216" cy="522448"/>
            </a:xfrm>
            <a:custGeom>
              <a:avLst/>
              <a:gdLst/>
              <a:ahLst/>
              <a:cxnLst/>
              <a:rect l="l" t="t" r="r" b="b"/>
              <a:pathLst>
                <a:path w="8805" h="11581" extrusionOk="0">
                  <a:moveTo>
                    <a:pt x="4121" y="1"/>
                  </a:moveTo>
                  <a:cubicBezTo>
                    <a:pt x="3761" y="1"/>
                    <a:pt x="3501" y="33"/>
                    <a:pt x="3417" y="103"/>
                  </a:cubicBezTo>
                  <a:cubicBezTo>
                    <a:pt x="3417" y="103"/>
                    <a:pt x="643" y="2293"/>
                    <a:pt x="322" y="3055"/>
                  </a:cubicBezTo>
                  <a:cubicBezTo>
                    <a:pt x="0" y="3817"/>
                    <a:pt x="1560" y="5437"/>
                    <a:pt x="1560" y="5437"/>
                  </a:cubicBezTo>
                  <a:cubicBezTo>
                    <a:pt x="1560" y="5437"/>
                    <a:pt x="3036" y="10699"/>
                    <a:pt x="3560" y="11580"/>
                  </a:cubicBezTo>
                  <a:cubicBezTo>
                    <a:pt x="3560" y="11580"/>
                    <a:pt x="4406" y="11354"/>
                    <a:pt x="4810" y="11104"/>
                  </a:cubicBezTo>
                  <a:cubicBezTo>
                    <a:pt x="4810" y="11104"/>
                    <a:pt x="4322" y="6341"/>
                    <a:pt x="4084" y="5722"/>
                  </a:cubicBezTo>
                  <a:cubicBezTo>
                    <a:pt x="4084" y="5722"/>
                    <a:pt x="7680" y="2353"/>
                    <a:pt x="8287" y="1353"/>
                  </a:cubicBezTo>
                  <a:cubicBezTo>
                    <a:pt x="8805" y="557"/>
                    <a:pt x="5609" y="1"/>
                    <a:pt x="4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1566688" y="3112296"/>
              <a:ext cx="77909" cy="116661"/>
            </a:xfrm>
            <a:custGeom>
              <a:avLst/>
              <a:gdLst/>
              <a:ahLst/>
              <a:cxnLst/>
              <a:rect l="l" t="t" r="r" b="b"/>
              <a:pathLst>
                <a:path w="1727" h="2586" extrusionOk="0">
                  <a:moveTo>
                    <a:pt x="840" y="1"/>
                  </a:moveTo>
                  <a:cubicBezTo>
                    <a:pt x="607" y="1"/>
                    <a:pt x="83" y="336"/>
                    <a:pt x="167" y="901"/>
                  </a:cubicBezTo>
                  <a:cubicBezTo>
                    <a:pt x="167" y="901"/>
                    <a:pt x="226" y="1187"/>
                    <a:pt x="179" y="1520"/>
                  </a:cubicBezTo>
                  <a:cubicBezTo>
                    <a:pt x="119" y="1854"/>
                    <a:pt x="0" y="2294"/>
                    <a:pt x="48" y="2449"/>
                  </a:cubicBezTo>
                  <a:cubicBezTo>
                    <a:pt x="62" y="2534"/>
                    <a:pt x="148" y="2585"/>
                    <a:pt x="240" y="2585"/>
                  </a:cubicBezTo>
                  <a:cubicBezTo>
                    <a:pt x="303" y="2585"/>
                    <a:pt x="369" y="2562"/>
                    <a:pt x="417" y="2509"/>
                  </a:cubicBezTo>
                  <a:cubicBezTo>
                    <a:pt x="536" y="2378"/>
                    <a:pt x="1381" y="1342"/>
                    <a:pt x="1536" y="1020"/>
                  </a:cubicBezTo>
                  <a:cubicBezTo>
                    <a:pt x="1691" y="687"/>
                    <a:pt x="1726" y="592"/>
                    <a:pt x="1691" y="544"/>
                  </a:cubicBezTo>
                  <a:cubicBezTo>
                    <a:pt x="1667" y="497"/>
                    <a:pt x="1084" y="116"/>
                    <a:pt x="917" y="20"/>
                  </a:cubicBezTo>
                  <a:cubicBezTo>
                    <a:pt x="898" y="7"/>
                    <a:pt x="872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1403921" y="2860746"/>
              <a:ext cx="95639" cy="141834"/>
            </a:xfrm>
            <a:custGeom>
              <a:avLst/>
              <a:gdLst/>
              <a:ahLst/>
              <a:cxnLst/>
              <a:rect l="l" t="t" r="r" b="b"/>
              <a:pathLst>
                <a:path w="2120" h="3144" extrusionOk="0">
                  <a:moveTo>
                    <a:pt x="2048" y="0"/>
                  </a:moveTo>
                  <a:cubicBezTo>
                    <a:pt x="1953" y="72"/>
                    <a:pt x="0" y="1965"/>
                    <a:pt x="36" y="3144"/>
                  </a:cubicBezTo>
                  <a:lnTo>
                    <a:pt x="143" y="3144"/>
                  </a:lnTo>
                  <a:cubicBezTo>
                    <a:pt x="108" y="2013"/>
                    <a:pt x="2108" y="96"/>
                    <a:pt x="2120" y="72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1417364" y="2975829"/>
              <a:ext cx="188029" cy="178239"/>
            </a:xfrm>
            <a:custGeom>
              <a:avLst/>
              <a:gdLst/>
              <a:ahLst/>
              <a:cxnLst/>
              <a:rect l="l" t="t" r="r" b="b"/>
              <a:pathLst>
                <a:path w="4168" h="3951" extrusionOk="0">
                  <a:moveTo>
                    <a:pt x="2054" y="1"/>
                  </a:moveTo>
                  <a:cubicBezTo>
                    <a:pt x="1313" y="1"/>
                    <a:pt x="0" y="843"/>
                    <a:pt x="0" y="843"/>
                  </a:cubicBezTo>
                  <a:lnTo>
                    <a:pt x="3429" y="3950"/>
                  </a:lnTo>
                  <a:cubicBezTo>
                    <a:pt x="3429" y="3950"/>
                    <a:pt x="3917" y="3438"/>
                    <a:pt x="4167" y="3033"/>
                  </a:cubicBezTo>
                  <a:cubicBezTo>
                    <a:pt x="4167" y="3033"/>
                    <a:pt x="2917" y="605"/>
                    <a:pt x="2417" y="116"/>
                  </a:cubicBezTo>
                  <a:cubicBezTo>
                    <a:pt x="2329" y="35"/>
                    <a:pt x="2203" y="1"/>
                    <a:pt x="2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1825004" y="4982321"/>
              <a:ext cx="118240" cy="64421"/>
            </a:xfrm>
            <a:custGeom>
              <a:avLst/>
              <a:gdLst/>
              <a:ahLst/>
              <a:cxnLst/>
              <a:rect l="l" t="t" r="r" b="b"/>
              <a:pathLst>
                <a:path w="2621" h="1428" extrusionOk="0">
                  <a:moveTo>
                    <a:pt x="1938" y="0"/>
                  </a:moveTo>
                  <a:cubicBezTo>
                    <a:pt x="1748" y="0"/>
                    <a:pt x="1543" y="63"/>
                    <a:pt x="1370" y="240"/>
                  </a:cubicBezTo>
                  <a:cubicBezTo>
                    <a:pt x="1370" y="240"/>
                    <a:pt x="1180" y="466"/>
                    <a:pt x="894" y="633"/>
                  </a:cubicBezTo>
                  <a:cubicBezTo>
                    <a:pt x="596" y="788"/>
                    <a:pt x="180" y="966"/>
                    <a:pt x="96" y="1085"/>
                  </a:cubicBezTo>
                  <a:cubicBezTo>
                    <a:pt x="1" y="1204"/>
                    <a:pt x="108" y="1407"/>
                    <a:pt x="275" y="1419"/>
                  </a:cubicBezTo>
                  <a:cubicBezTo>
                    <a:pt x="342" y="1423"/>
                    <a:pt x="575" y="1428"/>
                    <a:pt x="857" y="1428"/>
                  </a:cubicBezTo>
                  <a:cubicBezTo>
                    <a:pt x="1320" y="1428"/>
                    <a:pt x="1917" y="1416"/>
                    <a:pt x="2132" y="1371"/>
                  </a:cubicBezTo>
                  <a:cubicBezTo>
                    <a:pt x="2489" y="1300"/>
                    <a:pt x="2597" y="1252"/>
                    <a:pt x="2608" y="1204"/>
                  </a:cubicBezTo>
                  <a:cubicBezTo>
                    <a:pt x="2620" y="1169"/>
                    <a:pt x="2561" y="454"/>
                    <a:pt x="2537" y="276"/>
                  </a:cubicBezTo>
                  <a:cubicBezTo>
                    <a:pt x="2515" y="165"/>
                    <a:pt x="2247" y="0"/>
                    <a:pt x="1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726596" y="2734519"/>
              <a:ext cx="107458" cy="231021"/>
            </a:xfrm>
            <a:custGeom>
              <a:avLst/>
              <a:gdLst/>
              <a:ahLst/>
              <a:cxnLst/>
              <a:rect l="l" t="t" r="r" b="b"/>
              <a:pathLst>
                <a:path w="2382" h="5121" extrusionOk="0">
                  <a:moveTo>
                    <a:pt x="167" y="0"/>
                  </a:moveTo>
                  <a:lnTo>
                    <a:pt x="1" y="131"/>
                  </a:lnTo>
                  <a:cubicBezTo>
                    <a:pt x="1" y="131"/>
                    <a:pt x="60" y="215"/>
                    <a:pt x="155" y="334"/>
                  </a:cubicBezTo>
                  <a:cubicBezTo>
                    <a:pt x="239" y="453"/>
                    <a:pt x="394" y="608"/>
                    <a:pt x="525" y="834"/>
                  </a:cubicBezTo>
                  <a:cubicBezTo>
                    <a:pt x="834" y="1251"/>
                    <a:pt x="1179" y="1858"/>
                    <a:pt x="1465" y="2489"/>
                  </a:cubicBezTo>
                  <a:cubicBezTo>
                    <a:pt x="1739" y="3108"/>
                    <a:pt x="1953" y="3787"/>
                    <a:pt x="2060" y="4287"/>
                  </a:cubicBezTo>
                  <a:cubicBezTo>
                    <a:pt x="2120" y="4537"/>
                    <a:pt x="2144" y="4751"/>
                    <a:pt x="2156" y="4894"/>
                  </a:cubicBezTo>
                  <a:cubicBezTo>
                    <a:pt x="2180" y="5049"/>
                    <a:pt x="2180" y="5120"/>
                    <a:pt x="2180" y="5120"/>
                  </a:cubicBezTo>
                  <a:lnTo>
                    <a:pt x="2382" y="5120"/>
                  </a:lnTo>
                  <a:cubicBezTo>
                    <a:pt x="2382" y="5120"/>
                    <a:pt x="2370" y="5013"/>
                    <a:pt x="2358" y="4882"/>
                  </a:cubicBezTo>
                  <a:cubicBezTo>
                    <a:pt x="2334" y="4715"/>
                    <a:pt x="2311" y="4501"/>
                    <a:pt x="2251" y="4239"/>
                  </a:cubicBezTo>
                  <a:cubicBezTo>
                    <a:pt x="2144" y="3727"/>
                    <a:pt x="1941" y="3036"/>
                    <a:pt x="1644" y="2394"/>
                  </a:cubicBezTo>
                  <a:cubicBezTo>
                    <a:pt x="1346" y="1763"/>
                    <a:pt x="1001" y="1143"/>
                    <a:pt x="691" y="715"/>
                  </a:cubicBezTo>
                  <a:cubicBezTo>
                    <a:pt x="548" y="489"/>
                    <a:pt x="406" y="310"/>
                    <a:pt x="310" y="191"/>
                  </a:cubicBezTo>
                  <a:cubicBezTo>
                    <a:pt x="227" y="72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668039" y="2674925"/>
              <a:ext cx="72045" cy="65819"/>
            </a:xfrm>
            <a:custGeom>
              <a:avLst/>
              <a:gdLst/>
              <a:ahLst/>
              <a:cxnLst/>
              <a:rect l="l" t="t" r="r" b="b"/>
              <a:pathLst>
                <a:path w="1597" h="1459" extrusionOk="0">
                  <a:moveTo>
                    <a:pt x="665" y="1"/>
                  </a:moveTo>
                  <a:cubicBezTo>
                    <a:pt x="504" y="1"/>
                    <a:pt x="353" y="59"/>
                    <a:pt x="239" y="178"/>
                  </a:cubicBezTo>
                  <a:cubicBezTo>
                    <a:pt x="1" y="428"/>
                    <a:pt x="37" y="893"/>
                    <a:pt x="322" y="1179"/>
                  </a:cubicBezTo>
                  <a:cubicBezTo>
                    <a:pt x="478" y="1362"/>
                    <a:pt x="701" y="1458"/>
                    <a:pt x="913" y="1458"/>
                  </a:cubicBezTo>
                  <a:cubicBezTo>
                    <a:pt x="1059" y="1458"/>
                    <a:pt x="1199" y="1413"/>
                    <a:pt x="1311" y="1321"/>
                  </a:cubicBezTo>
                  <a:cubicBezTo>
                    <a:pt x="1596" y="1083"/>
                    <a:pt x="1596" y="619"/>
                    <a:pt x="1287" y="286"/>
                  </a:cubicBezTo>
                  <a:cubicBezTo>
                    <a:pt x="1099" y="98"/>
                    <a:pt x="873" y="1"/>
                    <a:pt x="665" y="1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672370" y="2678128"/>
              <a:ext cx="74706" cy="70917"/>
            </a:xfrm>
            <a:custGeom>
              <a:avLst/>
              <a:gdLst/>
              <a:ahLst/>
              <a:cxnLst/>
              <a:rect l="l" t="t" r="r" b="b"/>
              <a:pathLst>
                <a:path w="1656" h="1572" extrusionOk="0">
                  <a:moveTo>
                    <a:pt x="1393" y="0"/>
                  </a:moveTo>
                  <a:cubicBezTo>
                    <a:pt x="1394" y="1"/>
                    <a:pt x="1394" y="2"/>
                    <a:pt x="1394" y="2"/>
                  </a:cubicBezTo>
                  <a:lnTo>
                    <a:pt x="1394" y="2"/>
                  </a:lnTo>
                  <a:cubicBezTo>
                    <a:pt x="1395" y="1"/>
                    <a:pt x="1395" y="0"/>
                    <a:pt x="1393" y="0"/>
                  </a:cubicBezTo>
                  <a:close/>
                  <a:moveTo>
                    <a:pt x="1394" y="2"/>
                  </a:moveTo>
                  <a:cubicBezTo>
                    <a:pt x="1387" y="27"/>
                    <a:pt x="1139" y="261"/>
                    <a:pt x="1072" y="643"/>
                  </a:cubicBezTo>
                  <a:cubicBezTo>
                    <a:pt x="1072" y="643"/>
                    <a:pt x="1000" y="584"/>
                    <a:pt x="881" y="524"/>
                  </a:cubicBezTo>
                  <a:cubicBezTo>
                    <a:pt x="762" y="465"/>
                    <a:pt x="607" y="417"/>
                    <a:pt x="476" y="417"/>
                  </a:cubicBezTo>
                  <a:cubicBezTo>
                    <a:pt x="465" y="548"/>
                    <a:pt x="524" y="703"/>
                    <a:pt x="560" y="810"/>
                  </a:cubicBezTo>
                  <a:cubicBezTo>
                    <a:pt x="607" y="929"/>
                    <a:pt x="655" y="1000"/>
                    <a:pt x="655" y="1000"/>
                  </a:cubicBezTo>
                  <a:cubicBezTo>
                    <a:pt x="250" y="1048"/>
                    <a:pt x="0" y="1310"/>
                    <a:pt x="0" y="1310"/>
                  </a:cubicBezTo>
                  <a:cubicBezTo>
                    <a:pt x="283" y="1508"/>
                    <a:pt x="567" y="1572"/>
                    <a:pt x="790" y="1572"/>
                  </a:cubicBezTo>
                  <a:cubicBezTo>
                    <a:pt x="849" y="1572"/>
                    <a:pt x="903" y="1567"/>
                    <a:pt x="953" y="1560"/>
                  </a:cubicBezTo>
                  <a:cubicBezTo>
                    <a:pt x="1203" y="1536"/>
                    <a:pt x="1369" y="1441"/>
                    <a:pt x="1369" y="1441"/>
                  </a:cubicBezTo>
                  <a:cubicBezTo>
                    <a:pt x="1369" y="1441"/>
                    <a:pt x="1500" y="1310"/>
                    <a:pt x="1572" y="1060"/>
                  </a:cubicBezTo>
                  <a:cubicBezTo>
                    <a:pt x="1655" y="810"/>
                    <a:pt x="1655" y="442"/>
                    <a:pt x="139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2044704" y="4831283"/>
              <a:ext cx="88691" cy="111022"/>
            </a:xfrm>
            <a:custGeom>
              <a:avLst/>
              <a:gdLst/>
              <a:ahLst/>
              <a:cxnLst/>
              <a:rect l="l" t="t" r="r" b="b"/>
              <a:pathLst>
                <a:path w="1966" h="2461" extrusionOk="0">
                  <a:moveTo>
                    <a:pt x="1174" y="0"/>
                  </a:moveTo>
                  <a:cubicBezTo>
                    <a:pt x="922" y="0"/>
                    <a:pt x="370" y="252"/>
                    <a:pt x="370" y="802"/>
                  </a:cubicBezTo>
                  <a:cubicBezTo>
                    <a:pt x="370" y="802"/>
                    <a:pt x="382" y="1100"/>
                    <a:pt x="274" y="1421"/>
                  </a:cubicBezTo>
                  <a:cubicBezTo>
                    <a:pt x="179" y="1731"/>
                    <a:pt x="1" y="2147"/>
                    <a:pt x="13" y="2290"/>
                  </a:cubicBezTo>
                  <a:cubicBezTo>
                    <a:pt x="21" y="2394"/>
                    <a:pt x="120" y="2461"/>
                    <a:pt x="224" y="2461"/>
                  </a:cubicBezTo>
                  <a:cubicBezTo>
                    <a:pt x="275" y="2461"/>
                    <a:pt x="327" y="2445"/>
                    <a:pt x="370" y="2409"/>
                  </a:cubicBezTo>
                  <a:cubicBezTo>
                    <a:pt x="525" y="2314"/>
                    <a:pt x="1501" y="1397"/>
                    <a:pt x="1715" y="1100"/>
                  </a:cubicBezTo>
                  <a:cubicBezTo>
                    <a:pt x="1918" y="802"/>
                    <a:pt x="1965" y="707"/>
                    <a:pt x="1953" y="659"/>
                  </a:cubicBezTo>
                  <a:cubicBezTo>
                    <a:pt x="1929" y="612"/>
                    <a:pt x="1394" y="135"/>
                    <a:pt x="1263" y="16"/>
                  </a:cubicBezTo>
                  <a:cubicBezTo>
                    <a:pt x="1241" y="6"/>
                    <a:pt x="1211" y="0"/>
                    <a:pt x="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578896" y="2795647"/>
              <a:ext cx="260525" cy="204856"/>
            </a:xfrm>
            <a:custGeom>
              <a:avLst/>
              <a:gdLst/>
              <a:ahLst/>
              <a:cxnLst/>
              <a:rect l="l" t="t" r="r" b="b"/>
              <a:pathLst>
                <a:path w="5775" h="4541" extrusionOk="0">
                  <a:moveTo>
                    <a:pt x="729" y="0"/>
                  </a:moveTo>
                  <a:cubicBezTo>
                    <a:pt x="279" y="0"/>
                    <a:pt x="0" y="62"/>
                    <a:pt x="0" y="62"/>
                  </a:cubicBezTo>
                  <a:cubicBezTo>
                    <a:pt x="0" y="62"/>
                    <a:pt x="72" y="2086"/>
                    <a:pt x="1977" y="3563"/>
                  </a:cubicBezTo>
                  <a:cubicBezTo>
                    <a:pt x="3017" y="4361"/>
                    <a:pt x="4025" y="4541"/>
                    <a:pt x="4722" y="4541"/>
                  </a:cubicBezTo>
                  <a:cubicBezTo>
                    <a:pt x="5294" y="4541"/>
                    <a:pt x="5656" y="4420"/>
                    <a:pt x="5656" y="4420"/>
                  </a:cubicBezTo>
                  <a:cubicBezTo>
                    <a:pt x="5656" y="4420"/>
                    <a:pt x="5775" y="2551"/>
                    <a:pt x="3882" y="1086"/>
                  </a:cubicBezTo>
                  <a:cubicBezTo>
                    <a:pt x="2692" y="172"/>
                    <a:pt x="1475" y="0"/>
                    <a:pt x="729" y="0"/>
                  </a:cubicBezTo>
                  <a:close/>
                </a:path>
              </a:pathLst>
            </a:custGeom>
            <a:solidFill>
              <a:srgbClr val="91B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613272" y="2824204"/>
              <a:ext cx="221863" cy="172465"/>
            </a:xfrm>
            <a:custGeom>
              <a:avLst/>
              <a:gdLst/>
              <a:ahLst/>
              <a:cxnLst/>
              <a:rect l="l" t="t" r="r" b="b"/>
              <a:pathLst>
                <a:path w="4918" h="3823" extrusionOk="0">
                  <a:moveTo>
                    <a:pt x="60" y="1"/>
                  </a:moveTo>
                  <a:lnTo>
                    <a:pt x="0" y="84"/>
                  </a:lnTo>
                  <a:lnTo>
                    <a:pt x="4858" y="3823"/>
                  </a:lnTo>
                  <a:lnTo>
                    <a:pt x="4918" y="373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641197" y="2884926"/>
              <a:ext cx="52150" cy="5955"/>
            </a:xfrm>
            <a:custGeom>
              <a:avLst/>
              <a:gdLst/>
              <a:ahLst/>
              <a:cxnLst/>
              <a:rect l="l" t="t" r="r" b="b"/>
              <a:pathLst>
                <a:path w="1156" h="132" extrusionOk="0">
                  <a:moveTo>
                    <a:pt x="1144" y="0"/>
                  </a:moveTo>
                  <a:lnTo>
                    <a:pt x="1" y="36"/>
                  </a:lnTo>
                  <a:lnTo>
                    <a:pt x="1" y="131"/>
                  </a:lnTo>
                  <a:lnTo>
                    <a:pt x="1156" y="9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663753" y="2823121"/>
              <a:ext cx="16150" cy="51609"/>
            </a:xfrm>
            <a:custGeom>
              <a:avLst/>
              <a:gdLst/>
              <a:ahLst/>
              <a:cxnLst/>
              <a:rect l="l" t="t" r="r" b="b"/>
              <a:pathLst>
                <a:path w="358" h="1144" extrusionOk="0">
                  <a:moveTo>
                    <a:pt x="96" y="1"/>
                  </a:moveTo>
                  <a:lnTo>
                    <a:pt x="1" y="25"/>
                  </a:lnTo>
                  <a:lnTo>
                    <a:pt x="251" y="1144"/>
                  </a:lnTo>
                  <a:lnTo>
                    <a:pt x="358" y="11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697588" y="2927874"/>
              <a:ext cx="52150" cy="5955"/>
            </a:xfrm>
            <a:custGeom>
              <a:avLst/>
              <a:gdLst/>
              <a:ahLst/>
              <a:cxnLst/>
              <a:rect l="l" t="t" r="r" b="b"/>
              <a:pathLst>
                <a:path w="1156" h="132" extrusionOk="0">
                  <a:moveTo>
                    <a:pt x="1144" y="1"/>
                  </a:moveTo>
                  <a:lnTo>
                    <a:pt x="1" y="36"/>
                  </a:lnTo>
                  <a:lnTo>
                    <a:pt x="1" y="132"/>
                  </a:lnTo>
                  <a:lnTo>
                    <a:pt x="1156" y="96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720145" y="2866655"/>
              <a:ext cx="16150" cy="51609"/>
            </a:xfrm>
            <a:custGeom>
              <a:avLst/>
              <a:gdLst/>
              <a:ahLst/>
              <a:cxnLst/>
              <a:rect l="l" t="t" r="r" b="b"/>
              <a:pathLst>
                <a:path w="358" h="1144" extrusionOk="0">
                  <a:moveTo>
                    <a:pt x="108" y="0"/>
                  </a:moveTo>
                  <a:lnTo>
                    <a:pt x="1" y="24"/>
                  </a:lnTo>
                  <a:lnTo>
                    <a:pt x="263" y="1143"/>
                  </a:lnTo>
                  <a:lnTo>
                    <a:pt x="358" y="112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753979" y="2971408"/>
              <a:ext cx="52150" cy="6451"/>
            </a:xfrm>
            <a:custGeom>
              <a:avLst/>
              <a:gdLst/>
              <a:ahLst/>
              <a:cxnLst/>
              <a:rect l="l" t="t" r="r" b="b"/>
              <a:pathLst>
                <a:path w="1156" h="143" extrusionOk="0">
                  <a:moveTo>
                    <a:pt x="1144" y="0"/>
                  </a:moveTo>
                  <a:lnTo>
                    <a:pt x="1" y="36"/>
                  </a:lnTo>
                  <a:lnTo>
                    <a:pt x="1" y="143"/>
                  </a:lnTo>
                  <a:lnTo>
                    <a:pt x="1156" y="107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776536" y="2910144"/>
              <a:ext cx="16195" cy="51609"/>
            </a:xfrm>
            <a:custGeom>
              <a:avLst/>
              <a:gdLst/>
              <a:ahLst/>
              <a:cxnLst/>
              <a:rect l="l" t="t" r="r" b="b"/>
              <a:pathLst>
                <a:path w="359" h="1144" extrusionOk="0">
                  <a:moveTo>
                    <a:pt x="108" y="1"/>
                  </a:moveTo>
                  <a:lnTo>
                    <a:pt x="1" y="25"/>
                  </a:lnTo>
                  <a:lnTo>
                    <a:pt x="263" y="1144"/>
                  </a:lnTo>
                  <a:lnTo>
                    <a:pt x="358" y="112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796430" y="2796279"/>
              <a:ext cx="193397" cy="203683"/>
            </a:xfrm>
            <a:custGeom>
              <a:avLst/>
              <a:gdLst/>
              <a:ahLst/>
              <a:cxnLst/>
              <a:rect l="l" t="t" r="r" b="b"/>
              <a:pathLst>
                <a:path w="4287" h="4515" extrusionOk="0">
                  <a:moveTo>
                    <a:pt x="3941" y="1"/>
                  </a:moveTo>
                  <a:cubicBezTo>
                    <a:pt x="3941" y="1"/>
                    <a:pt x="2322" y="60"/>
                    <a:pt x="1167" y="1584"/>
                  </a:cubicBezTo>
                  <a:cubicBezTo>
                    <a:pt x="1" y="3084"/>
                    <a:pt x="477" y="4513"/>
                    <a:pt x="477" y="4513"/>
                  </a:cubicBezTo>
                  <a:cubicBezTo>
                    <a:pt x="477" y="4513"/>
                    <a:pt x="499" y="4515"/>
                    <a:pt x="541" y="4515"/>
                  </a:cubicBezTo>
                  <a:cubicBezTo>
                    <a:pt x="839" y="4515"/>
                    <a:pt x="2109" y="4432"/>
                    <a:pt x="3132" y="3096"/>
                  </a:cubicBezTo>
                  <a:cubicBezTo>
                    <a:pt x="4287" y="1596"/>
                    <a:pt x="3941" y="1"/>
                    <a:pt x="3941" y="1"/>
                  </a:cubicBezTo>
                  <a:close/>
                </a:path>
              </a:pathLst>
            </a:custGeom>
            <a:solidFill>
              <a:srgbClr val="BCE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-87151" y="2326833"/>
              <a:ext cx="577440" cy="860521"/>
            </a:xfrm>
            <a:custGeom>
              <a:avLst/>
              <a:gdLst/>
              <a:ahLst/>
              <a:cxnLst/>
              <a:rect l="l" t="t" r="r" b="b"/>
              <a:pathLst>
                <a:path w="12800" h="19075" extrusionOk="0">
                  <a:moveTo>
                    <a:pt x="1310" y="1"/>
                  </a:moveTo>
                  <a:cubicBezTo>
                    <a:pt x="1060" y="346"/>
                    <a:pt x="775" y="894"/>
                    <a:pt x="537" y="1644"/>
                  </a:cubicBezTo>
                  <a:cubicBezTo>
                    <a:pt x="417" y="2013"/>
                    <a:pt x="310" y="2429"/>
                    <a:pt x="227" y="2870"/>
                  </a:cubicBezTo>
                  <a:cubicBezTo>
                    <a:pt x="132" y="3322"/>
                    <a:pt x="72" y="3834"/>
                    <a:pt x="25" y="4334"/>
                  </a:cubicBezTo>
                  <a:cubicBezTo>
                    <a:pt x="25" y="4334"/>
                    <a:pt x="477" y="4513"/>
                    <a:pt x="941" y="4704"/>
                  </a:cubicBezTo>
                  <a:lnTo>
                    <a:pt x="1834" y="5061"/>
                  </a:lnTo>
                  <a:cubicBezTo>
                    <a:pt x="1834" y="5061"/>
                    <a:pt x="1370" y="5073"/>
                    <a:pt x="918" y="5096"/>
                  </a:cubicBezTo>
                  <a:cubicBezTo>
                    <a:pt x="465" y="5108"/>
                    <a:pt x="13" y="5120"/>
                    <a:pt x="13" y="5120"/>
                  </a:cubicBezTo>
                  <a:cubicBezTo>
                    <a:pt x="1" y="7299"/>
                    <a:pt x="525" y="9883"/>
                    <a:pt x="1953" y="12300"/>
                  </a:cubicBezTo>
                  <a:cubicBezTo>
                    <a:pt x="2203" y="12740"/>
                    <a:pt x="2489" y="13145"/>
                    <a:pt x="2763" y="13550"/>
                  </a:cubicBezTo>
                  <a:cubicBezTo>
                    <a:pt x="3049" y="13931"/>
                    <a:pt x="3334" y="14312"/>
                    <a:pt x="3644" y="14645"/>
                  </a:cubicBezTo>
                  <a:cubicBezTo>
                    <a:pt x="3644" y="14645"/>
                    <a:pt x="4287" y="14610"/>
                    <a:pt x="4930" y="14574"/>
                  </a:cubicBezTo>
                  <a:cubicBezTo>
                    <a:pt x="5561" y="14526"/>
                    <a:pt x="6192" y="14490"/>
                    <a:pt x="6192" y="14490"/>
                  </a:cubicBezTo>
                  <a:lnTo>
                    <a:pt x="6192" y="14490"/>
                  </a:lnTo>
                  <a:lnTo>
                    <a:pt x="4585" y="15645"/>
                  </a:lnTo>
                  <a:cubicBezTo>
                    <a:pt x="5882" y="16907"/>
                    <a:pt x="7192" y="17777"/>
                    <a:pt x="8157" y="18312"/>
                  </a:cubicBezTo>
                  <a:cubicBezTo>
                    <a:pt x="8645" y="18574"/>
                    <a:pt x="9049" y="18777"/>
                    <a:pt x="9335" y="18896"/>
                  </a:cubicBezTo>
                  <a:cubicBezTo>
                    <a:pt x="9609" y="19015"/>
                    <a:pt x="9776" y="19074"/>
                    <a:pt x="9776" y="19074"/>
                  </a:cubicBezTo>
                  <a:lnTo>
                    <a:pt x="11288" y="18027"/>
                  </a:lnTo>
                  <a:lnTo>
                    <a:pt x="12788" y="16991"/>
                  </a:lnTo>
                  <a:cubicBezTo>
                    <a:pt x="12788" y="16991"/>
                    <a:pt x="12800" y="16896"/>
                    <a:pt x="12800" y="16705"/>
                  </a:cubicBezTo>
                  <a:cubicBezTo>
                    <a:pt x="12800" y="16526"/>
                    <a:pt x="12800" y="16241"/>
                    <a:pt x="12788" y="15895"/>
                  </a:cubicBezTo>
                  <a:cubicBezTo>
                    <a:pt x="12752" y="15217"/>
                    <a:pt x="12657" y="14252"/>
                    <a:pt x="12431" y="13121"/>
                  </a:cubicBezTo>
                  <a:lnTo>
                    <a:pt x="11133" y="13931"/>
                  </a:lnTo>
                  <a:lnTo>
                    <a:pt x="11133" y="13931"/>
                  </a:lnTo>
                  <a:lnTo>
                    <a:pt x="12205" y="12228"/>
                  </a:lnTo>
                  <a:cubicBezTo>
                    <a:pt x="11847" y="10764"/>
                    <a:pt x="11264" y="9097"/>
                    <a:pt x="10323" y="7430"/>
                  </a:cubicBezTo>
                  <a:cubicBezTo>
                    <a:pt x="9573" y="6108"/>
                    <a:pt x="8692" y="4989"/>
                    <a:pt x="7752" y="4061"/>
                  </a:cubicBezTo>
                  <a:lnTo>
                    <a:pt x="6311" y="5073"/>
                  </a:lnTo>
                  <a:cubicBezTo>
                    <a:pt x="6311" y="5073"/>
                    <a:pt x="6502" y="4656"/>
                    <a:pt x="6692" y="4263"/>
                  </a:cubicBezTo>
                  <a:cubicBezTo>
                    <a:pt x="6906" y="3858"/>
                    <a:pt x="7097" y="3453"/>
                    <a:pt x="7097" y="3453"/>
                  </a:cubicBezTo>
                  <a:cubicBezTo>
                    <a:pt x="5966" y="2453"/>
                    <a:pt x="4823" y="1679"/>
                    <a:pt x="3799" y="1108"/>
                  </a:cubicBezTo>
                  <a:cubicBezTo>
                    <a:pt x="3275" y="822"/>
                    <a:pt x="2811" y="584"/>
                    <a:pt x="2394" y="393"/>
                  </a:cubicBezTo>
                  <a:cubicBezTo>
                    <a:pt x="1977" y="191"/>
                    <a:pt x="1608" y="7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287783" y="2541706"/>
              <a:ext cx="288991" cy="606989"/>
            </a:xfrm>
            <a:custGeom>
              <a:avLst/>
              <a:gdLst/>
              <a:ahLst/>
              <a:cxnLst/>
              <a:rect l="l" t="t" r="r" b="b"/>
              <a:pathLst>
                <a:path w="6406" h="13455" extrusionOk="0">
                  <a:moveTo>
                    <a:pt x="3275" y="0"/>
                  </a:moveTo>
                  <a:cubicBezTo>
                    <a:pt x="2798" y="250"/>
                    <a:pt x="1989" y="988"/>
                    <a:pt x="1322" y="2143"/>
                  </a:cubicBezTo>
                  <a:cubicBezTo>
                    <a:pt x="1322" y="2143"/>
                    <a:pt x="1524" y="2381"/>
                    <a:pt x="1739" y="2608"/>
                  </a:cubicBezTo>
                  <a:cubicBezTo>
                    <a:pt x="1941" y="2834"/>
                    <a:pt x="2155" y="3072"/>
                    <a:pt x="2155" y="3072"/>
                  </a:cubicBezTo>
                  <a:lnTo>
                    <a:pt x="1620" y="2834"/>
                  </a:lnTo>
                  <a:lnTo>
                    <a:pt x="1084" y="2596"/>
                  </a:lnTo>
                  <a:cubicBezTo>
                    <a:pt x="441" y="3846"/>
                    <a:pt x="0" y="5465"/>
                    <a:pt x="119" y="7263"/>
                  </a:cubicBezTo>
                  <a:cubicBezTo>
                    <a:pt x="155" y="7918"/>
                    <a:pt x="262" y="8525"/>
                    <a:pt x="393" y="9096"/>
                  </a:cubicBezTo>
                  <a:lnTo>
                    <a:pt x="1905" y="9751"/>
                  </a:lnTo>
                  <a:lnTo>
                    <a:pt x="631" y="9966"/>
                  </a:lnTo>
                  <a:cubicBezTo>
                    <a:pt x="1012" y="11073"/>
                    <a:pt x="1500" y="11942"/>
                    <a:pt x="1905" y="12537"/>
                  </a:cubicBezTo>
                  <a:cubicBezTo>
                    <a:pt x="2096" y="12835"/>
                    <a:pt x="2274" y="13061"/>
                    <a:pt x="2405" y="13216"/>
                  </a:cubicBezTo>
                  <a:cubicBezTo>
                    <a:pt x="2524" y="13371"/>
                    <a:pt x="2608" y="13454"/>
                    <a:pt x="2608" y="13454"/>
                  </a:cubicBezTo>
                  <a:lnTo>
                    <a:pt x="3775" y="13311"/>
                  </a:lnTo>
                  <a:lnTo>
                    <a:pt x="4929" y="13156"/>
                  </a:lnTo>
                  <a:cubicBezTo>
                    <a:pt x="4929" y="13156"/>
                    <a:pt x="5072" y="12942"/>
                    <a:pt x="5251" y="12537"/>
                  </a:cubicBezTo>
                  <a:cubicBezTo>
                    <a:pt x="5430" y="12133"/>
                    <a:pt x="5668" y="11549"/>
                    <a:pt x="5858" y="10835"/>
                  </a:cubicBezTo>
                  <a:lnTo>
                    <a:pt x="5858" y="10835"/>
                  </a:lnTo>
                  <a:lnTo>
                    <a:pt x="4918" y="10918"/>
                  </a:lnTo>
                  <a:lnTo>
                    <a:pt x="6037" y="10239"/>
                  </a:lnTo>
                  <a:cubicBezTo>
                    <a:pt x="6263" y="9287"/>
                    <a:pt x="6406" y="8168"/>
                    <a:pt x="6370" y="6918"/>
                  </a:cubicBezTo>
                  <a:cubicBezTo>
                    <a:pt x="6323" y="5941"/>
                    <a:pt x="6120" y="5036"/>
                    <a:pt x="5858" y="4215"/>
                  </a:cubicBezTo>
                  <a:lnTo>
                    <a:pt x="4727" y="4382"/>
                  </a:lnTo>
                  <a:cubicBezTo>
                    <a:pt x="4727" y="4382"/>
                    <a:pt x="4965" y="4203"/>
                    <a:pt x="5191" y="4024"/>
                  </a:cubicBezTo>
                  <a:cubicBezTo>
                    <a:pt x="5430" y="3846"/>
                    <a:pt x="5656" y="3667"/>
                    <a:pt x="5656" y="3667"/>
                  </a:cubicBezTo>
                  <a:cubicBezTo>
                    <a:pt x="5299" y="2750"/>
                    <a:pt x="4846" y="1965"/>
                    <a:pt x="4418" y="1345"/>
                  </a:cubicBezTo>
                  <a:cubicBezTo>
                    <a:pt x="3989" y="714"/>
                    <a:pt x="3584" y="238"/>
                    <a:pt x="3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938373" y="2710248"/>
              <a:ext cx="407185" cy="802055"/>
            </a:xfrm>
            <a:custGeom>
              <a:avLst/>
              <a:gdLst/>
              <a:ahLst/>
              <a:cxnLst/>
              <a:rect l="l" t="t" r="r" b="b"/>
              <a:pathLst>
                <a:path w="9026" h="17779" extrusionOk="0">
                  <a:moveTo>
                    <a:pt x="4637" y="1"/>
                  </a:moveTo>
                  <a:cubicBezTo>
                    <a:pt x="2561" y="1"/>
                    <a:pt x="1306" y="3393"/>
                    <a:pt x="1512" y="7861"/>
                  </a:cubicBezTo>
                  <a:cubicBezTo>
                    <a:pt x="1727" y="12504"/>
                    <a:pt x="0" y="17279"/>
                    <a:pt x="0" y="17279"/>
                  </a:cubicBezTo>
                  <a:lnTo>
                    <a:pt x="572" y="17779"/>
                  </a:lnTo>
                  <a:cubicBezTo>
                    <a:pt x="9025" y="8682"/>
                    <a:pt x="7084" y="288"/>
                    <a:pt x="4870" y="15"/>
                  </a:cubicBezTo>
                  <a:cubicBezTo>
                    <a:pt x="4791" y="5"/>
                    <a:pt x="4714" y="1"/>
                    <a:pt x="4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964132" y="3002536"/>
              <a:ext cx="155819" cy="479140"/>
            </a:xfrm>
            <a:custGeom>
              <a:avLst/>
              <a:gdLst/>
              <a:ahLst/>
              <a:cxnLst/>
              <a:rect l="l" t="t" r="r" b="b"/>
              <a:pathLst>
                <a:path w="3454" h="10621" extrusionOk="0">
                  <a:moveTo>
                    <a:pt x="3239" y="1"/>
                  </a:moveTo>
                  <a:cubicBezTo>
                    <a:pt x="3120" y="5489"/>
                    <a:pt x="25" y="10478"/>
                    <a:pt x="1" y="10526"/>
                  </a:cubicBezTo>
                  <a:lnTo>
                    <a:pt x="179" y="10621"/>
                  </a:lnTo>
                  <a:cubicBezTo>
                    <a:pt x="203" y="10585"/>
                    <a:pt x="3334" y="5549"/>
                    <a:pt x="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1938373" y="3251875"/>
              <a:ext cx="543606" cy="263683"/>
            </a:xfrm>
            <a:custGeom>
              <a:avLst/>
              <a:gdLst/>
              <a:ahLst/>
              <a:cxnLst/>
              <a:rect l="l" t="t" r="r" b="b"/>
              <a:pathLst>
                <a:path w="12050" h="5845" extrusionOk="0">
                  <a:moveTo>
                    <a:pt x="9375" y="1"/>
                  </a:moveTo>
                  <a:cubicBezTo>
                    <a:pt x="7096" y="1"/>
                    <a:pt x="3456" y="1297"/>
                    <a:pt x="0" y="5499"/>
                  </a:cubicBezTo>
                  <a:lnTo>
                    <a:pt x="393" y="5844"/>
                  </a:lnTo>
                  <a:cubicBezTo>
                    <a:pt x="393" y="5844"/>
                    <a:pt x="3477" y="4237"/>
                    <a:pt x="6644" y="3951"/>
                  </a:cubicBezTo>
                  <a:cubicBezTo>
                    <a:pt x="9811" y="3665"/>
                    <a:pt x="12049" y="2439"/>
                    <a:pt x="11656" y="951"/>
                  </a:cubicBezTo>
                  <a:cubicBezTo>
                    <a:pt x="11515" y="414"/>
                    <a:pt x="10662" y="1"/>
                    <a:pt x="9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1957140" y="3345756"/>
              <a:ext cx="313757" cy="152074"/>
            </a:xfrm>
            <a:custGeom>
              <a:avLst/>
              <a:gdLst/>
              <a:ahLst/>
              <a:cxnLst/>
              <a:rect l="l" t="t" r="r" b="b"/>
              <a:pathLst>
                <a:path w="6955" h="3371" extrusionOk="0">
                  <a:moveTo>
                    <a:pt x="6930" y="1"/>
                  </a:moveTo>
                  <a:cubicBezTo>
                    <a:pt x="3156" y="596"/>
                    <a:pt x="37" y="3180"/>
                    <a:pt x="1" y="3215"/>
                  </a:cubicBezTo>
                  <a:lnTo>
                    <a:pt x="132" y="3370"/>
                  </a:lnTo>
                  <a:cubicBezTo>
                    <a:pt x="168" y="3346"/>
                    <a:pt x="3263" y="798"/>
                    <a:pt x="6954" y="203"/>
                  </a:cubicBezTo>
                  <a:lnTo>
                    <a:pt x="69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2115080" y="3472523"/>
              <a:ext cx="470568" cy="302840"/>
            </a:xfrm>
            <a:custGeom>
              <a:avLst/>
              <a:gdLst/>
              <a:ahLst/>
              <a:cxnLst/>
              <a:rect l="l" t="t" r="r" b="b"/>
              <a:pathLst>
                <a:path w="10431" h="6713" extrusionOk="0">
                  <a:moveTo>
                    <a:pt x="7779" y="1"/>
                  </a:moveTo>
                  <a:cubicBezTo>
                    <a:pt x="7575" y="1"/>
                    <a:pt x="7368" y="4"/>
                    <a:pt x="7156" y="12"/>
                  </a:cubicBezTo>
                  <a:cubicBezTo>
                    <a:pt x="5930" y="60"/>
                    <a:pt x="4572" y="298"/>
                    <a:pt x="3144" y="917"/>
                  </a:cubicBezTo>
                  <a:cubicBezTo>
                    <a:pt x="1727" y="1548"/>
                    <a:pt x="953" y="2679"/>
                    <a:pt x="524" y="3680"/>
                  </a:cubicBezTo>
                  <a:cubicBezTo>
                    <a:pt x="96" y="4668"/>
                    <a:pt x="0" y="5501"/>
                    <a:pt x="0" y="5501"/>
                  </a:cubicBezTo>
                  <a:cubicBezTo>
                    <a:pt x="0" y="5501"/>
                    <a:pt x="655" y="6061"/>
                    <a:pt x="1691" y="6418"/>
                  </a:cubicBezTo>
                  <a:cubicBezTo>
                    <a:pt x="2190" y="6588"/>
                    <a:pt x="2777" y="6712"/>
                    <a:pt x="3418" y="6712"/>
                  </a:cubicBezTo>
                  <a:cubicBezTo>
                    <a:pt x="4124" y="6712"/>
                    <a:pt x="4893" y="6562"/>
                    <a:pt x="5680" y="6156"/>
                  </a:cubicBezTo>
                  <a:cubicBezTo>
                    <a:pt x="7168" y="5382"/>
                    <a:pt x="8263" y="4311"/>
                    <a:pt x="9013" y="3227"/>
                  </a:cubicBezTo>
                  <a:cubicBezTo>
                    <a:pt x="9775" y="2144"/>
                    <a:pt x="10192" y="1024"/>
                    <a:pt x="10430" y="167"/>
                  </a:cubicBezTo>
                  <a:cubicBezTo>
                    <a:pt x="9679" y="88"/>
                    <a:pt x="8779" y="1"/>
                    <a:pt x="7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2114539" y="3525712"/>
              <a:ext cx="396990" cy="196600"/>
            </a:xfrm>
            <a:custGeom>
              <a:avLst/>
              <a:gdLst/>
              <a:ahLst/>
              <a:cxnLst/>
              <a:rect l="l" t="t" r="r" b="b"/>
              <a:pathLst>
                <a:path w="8800" h="4358" extrusionOk="0">
                  <a:moveTo>
                    <a:pt x="8763" y="0"/>
                  </a:moveTo>
                  <a:cubicBezTo>
                    <a:pt x="8763" y="0"/>
                    <a:pt x="8632" y="72"/>
                    <a:pt x="8406" y="203"/>
                  </a:cubicBezTo>
                  <a:cubicBezTo>
                    <a:pt x="8168" y="334"/>
                    <a:pt x="7847" y="536"/>
                    <a:pt x="7442" y="750"/>
                  </a:cubicBezTo>
                  <a:cubicBezTo>
                    <a:pt x="6656" y="1203"/>
                    <a:pt x="5561" y="1762"/>
                    <a:pt x="4465" y="2298"/>
                  </a:cubicBezTo>
                  <a:cubicBezTo>
                    <a:pt x="3358" y="2834"/>
                    <a:pt x="2251" y="3346"/>
                    <a:pt x="1405" y="3703"/>
                  </a:cubicBezTo>
                  <a:cubicBezTo>
                    <a:pt x="560" y="4072"/>
                    <a:pt x="0" y="4298"/>
                    <a:pt x="0" y="4298"/>
                  </a:cubicBezTo>
                  <a:lnTo>
                    <a:pt x="24" y="4358"/>
                  </a:lnTo>
                  <a:cubicBezTo>
                    <a:pt x="24" y="4358"/>
                    <a:pt x="596" y="4132"/>
                    <a:pt x="1429" y="3763"/>
                  </a:cubicBezTo>
                  <a:cubicBezTo>
                    <a:pt x="2263" y="3394"/>
                    <a:pt x="3382" y="2893"/>
                    <a:pt x="4477" y="2358"/>
                  </a:cubicBezTo>
                  <a:cubicBezTo>
                    <a:pt x="5573" y="1822"/>
                    <a:pt x="6668" y="1262"/>
                    <a:pt x="7466" y="810"/>
                  </a:cubicBezTo>
                  <a:cubicBezTo>
                    <a:pt x="7870" y="596"/>
                    <a:pt x="8216" y="393"/>
                    <a:pt x="8442" y="262"/>
                  </a:cubicBezTo>
                  <a:cubicBezTo>
                    <a:pt x="8656" y="131"/>
                    <a:pt x="8799" y="60"/>
                    <a:pt x="8799" y="60"/>
                  </a:cubicBezTo>
                  <a:lnTo>
                    <a:pt x="8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2387923" y="3516554"/>
              <a:ext cx="25308" cy="77954"/>
            </a:xfrm>
            <a:custGeom>
              <a:avLst/>
              <a:gdLst/>
              <a:ahLst/>
              <a:cxnLst/>
              <a:rect l="l" t="t" r="r" b="b"/>
              <a:pathLst>
                <a:path w="561" h="1728" extrusionOk="0">
                  <a:moveTo>
                    <a:pt x="501" y="1"/>
                  </a:moveTo>
                  <a:cubicBezTo>
                    <a:pt x="215" y="537"/>
                    <a:pt x="84" y="953"/>
                    <a:pt x="36" y="1251"/>
                  </a:cubicBezTo>
                  <a:cubicBezTo>
                    <a:pt x="1" y="1549"/>
                    <a:pt x="25" y="1715"/>
                    <a:pt x="25" y="1727"/>
                  </a:cubicBezTo>
                  <a:lnTo>
                    <a:pt x="84" y="1715"/>
                  </a:lnTo>
                  <a:cubicBezTo>
                    <a:pt x="84" y="1715"/>
                    <a:pt x="72" y="1668"/>
                    <a:pt x="72" y="1596"/>
                  </a:cubicBezTo>
                  <a:cubicBezTo>
                    <a:pt x="72" y="1513"/>
                    <a:pt x="72" y="1406"/>
                    <a:pt x="96" y="1251"/>
                  </a:cubicBezTo>
                  <a:cubicBezTo>
                    <a:pt x="144" y="953"/>
                    <a:pt x="275" y="537"/>
                    <a:pt x="560" y="3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2318088" y="3629381"/>
              <a:ext cx="90857" cy="33879"/>
            </a:xfrm>
            <a:custGeom>
              <a:avLst/>
              <a:gdLst/>
              <a:ahLst/>
              <a:cxnLst/>
              <a:rect l="l" t="t" r="r" b="b"/>
              <a:pathLst>
                <a:path w="2014" h="751" extrusionOk="0">
                  <a:moveTo>
                    <a:pt x="37" y="0"/>
                  </a:moveTo>
                  <a:lnTo>
                    <a:pt x="1" y="48"/>
                  </a:lnTo>
                  <a:cubicBezTo>
                    <a:pt x="1" y="48"/>
                    <a:pt x="144" y="203"/>
                    <a:pt x="453" y="357"/>
                  </a:cubicBezTo>
                  <a:cubicBezTo>
                    <a:pt x="787" y="524"/>
                    <a:pt x="1275" y="703"/>
                    <a:pt x="2013" y="750"/>
                  </a:cubicBezTo>
                  <a:lnTo>
                    <a:pt x="2013" y="691"/>
                  </a:lnTo>
                  <a:cubicBezTo>
                    <a:pt x="1287" y="643"/>
                    <a:pt x="799" y="465"/>
                    <a:pt x="489" y="298"/>
                  </a:cubicBezTo>
                  <a:cubicBezTo>
                    <a:pt x="322" y="226"/>
                    <a:pt x="215" y="155"/>
                    <a:pt x="144" y="95"/>
                  </a:cubicBezTo>
                  <a:cubicBezTo>
                    <a:pt x="72" y="48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2184915" y="3690058"/>
              <a:ext cx="103172" cy="41955"/>
            </a:xfrm>
            <a:custGeom>
              <a:avLst/>
              <a:gdLst/>
              <a:ahLst/>
              <a:cxnLst/>
              <a:rect l="l" t="t" r="r" b="b"/>
              <a:pathLst>
                <a:path w="2287" h="930" extrusionOk="0">
                  <a:moveTo>
                    <a:pt x="48" y="1"/>
                  </a:moveTo>
                  <a:lnTo>
                    <a:pt x="0" y="48"/>
                  </a:lnTo>
                  <a:cubicBezTo>
                    <a:pt x="12" y="60"/>
                    <a:pt x="167" y="239"/>
                    <a:pt x="524" y="429"/>
                  </a:cubicBezTo>
                  <a:cubicBezTo>
                    <a:pt x="881" y="620"/>
                    <a:pt x="1441" y="846"/>
                    <a:pt x="2274" y="929"/>
                  </a:cubicBezTo>
                  <a:lnTo>
                    <a:pt x="2286" y="870"/>
                  </a:lnTo>
                  <a:cubicBezTo>
                    <a:pt x="1453" y="786"/>
                    <a:pt x="905" y="560"/>
                    <a:pt x="548" y="370"/>
                  </a:cubicBezTo>
                  <a:cubicBezTo>
                    <a:pt x="369" y="286"/>
                    <a:pt x="238" y="191"/>
                    <a:pt x="167" y="12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2240765" y="3551471"/>
              <a:ext cx="41955" cy="114450"/>
            </a:xfrm>
            <a:custGeom>
              <a:avLst/>
              <a:gdLst/>
              <a:ahLst/>
              <a:cxnLst/>
              <a:rect l="l" t="t" r="r" b="b"/>
              <a:pathLst>
                <a:path w="930" h="2537" extrusionOk="0">
                  <a:moveTo>
                    <a:pt x="870" y="1"/>
                  </a:moveTo>
                  <a:cubicBezTo>
                    <a:pt x="393" y="763"/>
                    <a:pt x="179" y="1394"/>
                    <a:pt x="84" y="1822"/>
                  </a:cubicBezTo>
                  <a:cubicBezTo>
                    <a:pt x="0" y="2263"/>
                    <a:pt x="24" y="2525"/>
                    <a:pt x="24" y="2537"/>
                  </a:cubicBezTo>
                  <a:lnTo>
                    <a:pt x="96" y="2525"/>
                  </a:lnTo>
                  <a:lnTo>
                    <a:pt x="96" y="2346"/>
                  </a:lnTo>
                  <a:cubicBezTo>
                    <a:pt x="96" y="2227"/>
                    <a:pt x="119" y="2061"/>
                    <a:pt x="155" y="1834"/>
                  </a:cubicBezTo>
                  <a:cubicBezTo>
                    <a:pt x="250" y="1406"/>
                    <a:pt x="453" y="775"/>
                    <a:pt x="929" y="36"/>
                  </a:cubicBezTo>
                  <a:lnTo>
                    <a:pt x="8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2438946" y="3567080"/>
              <a:ext cx="54857" cy="18271"/>
            </a:xfrm>
            <a:custGeom>
              <a:avLst/>
              <a:gdLst/>
              <a:ahLst/>
              <a:cxnLst/>
              <a:rect l="l" t="t" r="r" b="b"/>
              <a:pathLst>
                <a:path w="1216" h="405" extrusionOk="0">
                  <a:moveTo>
                    <a:pt x="37" y="0"/>
                  </a:moveTo>
                  <a:lnTo>
                    <a:pt x="1" y="48"/>
                  </a:lnTo>
                  <a:cubicBezTo>
                    <a:pt x="1" y="60"/>
                    <a:pt x="84" y="131"/>
                    <a:pt x="275" y="202"/>
                  </a:cubicBezTo>
                  <a:cubicBezTo>
                    <a:pt x="465" y="298"/>
                    <a:pt x="763" y="381"/>
                    <a:pt x="1215" y="405"/>
                  </a:cubicBezTo>
                  <a:lnTo>
                    <a:pt x="1215" y="345"/>
                  </a:lnTo>
                  <a:cubicBezTo>
                    <a:pt x="799" y="345"/>
                    <a:pt x="501" y="250"/>
                    <a:pt x="310" y="167"/>
                  </a:cubicBezTo>
                  <a:cubicBezTo>
                    <a:pt x="132" y="95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2094148" y="3724344"/>
              <a:ext cx="372268" cy="287186"/>
            </a:xfrm>
            <a:custGeom>
              <a:avLst/>
              <a:gdLst/>
              <a:ahLst/>
              <a:cxnLst/>
              <a:rect l="l" t="t" r="r" b="b"/>
              <a:pathLst>
                <a:path w="8252" h="6366" extrusionOk="0">
                  <a:moveTo>
                    <a:pt x="2487" y="1"/>
                  </a:moveTo>
                  <a:cubicBezTo>
                    <a:pt x="1342" y="1"/>
                    <a:pt x="464" y="395"/>
                    <a:pt x="464" y="395"/>
                  </a:cubicBezTo>
                  <a:cubicBezTo>
                    <a:pt x="464" y="395"/>
                    <a:pt x="0" y="3193"/>
                    <a:pt x="2191" y="4777"/>
                  </a:cubicBezTo>
                  <a:cubicBezTo>
                    <a:pt x="4011" y="6096"/>
                    <a:pt x="5938" y="6365"/>
                    <a:pt x="7398" y="6365"/>
                  </a:cubicBezTo>
                  <a:cubicBezTo>
                    <a:pt x="7705" y="6365"/>
                    <a:pt x="7991" y="6353"/>
                    <a:pt x="8251" y="6337"/>
                  </a:cubicBezTo>
                  <a:cubicBezTo>
                    <a:pt x="7906" y="4848"/>
                    <a:pt x="7239" y="2586"/>
                    <a:pt x="5144" y="907"/>
                  </a:cubicBezTo>
                  <a:cubicBezTo>
                    <a:pt x="4272" y="205"/>
                    <a:pt x="3310" y="1"/>
                    <a:pt x="2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2114539" y="3741623"/>
              <a:ext cx="293321" cy="225111"/>
            </a:xfrm>
            <a:custGeom>
              <a:avLst/>
              <a:gdLst/>
              <a:ahLst/>
              <a:cxnLst/>
              <a:rect l="l" t="t" r="r" b="b"/>
              <a:pathLst>
                <a:path w="6502" h="4990" extrusionOk="0">
                  <a:moveTo>
                    <a:pt x="24" y="1"/>
                  </a:moveTo>
                  <a:lnTo>
                    <a:pt x="0" y="36"/>
                  </a:lnTo>
                  <a:lnTo>
                    <a:pt x="6466" y="4989"/>
                  </a:lnTo>
                  <a:lnTo>
                    <a:pt x="6501" y="494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2315426" y="3883097"/>
              <a:ext cx="67173" cy="13804"/>
            </a:xfrm>
            <a:custGeom>
              <a:avLst/>
              <a:gdLst/>
              <a:ahLst/>
              <a:cxnLst/>
              <a:rect l="l" t="t" r="r" b="b"/>
              <a:pathLst>
                <a:path w="1489" h="306" extrusionOk="0">
                  <a:moveTo>
                    <a:pt x="1093" y="1"/>
                  </a:moveTo>
                  <a:cubicBezTo>
                    <a:pt x="781" y="1"/>
                    <a:pt x="541" y="40"/>
                    <a:pt x="369" y="91"/>
                  </a:cubicBezTo>
                  <a:cubicBezTo>
                    <a:pt x="119" y="163"/>
                    <a:pt x="12" y="258"/>
                    <a:pt x="0" y="258"/>
                  </a:cubicBezTo>
                  <a:lnTo>
                    <a:pt x="36" y="305"/>
                  </a:lnTo>
                  <a:lnTo>
                    <a:pt x="131" y="258"/>
                  </a:lnTo>
                  <a:cubicBezTo>
                    <a:pt x="191" y="222"/>
                    <a:pt x="274" y="186"/>
                    <a:pt x="393" y="151"/>
                  </a:cubicBezTo>
                  <a:cubicBezTo>
                    <a:pt x="565" y="99"/>
                    <a:pt x="798" y="60"/>
                    <a:pt x="1103" y="60"/>
                  </a:cubicBezTo>
                  <a:cubicBezTo>
                    <a:pt x="1221" y="60"/>
                    <a:pt x="1349" y="66"/>
                    <a:pt x="1489" y="79"/>
                  </a:cubicBezTo>
                  <a:lnTo>
                    <a:pt x="1489" y="20"/>
                  </a:lnTo>
                  <a:cubicBezTo>
                    <a:pt x="1346" y="6"/>
                    <a:pt x="1214" y="1"/>
                    <a:pt x="1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2258494" y="3854405"/>
              <a:ext cx="14526" cy="80075"/>
            </a:xfrm>
            <a:custGeom>
              <a:avLst/>
              <a:gdLst/>
              <a:ahLst/>
              <a:cxnLst/>
              <a:rect l="l" t="t" r="r" b="b"/>
              <a:pathLst>
                <a:path w="322" h="1775" extrusionOk="0">
                  <a:moveTo>
                    <a:pt x="72" y="1"/>
                  </a:moveTo>
                  <a:cubicBezTo>
                    <a:pt x="72" y="13"/>
                    <a:pt x="0" y="179"/>
                    <a:pt x="0" y="477"/>
                  </a:cubicBezTo>
                  <a:cubicBezTo>
                    <a:pt x="0" y="775"/>
                    <a:pt x="48" y="1203"/>
                    <a:pt x="274" y="1775"/>
                  </a:cubicBezTo>
                  <a:lnTo>
                    <a:pt x="322" y="1763"/>
                  </a:lnTo>
                  <a:cubicBezTo>
                    <a:pt x="96" y="1203"/>
                    <a:pt x="48" y="775"/>
                    <a:pt x="48" y="477"/>
                  </a:cubicBezTo>
                  <a:cubicBezTo>
                    <a:pt x="48" y="334"/>
                    <a:pt x="60" y="215"/>
                    <a:pt x="84" y="132"/>
                  </a:cubicBezTo>
                  <a:cubicBezTo>
                    <a:pt x="96" y="60"/>
                    <a:pt x="107" y="13"/>
                    <a:pt x="107" y="1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2161276" y="3781367"/>
              <a:ext cx="16150" cy="91353"/>
            </a:xfrm>
            <a:custGeom>
              <a:avLst/>
              <a:gdLst/>
              <a:ahLst/>
              <a:cxnLst/>
              <a:rect l="l" t="t" r="r" b="b"/>
              <a:pathLst>
                <a:path w="358" h="2025" extrusionOk="0">
                  <a:moveTo>
                    <a:pt x="72" y="1"/>
                  </a:moveTo>
                  <a:cubicBezTo>
                    <a:pt x="72" y="1"/>
                    <a:pt x="24" y="191"/>
                    <a:pt x="0" y="536"/>
                  </a:cubicBezTo>
                  <a:cubicBezTo>
                    <a:pt x="0" y="882"/>
                    <a:pt x="60" y="1382"/>
                    <a:pt x="310" y="2025"/>
                  </a:cubicBezTo>
                  <a:lnTo>
                    <a:pt x="357" y="2013"/>
                  </a:lnTo>
                  <a:cubicBezTo>
                    <a:pt x="119" y="1370"/>
                    <a:pt x="60" y="882"/>
                    <a:pt x="60" y="536"/>
                  </a:cubicBezTo>
                  <a:cubicBezTo>
                    <a:pt x="60" y="358"/>
                    <a:pt x="72" y="239"/>
                    <a:pt x="96" y="144"/>
                  </a:cubicBezTo>
                  <a:cubicBezTo>
                    <a:pt x="107" y="60"/>
                    <a:pt x="119" y="13"/>
                    <a:pt x="119" y="1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206930" y="3795397"/>
              <a:ext cx="99383" cy="18767"/>
            </a:xfrm>
            <a:custGeom>
              <a:avLst/>
              <a:gdLst/>
              <a:ahLst/>
              <a:cxnLst/>
              <a:rect l="l" t="t" r="r" b="b"/>
              <a:pathLst>
                <a:path w="2203" h="416" extrusionOk="0">
                  <a:moveTo>
                    <a:pt x="1611" y="1"/>
                  </a:moveTo>
                  <a:cubicBezTo>
                    <a:pt x="1164" y="1"/>
                    <a:pt x="814" y="62"/>
                    <a:pt x="560" y="130"/>
                  </a:cubicBezTo>
                  <a:cubicBezTo>
                    <a:pt x="203" y="237"/>
                    <a:pt x="24" y="356"/>
                    <a:pt x="0" y="368"/>
                  </a:cubicBezTo>
                  <a:lnTo>
                    <a:pt x="36" y="416"/>
                  </a:lnTo>
                  <a:cubicBezTo>
                    <a:pt x="36" y="416"/>
                    <a:pt x="84" y="392"/>
                    <a:pt x="167" y="344"/>
                  </a:cubicBezTo>
                  <a:cubicBezTo>
                    <a:pt x="262" y="297"/>
                    <a:pt x="393" y="237"/>
                    <a:pt x="572" y="190"/>
                  </a:cubicBezTo>
                  <a:cubicBezTo>
                    <a:pt x="826" y="122"/>
                    <a:pt x="1170" y="60"/>
                    <a:pt x="1614" y="60"/>
                  </a:cubicBezTo>
                  <a:cubicBezTo>
                    <a:pt x="1794" y="60"/>
                    <a:pt x="1990" y="70"/>
                    <a:pt x="2203" y="94"/>
                  </a:cubicBezTo>
                  <a:lnTo>
                    <a:pt x="2203" y="35"/>
                  </a:lnTo>
                  <a:cubicBezTo>
                    <a:pt x="1990" y="11"/>
                    <a:pt x="1793" y="1"/>
                    <a:pt x="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350344" y="3923699"/>
              <a:ext cx="9158" cy="47864"/>
            </a:xfrm>
            <a:custGeom>
              <a:avLst/>
              <a:gdLst/>
              <a:ahLst/>
              <a:cxnLst/>
              <a:rect l="l" t="t" r="r" b="b"/>
              <a:pathLst>
                <a:path w="203" h="1061" extrusionOk="0">
                  <a:moveTo>
                    <a:pt x="24" y="1"/>
                  </a:moveTo>
                  <a:cubicBezTo>
                    <a:pt x="24" y="1"/>
                    <a:pt x="0" y="96"/>
                    <a:pt x="0" y="287"/>
                  </a:cubicBezTo>
                  <a:cubicBezTo>
                    <a:pt x="0" y="465"/>
                    <a:pt x="24" y="715"/>
                    <a:pt x="155" y="1060"/>
                  </a:cubicBezTo>
                  <a:lnTo>
                    <a:pt x="203" y="1037"/>
                  </a:lnTo>
                  <a:cubicBezTo>
                    <a:pt x="72" y="715"/>
                    <a:pt x="36" y="465"/>
                    <a:pt x="36" y="287"/>
                  </a:cubicBezTo>
                  <a:cubicBezTo>
                    <a:pt x="36" y="108"/>
                    <a:pt x="72" y="13"/>
                    <a:pt x="72" y="13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-361617" y="4674334"/>
              <a:ext cx="204134" cy="277622"/>
            </a:xfrm>
            <a:custGeom>
              <a:avLst/>
              <a:gdLst/>
              <a:ahLst/>
              <a:cxnLst/>
              <a:rect l="l" t="t" r="r" b="b"/>
              <a:pathLst>
                <a:path w="4525" h="6154" extrusionOk="0">
                  <a:moveTo>
                    <a:pt x="2067" y="0"/>
                  </a:moveTo>
                  <a:cubicBezTo>
                    <a:pt x="1995" y="0"/>
                    <a:pt x="1876" y="24"/>
                    <a:pt x="1679" y="114"/>
                  </a:cubicBezTo>
                  <a:cubicBezTo>
                    <a:pt x="1263" y="316"/>
                    <a:pt x="298" y="1590"/>
                    <a:pt x="1" y="2257"/>
                  </a:cubicBezTo>
                  <a:cubicBezTo>
                    <a:pt x="1" y="2257"/>
                    <a:pt x="572" y="2781"/>
                    <a:pt x="965" y="3007"/>
                  </a:cubicBezTo>
                  <a:cubicBezTo>
                    <a:pt x="965" y="3007"/>
                    <a:pt x="1322" y="2709"/>
                    <a:pt x="1537" y="2602"/>
                  </a:cubicBezTo>
                  <a:lnTo>
                    <a:pt x="1537" y="2602"/>
                  </a:lnTo>
                  <a:cubicBezTo>
                    <a:pt x="1537" y="2602"/>
                    <a:pt x="1548" y="3852"/>
                    <a:pt x="1394" y="4579"/>
                  </a:cubicBezTo>
                  <a:cubicBezTo>
                    <a:pt x="1251" y="5329"/>
                    <a:pt x="1084" y="5769"/>
                    <a:pt x="1084" y="5769"/>
                  </a:cubicBezTo>
                  <a:cubicBezTo>
                    <a:pt x="1084" y="5769"/>
                    <a:pt x="1890" y="6154"/>
                    <a:pt x="3058" y="6154"/>
                  </a:cubicBezTo>
                  <a:cubicBezTo>
                    <a:pt x="3373" y="6154"/>
                    <a:pt x="3714" y="6126"/>
                    <a:pt x="4073" y="6055"/>
                  </a:cubicBezTo>
                  <a:cubicBezTo>
                    <a:pt x="4073" y="6055"/>
                    <a:pt x="4084" y="4281"/>
                    <a:pt x="4144" y="3602"/>
                  </a:cubicBezTo>
                  <a:cubicBezTo>
                    <a:pt x="4215" y="2912"/>
                    <a:pt x="4525" y="2162"/>
                    <a:pt x="4346" y="1519"/>
                  </a:cubicBezTo>
                  <a:cubicBezTo>
                    <a:pt x="4168" y="876"/>
                    <a:pt x="3406" y="638"/>
                    <a:pt x="2799" y="19"/>
                  </a:cubicBezTo>
                  <a:lnTo>
                    <a:pt x="2168" y="30"/>
                  </a:lnTo>
                  <a:cubicBezTo>
                    <a:pt x="2168" y="30"/>
                    <a:pt x="2148" y="0"/>
                    <a:pt x="2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-307753" y="4552710"/>
              <a:ext cx="104616" cy="148736"/>
            </a:xfrm>
            <a:custGeom>
              <a:avLst/>
              <a:gdLst/>
              <a:ahLst/>
              <a:cxnLst/>
              <a:rect l="l" t="t" r="r" b="b"/>
              <a:pathLst>
                <a:path w="2319" h="3297" extrusionOk="0">
                  <a:moveTo>
                    <a:pt x="1404" y="1"/>
                  </a:moveTo>
                  <a:cubicBezTo>
                    <a:pt x="1118" y="1"/>
                    <a:pt x="803" y="188"/>
                    <a:pt x="640" y="536"/>
                  </a:cubicBezTo>
                  <a:cubicBezTo>
                    <a:pt x="438" y="941"/>
                    <a:pt x="426" y="1238"/>
                    <a:pt x="426" y="1369"/>
                  </a:cubicBezTo>
                  <a:cubicBezTo>
                    <a:pt x="395" y="1344"/>
                    <a:pt x="360" y="1326"/>
                    <a:pt x="318" y="1326"/>
                  </a:cubicBezTo>
                  <a:cubicBezTo>
                    <a:pt x="279" y="1326"/>
                    <a:pt x="233" y="1341"/>
                    <a:pt x="176" y="1381"/>
                  </a:cubicBezTo>
                  <a:cubicBezTo>
                    <a:pt x="0" y="1513"/>
                    <a:pt x="239" y="1927"/>
                    <a:pt x="510" y="1927"/>
                  </a:cubicBezTo>
                  <a:cubicBezTo>
                    <a:pt x="533" y="1927"/>
                    <a:pt x="557" y="1923"/>
                    <a:pt x="581" y="1917"/>
                  </a:cubicBezTo>
                  <a:cubicBezTo>
                    <a:pt x="652" y="2084"/>
                    <a:pt x="831" y="2238"/>
                    <a:pt x="831" y="2238"/>
                  </a:cubicBezTo>
                  <a:cubicBezTo>
                    <a:pt x="831" y="2619"/>
                    <a:pt x="902" y="2726"/>
                    <a:pt x="902" y="2726"/>
                  </a:cubicBezTo>
                  <a:cubicBezTo>
                    <a:pt x="1141" y="3016"/>
                    <a:pt x="1406" y="3296"/>
                    <a:pt x="1618" y="3296"/>
                  </a:cubicBezTo>
                  <a:cubicBezTo>
                    <a:pt x="1659" y="3296"/>
                    <a:pt x="1699" y="3286"/>
                    <a:pt x="1736" y="3262"/>
                  </a:cubicBezTo>
                  <a:cubicBezTo>
                    <a:pt x="1962" y="3107"/>
                    <a:pt x="1688" y="2905"/>
                    <a:pt x="1617" y="2786"/>
                  </a:cubicBezTo>
                  <a:cubicBezTo>
                    <a:pt x="1545" y="2667"/>
                    <a:pt x="1628" y="2607"/>
                    <a:pt x="1628" y="2607"/>
                  </a:cubicBezTo>
                  <a:cubicBezTo>
                    <a:pt x="2319" y="2500"/>
                    <a:pt x="2188" y="1107"/>
                    <a:pt x="2188" y="1107"/>
                  </a:cubicBezTo>
                  <a:cubicBezTo>
                    <a:pt x="2188" y="1107"/>
                    <a:pt x="2152" y="583"/>
                    <a:pt x="1855" y="214"/>
                  </a:cubicBezTo>
                  <a:cubicBezTo>
                    <a:pt x="1742" y="70"/>
                    <a:pt x="1578" y="1"/>
                    <a:pt x="1404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-297692" y="4545176"/>
              <a:ext cx="89187" cy="75383"/>
            </a:xfrm>
            <a:custGeom>
              <a:avLst/>
              <a:gdLst/>
              <a:ahLst/>
              <a:cxnLst/>
              <a:rect l="l" t="t" r="r" b="b"/>
              <a:pathLst>
                <a:path w="1977" h="1671" extrusionOk="0">
                  <a:moveTo>
                    <a:pt x="655" y="0"/>
                  </a:moveTo>
                  <a:cubicBezTo>
                    <a:pt x="655" y="0"/>
                    <a:pt x="0" y="357"/>
                    <a:pt x="60" y="977"/>
                  </a:cubicBezTo>
                  <a:cubicBezTo>
                    <a:pt x="120" y="1596"/>
                    <a:pt x="298" y="1667"/>
                    <a:pt x="298" y="1667"/>
                  </a:cubicBezTo>
                  <a:cubicBezTo>
                    <a:pt x="311" y="1669"/>
                    <a:pt x="325" y="1671"/>
                    <a:pt x="340" y="1671"/>
                  </a:cubicBezTo>
                  <a:cubicBezTo>
                    <a:pt x="620" y="1671"/>
                    <a:pt x="1072" y="1250"/>
                    <a:pt x="1072" y="1250"/>
                  </a:cubicBezTo>
                  <a:lnTo>
                    <a:pt x="1072" y="1250"/>
                  </a:lnTo>
                  <a:cubicBezTo>
                    <a:pt x="1036" y="1334"/>
                    <a:pt x="917" y="1453"/>
                    <a:pt x="917" y="1453"/>
                  </a:cubicBezTo>
                  <a:cubicBezTo>
                    <a:pt x="1310" y="1310"/>
                    <a:pt x="1489" y="655"/>
                    <a:pt x="1489" y="655"/>
                  </a:cubicBezTo>
                  <a:cubicBezTo>
                    <a:pt x="1613" y="960"/>
                    <a:pt x="1851" y="1021"/>
                    <a:pt x="1941" y="1021"/>
                  </a:cubicBezTo>
                  <a:cubicBezTo>
                    <a:pt x="1964" y="1021"/>
                    <a:pt x="1977" y="1017"/>
                    <a:pt x="1977" y="1012"/>
                  </a:cubicBezTo>
                  <a:lnTo>
                    <a:pt x="1917" y="59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-385256" y="4775072"/>
              <a:ext cx="200390" cy="132180"/>
            </a:xfrm>
            <a:custGeom>
              <a:avLst/>
              <a:gdLst/>
              <a:ahLst/>
              <a:cxnLst/>
              <a:rect l="l" t="t" r="r" b="b"/>
              <a:pathLst>
                <a:path w="4442" h="2930" extrusionOk="0">
                  <a:moveTo>
                    <a:pt x="703" y="0"/>
                  </a:moveTo>
                  <a:cubicBezTo>
                    <a:pt x="703" y="0"/>
                    <a:pt x="346" y="619"/>
                    <a:pt x="227" y="917"/>
                  </a:cubicBezTo>
                  <a:cubicBezTo>
                    <a:pt x="108" y="1215"/>
                    <a:pt x="1" y="1619"/>
                    <a:pt x="834" y="2084"/>
                  </a:cubicBezTo>
                  <a:cubicBezTo>
                    <a:pt x="1668" y="2524"/>
                    <a:pt x="3966" y="2929"/>
                    <a:pt x="3966" y="2929"/>
                  </a:cubicBezTo>
                  <a:cubicBezTo>
                    <a:pt x="4442" y="2762"/>
                    <a:pt x="4061" y="2429"/>
                    <a:pt x="4061" y="2429"/>
                  </a:cubicBezTo>
                  <a:cubicBezTo>
                    <a:pt x="4061" y="2429"/>
                    <a:pt x="2442" y="1679"/>
                    <a:pt x="2037" y="1453"/>
                  </a:cubicBezTo>
                  <a:cubicBezTo>
                    <a:pt x="1644" y="1238"/>
                    <a:pt x="1370" y="1072"/>
                    <a:pt x="1370" y="1072"/>
                  </a:cubicBezTo>
                  <a:lnTo>
                    <a:pt x="1501" y="762"/>
                  </a:lnTo>
                  <a:lnTo>
                    <a:pt x="1525" y="58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-189196" y="4892682"/>
              <a:ext cx="177292" cy="204134"/>
            </a:xfrm>
            <a:custGeom>
              <a:avLst/>
              <a:gdLst/>
              <a:ahLst/>
              <a:cxnLst/>
              <a:rect l="l" t="t" r="r" b="b"/>
              <a:pathLst>
                <a:path w="3930" h="4525" extrusionOk="0">
                  <a:moveTo>
                    <a:pt x="155" y="1"/>
                  </a:moveTo>
                  <a:lnTo>
                    <a:pt x="1" y="322"/>
                  </a:lnTo>
                  <a:lnTo>
                    <a:pt x="2775" y="1572"/>
                  </a:lnTo>
                  <a:cubicBezTo>
                    <a:pt x="2953" y="1644"/>
                    <a:pt x="3084" y="1810"/>
                    <a:pt x="3108" y="2001"/>
                  </a:cubicBezTo>
                  <a:lnTo>
                    <a:pt x="3572" y="4525"/>
                  </a:lnTo>
                  <a:lnTo>
                    <a:pt x="3930" y="4465"/>
                  </a:lnTo>
                  <a:lnTo>
                    <a:pt x="3465" y="1941"/>
                  </a:lnTo>
                  <a:cubicBezTo>
                    <a:pt x="3406" y="1644"/>
                    <a:pt x="3203" y="1382"/>
                    <a:pt x="2918" y="1251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19767" y="5009660"/>
              <a:ext cx="386749" cy="118330"/>
            </a:xfrm>
            <a:custGeom>
              <a:avLst/>
              <a:gdLst/>
              <a:ahLst/>
              <a:cxnLst/>
              <a:rect l="l" t="t" r="r" b="b"/>
              <a:pathLst>
                <a:path w="8573" h="2623" extrusionOk="0">
                  <a:moveTo>
                    <a:pt x="1141" y="0"/>
                  </a:moveTo>
                  <a:cubicBezTo>
                    <a:pt x="1126" y="0"/>
                    <a:pt x="1111" y="1"/>
                    <a:pt x="1095" y="3"/>
                  </a:cubicBezTo>
                  <a:cubicBezTo>
                    <a:pt x="822" y="39"/>
                    <a:pt x="250" y="420"/>
                    <a:pt x="250" y="420"/>
                  </a:cubicBezTo>
                  <a:lnTo>
                    <a:pt x="0" y="991"/>
                  </a:lnTo>
                  <a:lnTo>
                    <a:pt x="2524" y="2384"/>
                  </a:lnTo>
                  <a:lnTo>
                    <a:pt x="8573" y="2623"/>
                  </a:lnTo>
                  <a:lnTo>
                    <a:pt x="8573" y="2384"/>
                  </a:lnTo>
                  <a:cubicBezTo>
                    <a:pt x="8573" y="2384"/>
                    <a:pt x="8465" y="1861"/>
                    <a:pt x="8346" y="1658"/>
                  </a:cubicBezTo>
                  <a:cubicBezTo>
                    <a:pt x="8227" y="1456"/>
                    <a:pt x="8156" y="1408"/>
                    <a:pt x="8156" y="1408"/>
                  </a:cubicBezTo>
                  <a:cubicBezTo>
                    <a:pt x="8156" y="1408"/>
                    <a:pt x="7799" y="1241"/>
                    <a:pt x="7632" y="991"/>
                  </a:cubicBezTo>
                  <a:cubicBezTo>
                    <a:pt x="7576" y="908"/>
                    <a:pt x="7526" y="880"/>
                    <a:pt x="7484" y="880"/>
                  </a:cubicBezTo>
                  <a:cubicBezTo>
                    <a:pt x="7399" y="880"/>
                    <a:pt x="7346" y="991"/>
                    <a:pt x="7346" y="991"/>
                  </a:cubicBezTo>
                  <a:lnTo>
                    <a:pt x="7025" y="420"/>
                  </a:lnTo>
                  <a:cubicBezTo>
                    <a:pt x="7025" y="420"/>
                    <a:pt x="6691" y="694"/>
                    <a:pt x="6501" y="777"/>
                  </a:cubicBezTo>
                  <a:cubicBezTo>
                    <a:pt x="6475" y="788"/>
                    <a:pt x="6451" y="794"/>
                    <a:pt x="6429" y="794"/>
                  </a:cubicBezTo>
                  <a:cubicBezTo>
                    <a:pt x="6259" y="794"/>
                    <a:pt x="6151" y="514"/>
                    <a:pt x="5941" y="420"/>
                  </a:cubicBezTo>
                  <a:cubicBezTo>
                    <a:pt x="5889" y="401"/>
                    <a:pt x="5830" y="394"/>
                    <a:pt x="5765" y="394"/>
                  </a:cubicBezTo>
                  <a:cubicBezTo>
                    <a:pt x="5580" y="394"/>
                    <a:pt x="5351" y="452"/>
                    <a:pt x="5098" y="452"/>
                  </a:cubicBezTo>
                  <a:cubicBezTo>
                    <a:pt x="5001" y="452"/>
                    <a:pt x="4901" y="444"/>
                    <a:pt x="4798" y="420"/>
                  </a:cubicBezTo>
                  <a:cubicBezTo>
                    <a:pt x="4686" y="396"/>
                    <a:pt x="4583" y="388"/>
                    <a:pt x="4487" y="388"/>
                  </a:cubicBezTo>
                  <a:cubicBezTo>
                    <a:pt x="4261" y="388"/>
                    <a:pt x="4080" y="434"/>
                    <a:pt x="3943" y="434"/>
                  </a:cubicBezTo>
                  <a:cubicBezTo>
                    <a:pt x="3903" y="434"/>
                    <a:pt x="3866" y="430"/>
                    <a:pt x="3834" y="420"/>
                  </a:cubicBezTo>
                  <a:cubicBezTo>
                    <a:pt x="3766" y="400"/>
                    <a:pt x="3699" y="393"/>
                    <a:pt x="3639" y="393"/>
                  </a:cubicBezTo>
                  <a:cubicBezTo>
                    <a:pt x="3519" y="393"/>
                    <a:pt x="3429" y="420"/>
                    <a:pt x="3429" y="420"/>
                  </a:cubicBezTo>
                  <a:cubicBezTo>
                    <a:pt x="3429" y="420"/>
                    <a:pt x="3411" y="422"/>
                    <a:pt x="3380" y="422"/>
                  </a:cubicBezTo>
                  <a:cubicBezTo>
                    <a:pt x="3305" y="422"/>
                    <a:pt x="3155" y="410"/>
                    <a:pt x="3036" y="325"/>
                  </a:cubicBezTo>
                  <a:cubicBezTo>
                    <a:pt x="2967" y="271"/>
                    <a:pt x="2955" y="261"/>
                    <a:pt x="2945" y="261"/>
                  </a:cubicBezTo>
                  <a:cubicBezTo>
                    <a:pt x="2939" y="261"/>
                    <a:pt x="2934" y="264"/>
                    <a:pt x="2921" y="264"/>
                  </a:cubicBezTo>
                  <a:cubicBezTo>
                    <a:pt x="2899" y="264"/>
                    <a:pt x="2855" y="257"/>
                    <a:pt x="2750" y="217"/>
                  </a:cubicBezTo>
                  <a:cubicBezTo>
                    <a:pt x="2655" y="182"/>
                    <a:pt x="2588" y="170"/>
                    <a:pt x="2540" y="170"/>
                  </a:cubicBezTo>
                  <a:cubicBezTo>
                    <a:pt x="2445" y="170"/>
                    <a:pt x="2429" y="217"/>
                    <a:pt x="2429" y="217"/>
                  </a:cubicBezTo>
                  <a:lnTo>
                    <a:pt x="2024" y="3"/>
                  </a:lnTo>
                  <a:cubicBezTo>
                    <a:pt x="2024" y="3"/>
                    <a:pt x="1857" y="170"/>
                    <a:pt x="1667" y="217"/>
                  </a:cubicBezTo>
                  <a:cubicBezTo>
                    <a:pt x="1648" y="223"/>
                    <a:pt x="1630" y="225"/>
                    <a:pt x="1613" y="225"/>
                  </a:cubicBezTo>
                  <a:cubicBezTo>
                    <a:pt x="1449" y="225"/>
                    <a:pt x="1366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-149451" y="4852937"/>
              <a:ext cx="177292" cy="204134"/>
            </a:xfrm>
            <a:custGeom>
              <a:avLst/>
              <a:gdLst/>
              <a:ahLst/>
              <a:cxnLst/>
              <a:rect l="l" t="t" r="r" b="b"/>
              <a:pathLst>
                <a:path w="3930" h="4525" extrusionOk="0">
                  <a:moveTo>
                    <a:pt x="143" y="1"/>
                  </a:moveTo>
                  <a:lnTo>
                    <a:pt x="1" y="322"/>
                  </a:lnTo>
                  <a:lnTo>
                    <a:pt x="2763" y="1572"/>
                  </a:lnTo>
                  <a:cubicBezTo>
                    <a:pt x="2941" y="1656"/>
                    <a:pt x="3084" y="1810"/>
                    <a:pt x="3108" y="2013"/>
                  </a:cubicBezTo>
                  <a:lnTo>
                    <a:pt x="3572" y="4525"/>
                  </a:lnTo>
                  <a:lnTo>
                    <a:pt x="3930" y="4465"/>
                  </a:lnTo>
                  <a:lnTo>
                    <a:pt x="3465" y="1953"/>
                  </a:lnTo>
                  <a:cubicBezTo>
                    <a:pt x="3406" y="1632"/>
                    <a:pt x="3203" y="1382"/>
                    <a:pt x="2918" y="125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-44699" y="5028562"/>
              <a:ext cx="449591" cy="246585"/>
            </a:xfrm>
            <a:custGeom>
              <a:avLst/>
              <a:gdLst/>
              <a:ahLst/>
              <a:cxnLst/>
              <a:rect l="l" t="t" r="r" b="b"/>
              <a:pathLst>
                <a:path w="9966" h="5466" extrusionOk="0">
                  <a:moveTo>
                    <a:pt x="774" y="1"/>
                  </a:moveTo>
                  <a:cubicBezTo>
                    <a:pt x="774" y="1"/>
                    <a:pt x="262" y="1596"/>
                    <a:pt x="131" y="1870"/>
                  </a:cubicBezTo>
                  <a:cubicBezTo>
                    <a:pt x="0" y="2132"/>
                    <a:pt x="465" y="3097"/>
                    <a:pt x="465" y="3097"/>
                  </a:cubicBezTo>
                  <a:lnTo>
                    <a:pt x="5263" y="5466"/>
                  </a:lnTo>
                  <a:lnTo>
                    <a:pt x="9966" y="220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-81241" y="5116126"/>
              <a:ext cx="252495" cy="260570"/>
            </a:xfrm>
            <a:custGeom>
              <a:avLst/>
              <a:gdLst/>
              <a:ahLst/>
              <a:cxnLst/>
              <a:rect l="l" t="t" r="r" b="b"/>
              <a:pathLst>
                <a:path w="5597" h="5776" extrusionOk="0">
                  <a:moveTo>
                    <a:pt x="1001" y="1"/>
                  </a:moveTo>
                  <a:cubicBezTo>
                    <a:pt x="953" y="143"/>
                    <a:pt x="155" y="3406"/>
                    <a:pt x="48" y="4584"/>
                  </a:cubicBezTo>
                  <a:cubicBezTo>
                    <a:pt x="1" y="5192"/>
                    <a:pt x="96" y="5525"/>
                    <a:pt x="334" y="5680"/>
                  </a:cubicBezTo>
                  <a:cubicBezTo>
                    <a:pt x="417" y="5739"/>
                    <a:pt x="536" y="5775"/>
                    <a:pt x="691" y="5775"/>
                  </a:cubicBezTo>
                  <a:cubicBezTo>
                    <a:pt x="1048" y="5775"/>
                    <a:pt x="1584" y="5573"/>
                    <a:pt x="2382" y="5132"/>
                  </a:cubicBezTo>
                  <a:cubicBezTo>
                    <a:pt x="4216" y="4132"/>
                    <a:pt x="5585" y="3239"/>
                    <a:pt x="5597" y="3227"/>
                  </a:cubicBezTo>
                  <a:lnTo>
                    <a:pt x="5478" y="3060"/>
                  </a:lnTo>
                  <a:cubicBezTo>
                    <a:pt x="5466" y="3060"/>
                    <a:pt x="4108" y="3977"/>
                    <a:pt x="2287" y="4954"/>
                  </a:cubicBezTo>
                  <a:cubicBezTo>
                    <a:pt x="1542" y="5357"/>
                    <a:pt x="1021" y="5551"/>
                    <a:pt x="702" y="5551"/>
                  </a:cubicBezTo>
                  <a:cubicBezTo>
                    <a:pt x="598" y="5551"/>
                    <a:pt x="515" y="5530"/>
                    <a:pt x="453" y="5489"/>
                  </a:cubicBezTo>
                  <a:cubicBezTo>
                    <a:pt x="275" y="5382"/>
                    <a:pt x="215" y="5085"/>
                    <a:pt x="263" y="4584"/>
                  </a:cubicBezTo>
                  <a:cubicBezTo>
                    <a:pt x="346" y="3418"/>
                    <a:pt x="1179" y="72"/>
                    <a:pt x="1191" y="48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391272" y="5175766"/>
              <a:ext cx="36180" cy="29549"/>
            </a:xfrm>
            <a:custGeom>
              <a:avLst/>
              <a:gdLst/>
              <a:ahLst/>
              <a:cxnLst/>
              <a:rect l="l" t="t" r="r" b="b"/>
              <a:pathLst>
                <a:path w="802" h="655" extrusionOk="0">
                  <a:moveTo>
                    <a:pt x="302" y="0"/>
                  </a:moveTo>
                  <a:cubicBezTo>
                    <a:pt x="302" y="0"/>
                    <a:pt x="28" y="334"/>
                    <a:pt x="4" y="524"/>
                  </a:cubicBezTo>
                  <a:cubicBezTo>
                    <a:pt x="0" y="588"/>
                    <a:pt x="32" y="609"/>
                    <a:pt x="76" y="609"/>
                  </a:cubicBezTo>
                  <a:cubicBezTo>
                    <a:pt x="164" y="609"/>
                    <a:pt x="302" y="524"/>
                    <a:pt x="302" y="524"/>
                  </a:cubicBezTo>
                  <a:cubicBezTo>
                    <a:pt x="302" y="524"/>
                    <a:pt x="398" y="655"/>
                    <a:pt x="518" y="655"/>
                  </a:cubicBezTo>
                  <a:cubicBezTo>
                    <a:pt x="555" y="655"/>
                    <a:pt x="595" y="642"/>
                    <a:pt x="635" y="607"/>
                  </a:cubicBezTo>
                  <a:cubicBezTo>
                    <a:pt x="802" y="476"/>
                    <a:pt x="635" y="334"/>
                    <a:pt x="635" y="334"/>
                  </a:cubicBez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814160" y="5018366"/>
              <a:ext cx="214871" cy="373892"/>
            </a:xfrm>
            <a:custGeom>
              <a:avLst/>
              <a:gdLst/>
              <a:ahLst/>
              <a:cxnLst/>
              <a:rect l="l" t="t" r="r" b="b"/>
              <a:pathLst>
                <a:path w="4763" h="8288" extrusionOk="0">
                  <a:moveTo>
                    <a:pt x="322" y="1"/>
                  </a:moveTo>
                  <a:lnTo>
                    <a:pt x="0" y="132"/>
                  </a:lnTo>
                  <a:cubicBezTo>
                    <a:pt x="0" y="132"/>
                    <a:pt x="36" y="263"/>
                    <a:pt x="131" y="501"/>
                  </a:cubicBezTo>
                  <a:cubicBezTo>
                    <a:pt x="227" y="739"/>
                    <a:pt x="370" y="1084"/>
                    <a:pt x="524" y="1477"/>
                  </a:cubicBezTo>
                  <a:cubicBezTo>
                    <a:pt x="870" y="2287"/>
                    <a:pt x="1393" y="3346"/>
                    <a:pt x="1953" y="4358"/>
                  </a:cubicBezTo>
                  <a:cubicBezTo>
                    <a:pt x="2525" y="5382"/>
                    <a:pt x="3144" y="6359"/>
                    <a:pt x="3644" y="7097"/>
                  </a:cubicBezTo>
                  <a:cubicBezTo>
                    <a:pt x="3894" y="7442"/>
                    <a:pt x="4108" y="7740"/>
                    <a:pt x="4251" y="7954"/>
                  </a:cubicBezTo>
                  <a:cubicBezTo>
                    <a:pt x="4406" y="8168"/>
                    <a:pt x="4489" y="8287"/>
                    <a:pt x="4489" y="8287"/>
                  </a:cubicBezTo>
                  <a:lnTo>
                    <a:pt x="4763" y="8073"/>
                  </a:lnTo>
                  <a:cubicBezTo>
                    <a:pt x="4763" y="8073"/>
                    <a:pt x="4668" y="7954"/>
                    <a:pt x="4537" y="7764"/>
                  </a:cubicBezTo>
                  <a:cubicBezTo>
                    <a:pt x="4382" y="7549"/>
                    <a:pt x="4180" y="7252"/>
                    <a:pt x="3941" y="6894"/>
                  </a:cubicBezTo>
                  <a:cubicBezTo>
                    <a:pt x="3465" y="6180"/>
                    <a:pt x="2834" y="5204"/>
                    <a:pt x="2275" y="4192"/>
                  </a:cubicBezTo>
                  <a:cubicBezTo>
                    <a:pt x="1703" y="3180"/>
                    <a:pt x="1203" y="2132"/>
                    <a:pt x="858" y="1346"/>
                  </a:cubicBezTo>
                  <a:cubicBezTo>
                    <a:pt x="691" y="941"/>
                    <a:pt x="548" y="620"/>
                    <a:pt x="453" y="382"/>
                  </a:cubicBezTo>
                  <a:cubicBezTo>
                    <a:pt x="370" y="144"/>
                    <a:pt x="322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748611" y="4901569"/>
              <a:ext cx="103714" cy="116165"/>
            </a:xfrm>
            <a:custGeom>
              <a:avLst/>
              <a:gdLst/>
              <a:ahLst/>
              <a:cxnLst/>
              <a:rect l="l" t="t" r="r" b="b"/>
              <a:pathLst>
                <a:path w="2299" h="2575" extrusionOk="0">
                  <a:moveTo>
                    <a:pt x="1002" y="0"/>
                  </a:moveTo>
                  <a:cubicBezTo>
                    <a:pt x="942" y="0"/>
                    <a:pt x="882" y="6"/>
                    <a:pt x="822" y="18"/>
                  </a:cubicBezTo>
                  <a:cubicBezTo>
                    <a:pt x="525" y="77"/>
                    <a:pt x="287" y="280"/>
                    <a:pt x="156" y="554"/>
                  </a:cubicBezTo>
                  <a:cubicBezTo>
                    <a:pt x="84" y="685"/>
                    <a:pt x="37" y="851"/>
                    <a:pt x="25" y="1030"/>
                  </a:cubicBezTo>
                  <a:cubicBezTo>
                    <a:pt x="25" y="1125"/>
                    <a:pt x="1" y="1209"/>
                    <a:pt x="25" y="1304"/>
                  </a:cubicBezTo>
                  <a:cubicBezTo>
                    <a:pt x="37" y="1387"/>
                    <a:pt x="48" y="1482"/>
                    <a:pt x="84" y="1566"/>
                  </a:cubicBezTo>
                  <a:cubicBezTo>
                    <a:pt x="203" y="1947"/>
                    <a:pt x="406" y="2244"/>
                    <a:pt x="680" y="2399"/>
                  </a:cubicBezTo>
                  <a:cubicBezTo>
                    <a:pt x="848" y="2514"/>
                    <a:pt x="1037" y="2575"/>
                    <a:pt x="1226" y="2575"/>
                  </a:cubicBezTo>
                  <a:cubicBezTo>
                    <a:pt x="1330" y="2575"/>
                    <a:pt x="1435" y="2556"/>
                    <a:pt x="1537" y="2518"/>
                  </a:cubicBezTo>
                  <a:cubicBezTo>
                    <a:pt x="1834" y="2423"/>
                    <a:pt x="2049" y="2197"/>
                    <a:pt x="2144" y="1911"/>
                  </a:cubicBezTo>
                  <a:cubicBezTo>
                    <a:pt x="2251" y="1625"/>
                    <a:pt x="2299" y="1304"/>
                    <a:pt x="2192" y="970"/>
                  </a:cubicBezTo>
                  <a:cubicBezTo>
                    <a:pt x="2180" y="899"/>
                    <a:pt x="2144" y="828"/>
                    <a:pt x="2084" y="768"/>
                  </a:cubicBezTo>
                  <a:cubicBezTo>
                    <a:pt x="2049" y="685"/>
                    <a:pt x="2013" y="613"/>
                    <a:pt x="1965" y="554"/>
                  </a:cubicBezTo>
                  <a:cubicBezTo>
                    <a:pt x="1882" y="423"/>
                    <a:pt x="1775" y="316"/>
                    <a:pt x="1656" y="232"/>
                  </a:cubicBezTo>
                  <a:cubicBezTo>
                    <a:pt x="1466" y="90"/>
                    <a:pt x="1238" y="0"/>
                    <a:pt x="1002" y="0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730881" y="4934592"/>
              <a:ext cx="140255" cy="98120"/>
            </a:xfrm>
            <a:custGeom>
              <a:avLst/>
              <a:gdLst/>
              <a:ahLst/>
              <a:cxnLst/>
              <a:rect l="l" t="t" r="r" b="b"/>
              <a:pathLst>
                <a:path w="3109" h="2175" extrusionOk="0">
                  <a:moveTo>
                    <a:pt x="1406" y="0"/>
                  </a:moveTo>
                  <a:cubicBezTo>
                    <a:pt x="1346" y="96"/>
                    <a:pt x="1311" y="215"/>
                    <a:pt x="1263" y="322"/>
                  </a:cubicBezTo>
                  <a:cubicBezTo>
                    <a:pt x="1227" y="441"/>
                    <a:pt x="1215" y="536"/>
                    <a:pt x="1215" y="643"/>
                  </a:cubicBezTo>
                  <a:cubicBezTo>
                    <a:pt x="1203" y="858"/>
                    <a:pt x="1215" y="1012"/>
                    <a:pt x="1215" y="1012"/>
                  </a:cubicBezTo>
                  <a:cubicBezTo>
                    <a:pt x="954" y="916"/>
                    <a:pt x="709" y="890"/>
                    <a:pt x="505" y="890"/>
                  </a:cubicBezTo>
                  <a:cubicBezTo>
                    <a:pt x="458" y="890"/>
                    <a:pt x="413" y="891"/>
                    <a:pt x="370" y="893"/>
                  </a:cubicBezTo>
                  <a:cubicBezTo>
                    <a:pt x="144" y="917"/>
                    <a:pt x="1" y="953"/>
                    <a:pt x="1" y="953"/>
                  </a:cubicBezTo>
                  <a:cubicBezTo>
                    <a:pt x="394" y="1727"/>
                    <a:pt x="930" y="2012"/>
                    <a:pt x="1346" y="2120"/>
                  </a:cubicBezTo>
                  <a:cubicBezTo>
                    <a:pt x="1509" y="2162"/>
                    <a:pt x="1658" y="2174"/>
                    <a:pt x="1778" y="2174"/>
                  </a:cubicBezTo>
                  <a:cubicBezTo>
                    <a:pt x="1965" y="2174"/>
                    <a:pt x="2085" y="2143"/>
                    <a:pt x="2085" y="2143"/>
                  </a:cubicBezTo>
                  <a:cubicBezTo>
                    <a:pt x="2085" y="2143"/>
                    <a:pt x="2358" y="2001"/>
                    <a:pt x="2620" y="1655"/>
                  </a:cubicBezTo>
                  <a:cubicBezTo>
                    <a:pt x="2882" y="1310"/>
                    <a:pt x="3108" y="810"/>
                    <a:pt x="3073" y="72"/>
                  </a:cubicBezTo>
                  <a:lnTo>
                    <a:pt x="3073" y="72"/>
                  </a:lnTo>
                  <a:cubicBezTo>
                    <a:pt x="3073" y="72"/>
                    <a:pt x="2930" y="107"/>
                    <a:pt x="2739" y="215"/>
                  </a:cubicBezTo>
                  <a:cubicBezTo>
                    <a:pt x="2537" y="346"/>
                    <a:pt x="2287" y="500"/>
                    <a:pt x="2096" y="762"/>
                  </a:cubicBezTo>
                  <a:cubicBezTo>
                    <a:pt x="2096" y="762"/>
                    <a:pt x="2025" y="631"/>
                    <a:pt x="1906" y="465"/>
                  </a:cubicBezTo>
                  <a:cubicBezTo>
                    <a:pt x="1846" y="393"/>
                    <a:pt x="1763" y="298"/>
                    <a:pt x="1680" y="215"/>
                  </a:cubicBezTo>
                  <a:cubicBezTo>
                    <a:pt x="1608" y="143"/>
                    <a:pt x="1513" y="6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433858" y="5205315"/>
              <a:ext cx="41955" cy="30135"/>
            </a:xfrm>
            <a:custGeom>
              <a:avLst/>
              <a:gdLst/>
              <a:ahLst/>
              <a:cxnLst/>
              <a:rect l="l" t="t" r="r" b="b"/>
              <a:pathLst>
                <a:path w="930" h="668" extrusionOk="0">
                  <a:moveTo>
                    <a:pt x="239" y="0"/>
                  </a:moveTo>
                  <a:cubicBezTo>
                    <a:pt x="239" y="0"/>
                    <a:pt x="1" y="476"/>
                    <a:pt x="48" y="595"/>
                  </a:cubicBezTo>
                  <a:cubicBezTo>
                    <a:pt x="64" y="635"/>
                    <a:pt x="91" y="648"/>
                    <a:pt x="119" y="648"/>
                  </a:cubicBezTo>
                  <a:cubicBezTo>
                    <a:pt x="175" y="648"/>
                    <a:pt x="239" y="595"/>
                    <a:pt x="239" y="595"/>
                  </a:cubicBezTo>
                  <a:cubicBezTo>
                    <a:pt x="239" y="595"/>
                    <a:pt x="398" y="667"/>
                    <a:pt x="521" y="667"/>
                  </a:cubicBezTo>
                  <a:cubicBezTo>
                    <a:pt x="549" y="667"/>
                    <a:pt x="574" y="664"/>
                    <a:pt x="596" y="655"/>
                  </a:cubicBezTo>
                  <a:cubicBezTo>
                    <a:pt x="715" y="595"/>
                    <a:pt x="929" y="345"/>
                    <a:pt x="929" y="345"/>
                  </a:cubicBezTo>
                  <a:lnTo>
                    <a:pt x="477" y="34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391452" y="5255255"/>
              <a:ext cx="324990" cy="186630"/>
            </a:xfrm>
            <a:custGeom>
              <a:avLst/>
              <a:gdLst/>
              <a:ahLst/>
              <a:cxnLst/>
              <a:rect l="l" t="t" r="r" b="b"/>
              <a:pathLst>
                <a:path w="7204" h="4137" extrusionOk="0">
                  <a:moveTo>
                    <a:pt x="4489" y="0"/>
                  </a:moveTo>
                  <a:cubicBezTo>
                    <a:pt x="4489" y="0"/>
                    <a:pt x="4251" y="60"/>
                    <a:pt x="4084" y="393"/>
                  </a:cubicBezTo>
                  <a:cubicBezTo>
                    <a:pt x="3978" y="605"/>
                    <a:pt x="3814" y="644"/>
                    <a:pt x="3709" y="644"/>
                  </a:cubicBezTo>
                  <a:cubicBezTo>
                    <a:pt x="3649" y="644"/>
                    <a:pt x="3608" y="631"/>
                    <a:pt x="3608" y="631"/>
                  </a:cubicBezTo>
                  <a:cubicBezTo>
                    <a:pt x="3608" y="631"/>
                    <a:pt x="3393" y="667"/>
                    <a:pt x="3274" y="1024"/>
                  </a:cubicBezTo>
                  <a:cubicBezTo>
                    <a:pt x="3155" y="1370"/>
                    <a:pt x="3120" y="1643"/>
                    <a:pt x="3120" y="1643"/>
                  </a:cubicBezTo>
                  <a:cubicBezTo>
                    <a:pt x="3120" y="1643"/>
                    <a:pt x="2908" y="1575"/>
                    <a:pt x="2689" y="1575"/>
                  </a:cubicBezTo>
                  <a:cubicBezTo>
                    <a:pt x="2580" y="1575"/>
                    <a:pt x="2469" y="1592"/>
                    <a:pt x="2381" y="1643"/>
                  </a:cubicBezTo>
                  <a:cubicBezTo>
                    <a:pt x="2143" y="1810"/>
                    <a:pt x="2429" y="2060"/>
                    <a:pt x="2429" y="2060"/>
                  </a:cubicBezTo>
                  <a:cubicBezTo>
                    <a:pt x="2429" y="2060"/>
                    <a:pt x="1979" y="2012"/>
                    <a:pt x="1679" y="2012"/>
                  </a:cubicBezTo>
                  <a:cubicBezTo>
                    <a:pt x="1529" y="2012"/>
                    <a:pt x="1417" y="2024"/>
                    <a:pt x="1417" y="2060"/>
                  </a:cubicBezTo>
                  <a:lnTo>
                    <a:pt x="1417" y="2477"/>
                  </a:lnTo>
                  <a:cubicBezTo>
                    <a:pt x="1417" y="2477"/>
                    <a:pt x="1327" y="2366"/>
                    <a:pt x="1197" y="2366"/>
                  </a:cubicBezTo>
                  <a:cubicBezTo>
                    <a:pt x="1131" y="2366"/>
                    <a:pt x="1056" y="2393"/>
                    <a:pt x="977" y="2477"/>
                  </a:cubicBezTo>
                  <a:cubicBezTo>
                    <a:pt x="726" y="2739"/>
                    <a:pt x="691" y="3132"/>
                    <a:pt x="691" y="3132"/>
                  </a:cubicBezTo>
                  <a:cubicBezTo>
                    <a:pt x="691" y="3132"/>
                    <a:pt x="631" y="3370"/>
                    <a:pt x="345" y="3417"/>
                  </a:cubicBezTo>
                  <a:cubicBezTo>
                    <a:pt x="60" y="3465"/>
                    <a:pt x="0" y="3703"/>
                    <a:pt x="0" y="3703"/>
                  </a:cubicBezTo>
                  <a:cubicBezTo>
                    <a:pt x="0" y="3703"/>
                    <a:pt x="619" y="3894"/>
                    <a:pt x="988" y="3941"/>
                  </a:cubicBezTo>
                  <a:cubicBezTo>
                    <a:pt x="1111" y="3953"/>
                    <a:pt x="1228" y="3957"/>
                    <a:pt x="1328" y="3957"/>
                  </a:cubicBezTo>
                  <a:cubicBezTo>
                    <a:pt x="1529" y="3957"/>
                    <a:pt x="1667" y="3941"/>
                    <a:pt x="1667" y="3941"/>
                  </a:cubicBezTo>
                  <a:cubicBezTo>
                    <a:pt x="1667" y="3941"/>
                    <a:pt x="1820" y="3923"/>
                    <a:pt x="2022" y="3923"/>
                  </a:cubicBezTo>
                  <a:cubicBezTo>
                    <a:pt x="2147" y="3923"/>
                    <a:pt x="2292" y="3930"/>
                    <a:pt x="2429" y="3953"/>
                  </a:cubicBezTo>
                  <a:cubicBezTo>
                    <a:pt x="2786" y="4013"/>
                    <a:pt x="3191" y="4096"/>
                    <a:pt x="3560" y="4132"/>
                  </a:cubicBezTo>
                  <a:cubicBezTo>
                    <a:pt x="3584" y="4135"/>
                    <a:pt x="3609" y="4136"/>
                    <a:pt x="3635" y="4136"/>
                  </a:cubicBezTo>
                  <a:cubicBezTo>
                    <a:pt x="4000" y="4136"/>
                    <a:pt x="4560" y="3846"/>
                    <a:pt x="4560" y="3846"/>
                  </a:cubicBezTo>
                  <a:cubicBezTo>
                    <a:pt x="4560" y="3846"/>
                    <a:pt x="4801" y="3838"/>
                    <a:pt x="5103" y="3838"/>
                  </a:cubicBezTo>
                  <a:cubicBezTo>
                    <a:pt x="5455" y="3838"/>
                    <a:pt x="5889" y="3849"/>
                    <a:pt x="6120" y="3894"/>
                  </a:cubicBezTo>
                  <a:cubicBezTo>
                    <a:pt x="6191" y="3905"/>
                    <a:pt x="6263" y="3910"/>
                    <a:pt x="6334" y="3910"/>
                  </a:cubicBezTo>
                  <a:cubicBezTo>
                    <a:pt x="6711" y="3910"/>
                    <a:pt x="7049" y="3775"/>
                    <a:pt x="7049" y="3775"/>
                  </a:cubicBezTo>
                  <a:lnTo>
                    <a:pt x="7203" y="3417"/>
                  </a:lnTo>
                  <a:cubicBezTo>
                    <a:pt x="7203" y="3417"/>
                    <a:pt x="6882" y="3346"/>
                    <a:pt x="6692" y="3072"/>
                  </a:cubicBezTo>
                  <a:cubicBezTo>
                    <a:pt x="6489" y="2810"/>
                    <a:pt x="6239" y="2108"/>
                    <a:pt x="6096" y="2060"/>
                  </a:cubicBezTo>
                  <a:cubicBezTo>
                    <a:pt x="5930" y="2001"/>
                    <a:pt x="5501" y="1643"/>
                    <a:pt x="5501" y="1643"/>
                  </a:cubicBezTo>
                  <a:cubicBezTo>
                    <a:pt x="5501" y="1643"/>
                    <a:pt x="5096" y="1024"/>
                    <a:pt x="5048" y="631"/>
                  </a:cubicBezTo>
                  <a:cubicBezTo>
                    <a:pt x="5001" y="250"/>
                    <a:pt x="4489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183572" y="5262744"/>
              <a:ext cx="56436" cy="74210"/>
            </a:xfrm>
            <a:custGeom>
              <a:avLst/>
              <a:gdLst/>
              <a:ahLst/>
              <a:cxnLst/>
              <a:rect l="l" t="t" r="r" b="b"/>
              <a:pathLst>
                <a:path w="1251" h="1645" extrusionOk="0">
                  <a:moveTo>
                    <a:pt x="346" y="1"/>
                  </a:moveTo>
                  <a:lnTo>
                    <a:pt x="0" y="227"/>
                  </a:lnTo>
                  <a:lnTo>
                    <a:pt x="905" y="1644"/>
                  </a:lnTo>
                  <a:lnTo>
                    <a:pt x="1251" y="1418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1872283" y="5074758"/>
              <a:ext cx="139713" cy="322870"/>
            </a:xfrm>
            <a:custGeom>
              <a:avLst/>
              <a:gdLst/>
              <a:ahLst/>
              <a:cxnLst/>
              <a:rect l="l" t="t" r="r" b="b"/>
              <a:pathLst>
                <a:path w="3097" h="7157" extrusionOk="0">
                  <a:moveTo>
                    <a:pt x="2703" y="1"/>
                  </a:moveTo>
                  <a:lnTo>
                    <a:pt x="1" y="7002"/>
                  </a:lnTo>
                  <a:lnTo>
                    <a:pt x="406" y="7156"/>
                  </a:lnTo>
                  <a:lnTo>
                    <a:pt x="3096" y="156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1994223" y="5074758"/>
              <a:ext cx="139713" cy="322870"/>
            </a:xfrm>
            <a:custGeom>
              <a:avLst/>
              <a:gdLst/>
              <a:ahLst/>
              <a:cxnLst/>
              <a:rect l="l" t="t" r="r" b="b"/>
              <a:pathLst>
                <a:path w="3097" h="7157" extrusionOk="0">
                  <a:moveTo>
                    <a:pt x="405" y="1"/>
                  </a:moveTo>
                  <a:lnTo>
                    <a:pt x="0" y="156"/>
                  </a:lnTo>
                  <a:lnTo>
                    <a:pt x="2691" y="7156"/>
                  </a:lnTo>
                  <a:lnTo>
                    <a:pt x="3096" y="700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1952854" y="5199901"/>
              <a:ext cx="104796" cy="19398"/>
            </a:xfrm>
            <a:custGeom>
              <a:avLst/>
              <a:gdLst/>
              <a:ahLst/>
              <a:cxnLst/>
              <a:rect l="l" t="t" r="r" b="b"/>
              <a:pathLst>
                <a:path w="2323" h="430" extrusionOk="0">
                  <a:moveTo>
                    <a:pt x="1" y="1"/>
                  </a:moveTo>
                  <a:lnTo>
                    <a:pt x="1" y="430"/>
                  </a:lnTo>
                  <a:lnTo>
                    <a:pt x="2322" y="430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1928132" y="5269195"/>
              <a:ext cx="152616" cy="19398"/>
            </a:xfrm>
            <a:custGeom>
              <a:avLst/>
              <a:gdLst/>
              <a:ahLst/>
              <a:cxnLst/>
              <a:rect l="l" t="t" r="r" b="b"/>
              <a:pathLst>
                <a:path w="3383" h="430" extrusionOk="0">
                  <a:moveTo>
                    <a:pt x="1" y="1"/>
                  </a:moveTo>
                  <a:lnTo>
                    <a:pt x="1" y="429"/>
                  </a:lnTo>
                  <a:lnTo>
                    <a:pt x="3382" y="429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1839531" y="4066572"/>
              <a:ext cx="127894" cy="164706"/>
            </a:xfrm>
            <a:custGeom>
              <a:avLst/>
              <a:gdLst/>
              <a:ahLst/>
              <a:cxnLst/>
              <a:rect l="l" t="t" r="r" b="b"/>
              <a:pathLst>
                <a:path w="2835" h="3651" extrusionOk="0">
                  <a:moveTo>
                    <a:pt x="1728" y="1"/>
                  </a:moveTo>
                  <a:cubicBezTo>
                    <a:pt x="1398" y="1"/>
                    <a:pt x="1081" y="116"/>
                    <a:pt x="953" y="251"/>
                  </a:cubicBezTo>
                  <a:cubicBezTo>
                    <a:pt x="953" y="251"/>
                    <a:pt x="393" y="810"/>
                    <a:pt x="203" y="1418"/>
                  </a:cubicBezTo>
                  <a:cubicBezTo>
                    <a:pt x="0" y="2025"/>
                    <a:pt x="298" y="2549"/>
                    <a:pt x="858" y="2692"/>
                  </a:cubicBezTo>
                  <a:cubicBezTo>
                    <a:pt x="858" y="2692"/>
                    <a:pt x="989" y="3335"/>
                    <a:pt x="977" y="3561"/>
                  </a:cubicBezTo>
                  <a:cubicBezTo>
                    <a:pt x="977" y="3561"/>
                    <a:pt x="1292" y="3651"/>
                    <a:pt x="1531" y="3651"/>
                  </a:cubicBezTo>
                  <a:cubicBezTo>
                    <a:pt x="1566" y="3651"/>
                    <a:pt x="1601" y="3649"/>
                    <a:pt x="1632" y="3644"/>
                  </a:cubicBezTo>
                  <a:cubicBezTo>
                    <a:pt x="1846" y="3620"/>
                    <a:pt x="2048" y="3525"/>
                    <a:pt x="2048" y="3525"/>
                  </a:cubicBezTo>
                  <a:lnTo>
                    <a:pt x="2048" y="2620"/>
                  </a:lnTo>
                  <a:cubicBezTo>
                    <a:pt x="2048" y="2620"/>
                    <a:pt x="2465" y="2239"/>
                    <a:pt x="2596" y="1894"/>
                  </a:cubicBezTo>
                  <a:cubicBezTo>
                    <a:pt x="2727" y="1537"/>
                    <a:pt x="2834" y="691"/>
                    <a:pt x="2429" y="251"/>
                  </a:cubicBezTo>
                  <a:cubicBezTo>
                    <a:pt x="2243" y="69"/>
                    <a:pt x="1982" y="1"/>
                    <a:pt x="1728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1545169" y="3954330"/>
              <a:ext cx="89233" cy="109082"/>
            </a:xfrm>
            <a:custGeom>
              <a:avLst/>
              <a:gdLst/>
              <a:ahLst/>
              <a:cxnLst/>
              <a:rect l="l" t="t" r="r" b="b"/>
              <a:pathLst>
                <a:path w="1978" h="2418" extrusionOk="0">
                  <a:moveTo>
                    <a:pt x="1370" y="0"/>
                  </a:moveTo>
                  <a:cubicBezTo>
                    <a:pt x="1370" y="0"/>
                    <a:pt x="1358" y="60"/>
                    <a:pt x="1025" y="167"/>
                  </a:cubicBezTo>
                  <a:cubicBezTo>
                    <a:pt x="703" y="274"/>
                    <a:pt x="477" y="179"/>
                    <a:pt x="370" y="441"/>
                  </a:cubicBezTo>
                  <a:cubicBezTo>
                    <a:pt x="287" y="703"/>
                    <a:pt x="465" y="1215"/>
                    <a:pt x="263" y="1310"/>
                  </a:cubicBezTo>
                  <a:cubicBezTo>
                    <a:pt x="60" y="1417"/>
                    <a:pt x="1" y="1489"/>
                    <a:pt x="1" y="1489"/>
                  </a:cubicBezTo>
                  <a:cubicBezTo>
                    <a:pt x="1" y="1489"/>
                    <a:pt x="501" y="2144"/>
                    <a:pt x="679" y="2417"/>
                  </a:cubicBezTo>
                  <a:cubicBezTo>
                    <a:pt x="679" y="2417"/>
                    <a:pt x="918" y="2239"/>
                    <a:pt x="1001" y="1905"/>
                  </a:cubicBezTo>
                  <a:cubicBezTo>
                    <a:pt x="1072" y="1584"/>
                    <a:pt x="1608" y="1751"/>
                    <a:pt x="1727" y="1632"/>
                  </a:cubicBezTo>
                  <a:cubicBezTo>
                    <a:pt x="1846" y="1524"/>
                    <a:pt x="1977" y="1346"/>
                    <a:pt x="1977" y="1346"/>
                  </a:cubicBezTo>
                  <a:cubicBezTo>
                    <a:pt x="1977" y="1346"/>
                    <a:pt x="1799" y="239"/>
                    <a:pt x="1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1880719" y="4037925"/>
              <a:ext cx="130195" cy="159743"/>
            </a:xfrm>
            <a:custGeom>
              <a:avLst/>
              <a:gdLst/>
              <a:ahLst/>
              <a:cxnLst/>
              <a:rect l="l" t="t" r="r" b="b"/>
              <a:pathLst>
                <a:path w="2886" h="3541" extrusionOk="0">
                  <a:moveTo>
                    <a:pt x="1271" y="1"/>
                  </a:moveTo>
                  <a:cubicBezTo>
                    <a:pt x="1068" y="1"/>
                    <a:pt x="957" y="148"/>
                    <a:pt x="957" y="148"/>
                  </a:cubicBezTo>
                  <a:cubicBezTo>
                    <a:pt x="957" y="148"/>
                    <a:pt x="790" y="100"/>
                    <a:pt x="457" y="52"/>
                  </a:cubicBezTo>
                  <a:cubicBezTo>
                    <a:pt x="437" y="49"/>
                    <a:pt x="419" y="48"/>
                    <a:pt x="401" y="48"/>
                  </a:cubicBezTo>
                  <a:cubicBezTo>
                    <a:pt x="129" y="48"/>
                    <a:pt x="0" y="374"/>
                    <a:pt x="123" y="731"/>
                  </a:cubicBezTo>
                  <a:cubicBezTo>
                    <a:pt x="254" y="1088"/>
                    <a:pt x="826" y="1481"/>
                    <a:pt x="826" y="1481"/>
                  </a:cubicBezTo>
                  <a:cubicBezTo>
                    <a:pt x="792" y="1652"/>
                    <a:pt x="1095" y="1790"/>
                    <a:pt x="1111" y="1791"/>
                  </a:cubicBezTo>
                  <a:lnTo>
                    <a:pt x="1111" y="1791"/>
                  </a:lnTo>
                  <a:cubicBezTo>
                    <a:pt x="1029" y="1935"/>
                    <a:pt x="1231" y="2315"/>
                    <a:pt x="1231" y="2315"/>
                  </a:cubicBezTo>
                  <a:cubicBezTo>
                    <a:pt x="1231" y="2315"/>
                    <a:pt x="1258" y="2311"/>
                    <a:pt x="1295" y="2311"/>
                  </a:cubicBezTo>
                  <a:cubicBezTo>
                    <a:pt x="1398" y="2311"/>
                    <a:pt x="1580" y="2337"/>
                    <a:pt x="1493" y="2529"/>
                  </a:cubicBezTo>
                  <a:cubicBezTo>
                    <a:pt x="1373" y="2779"/>
                    <a:pt x="1159" y="2779"/>
                    <a:pt x="1159" y="2779"/>
                  </a:cubicBezTo>
                  <a:lnTo>
                    <a:pt x="1112" y="3541"/>
                  </a:lnTo>
                  <a:cubicBezTo>
                    <a:pt x="1112" y="3541"/>
                    <a:pt x="1254" y="3481"/>
                    <a:pt x="1469" y="3458"/>
                  </a:cubicBezTo>
                  <a:cubicBezTo>
                    <a:pt x="1695" y="3446"/>
                    <a:pt x="1790" y="3041"/>
                    <a:pt x="1790" y="3041"/>
                  </a:cubicBezTo>
                  <a:cubicBezTo>
                    <a:pt x="1790" y="3041"/>
                    <a:pt x="2374" y="2850"/>
                    <a:pt x="2636" y="2231"/>
                  </a:cubicBezTo>
                  <a:cubicBezTo>
                    <a:pt x="2886" y="1600"/>
                    <a:pt x="2231" y="1422"/>
                    <a:pt x="2231" y="1422"/>
                  </a:cubicBezTo>
                  <a:cubicBezTo>
                    <a:pt x="2231" y="1422"/>
                    <a:pt x="2290" y="743"/>
                    <a:pt x="1766" y="255"/>
                  </a:cubicBezTo>
                  <a:cubicBezTo>
                    <a:pt x="1567" y="60"/>
                    <a:pt x="1401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1598357" y="3946255"/>
              <a:ext cx="216811" cy="285607"/>
            </a:xfrm>
            <a:custGeom>
              <a:avLst/>
              <a:gdLst/>
              <a:ahLst/>
              <a:cxnLst/>
              <a:rect l="l" t="t" r="r" b="b"/>
              <a:pathLst>
                <a:path w="4806" h="6331" extrusionOk="0">
                  <a:moveTo>
                    <a:pt x="499" y="0"/>
                  </a:moveTo>
                  <a:cubicBezTo>
                    <a:pt x="446" y="0"/>
                    <a:pt x="466" y="201"/>
                    <a:pt x="572" y="394"/>
                  </a:cubicBezTo>
                  <a:lnTo>
                    <a:pt x="703" y="644"/>
                  </a:lnTo>
                  <a:cubicBezTo>
                    <a:pt x="703" y="644"/>
                    <a:pt x="377" y="108"/>
                    <a:pt x="231" y="108"/>
                  </a:cubicBezTo>
                  <a:cubicBezTo>
                    <a:pt x="230" y="108"/>
                    <a:pt x="228" y="108"/>
                    <a:pt x="227" y="108"/>
                  </a:cubicBezTo>
                  <a:cubicBezTo>
                    <a:pt x="96" y="120"/>
                    <a:pt x="262" y="298"/>
                    <a:pt x="322" y="406"/>
                  </a:cubicBezTo>
                  <a:cubicBezTo>
                    <a:pt x="382" y="513"/>
                    <a:pt x="417" y="668"/>
                    <a:pt x="417" y="668"/>
                  </a:cubicBezTo>
                  <a:cubicBezTo>
                    <a:pt x="417" y="668"/>
                    <a:pt x="198" y="349"/>
                    <a:pt x="106" y="349"/>
                  </a:cubicBezTo>
                  <a:cubicBezTo>
                    <a:pt x="98" y="349"/>
                    <a:pt x="90" y="352"/>
                    <a:pt x="84" y="358"/>
                  </a:cubicBezTo>
                  <a:cubicBezTo>
                    <a:pt x="1" y="418"/>
                    <a:pt x="179" y="656"/>
                    <a:pt x="310" y="834"/>
                  </a:cubicBezTo>
                  <a:cubicBezTo>
                    <a:pt x="441" y="1013"/>
                    <a:pt x="477" y="1299"/>
                    <a:pt x="560" y="1465"/>
                  </a:cubicBezTo>
                  <a:cubicBezTo>
                    <a:pt x="560" y="1465"/>
                    <a:pt x="1763" y="4573"/>
                    <a:pt x="3465" y="5906"/>
                  </a:cubicBezTo>
                  <a:cubicBezTo>
                    <a:pt x="3850" y="6212"/>
                    <a:pt x="4102" y="6330"/>
                    <a:pt x="4262" y="6330"/>
                  </a:cubicBezTo>
                  <a:cubicBezTo>
                    <a:pt x="4806" y="6330"/>
                    <a:pt x="4287" y="4966"/>
                    <a:pt x="4287" y="4966"/>
                  </a:cubicBezTo>
                  <a:cubicBezTo>
                    <a:pt x="4287" y="4966"/>
                    <a:pt x="3275" y="4156"/>
                    <a:pt x="2406" y="3096"/>
                  </a:cubicBezTo>
                  <a:cubicBezTo>
                    <a:pt x="1536" y="2037"/>
                    <a:pt x="1024" y="1287"/>
                    <a:pt x="1024" y="1287"/>
                  </a:cubicBezTo>
                  <a:cubicBezTo>
                    <a:pt x="1024" y="1287"/>
                    <a:pt x="1024" y="834"/>
                    <a:pt x="846" y="477"/>
                  </a:cubicBezTo>
                  <a:cubicBezTo>
                    <a:pt x="667" y="108"/>
                    <a:pt x="643" y="179"/>
                    <a:pt x="548" y="37"/>
                  </a:cubicBezTo>
                  <a:cubicBezTo>
                    <a:pt x="528" y="12"/>
                    <a:pt x="511" y="0"/>
                    <a:pt x="499" y="0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1637019" y="3976075"/>
              <a:ext cx="13263" cy="30947"/>
            </a:xfrm>
            <a:custGeom>
              <a:avLst/>
              <a:gdLst/>
              <a:ahLst/>
              <a:cxnLst/>
              <a:rect l="l" t="t" r="r" b="b"/>
              <a:pathLst>
                <a:path w="294" h="686" extrusionOk="0">
                  <a:moveTo>
                    <a:pt x="227" y="0"/>
                  </a:moveTo>
                  <a:cubicBezTo>
                    <a:pt x="216" y="0"/>
                    <a:pt x="204" y="6"/>
                    <a:pt x="191" y="18"/>
                  </a:cubicBezTo>
                  <a:cubicBezTo>
                    <a:pt x="132" y="54"/>
                    <a:pt x="1" y="257"/>
                    <a:pt x="1" y="376"/>
                  </a:cubicBezTo>
                  <a:cubicBezTo>
                    <a:pt x="13" y="459"/>
                    <a:pt x="132" y="685"/>
                    <a:pt x="132" y="685"/>
                  </a:cubicBezTo>
                  <a:cubicBezTo>
                    <a:pt x="132" y="685"/>
                    <a:pt x="179" y="471"/>
                    <a:pt x="179" y="459"/>
                  </a:cubicBezTo>
                  <a:cubicBezTo>
                    <a:pt x="191" y="447"/>
                    <a:pt x="239" y="269"/>
                    <a:pt x="275" y="161"/>
                  </a:cubicBezTo>
                  <a:cubicBezTo>
                    <a:pt x="293" y="77"/>
                    <a:pt x="268" y="0"/>
                    <a:pt x="227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2002298" y="4192257"/>
              <a:ext cx="174044" cy="169623"/>
            </a:xfrm>
            <a:custGeom>
              <a:avLst/>
              <a:gdLst/>
              <a:ahLst/>
              <a:cxnLst/>
              <a:rect l="l" t="t" r="r" b="b"/>
              <a:pathLst>
                <a:path w="3858" h="3760" extrusionOk="0">
                  <a:moveTo>
                    <a:pt x="3496" y="1"/>
                  </a:moveTo>
                  <a:cubicBezTo>
                    <a:pt x="3398" y="1"/>
                    <a:pt x="3155" y="418"/>
                    <a:pt x="3155" y="418"/>
                  </a:cubicBezTo>
                  <a:cubicBezTo>
                    <a:pt x="3155" y="418"/>
                    <a:pt x="3144" y="132"/>
                    <a:pt x="3054" y="132"/>
                  </a:cubicBezTo>
                  <a:cubicBezTo>
                    <a:pt x="3052" y="132"/>
                    <a:pt x="3050" y="132"/>
                    <a:pt x="3048" y="132"/>
                  </a:cubicBezTo>
                  <a:cubicBezTo>
                    <a:pt x="2965" y="144"/>
                    <a:pt x="2989" y="477"/>
                    <a:pt x="2989" y="477"/>
                  </a:cubicBezTo>
                  <a:cubicBezTo>
                    <a:pt x="2989" y="477"/>
                    <a:pt x="2905" y="894"/>
                    <a:pt x="2846" y="1025"/>
                  </a:cubicBezTo>
                  <a:cubicBezTo>
                    <a:pt x="2786" y="1156"/>
                    <a:pt x="1667" y="2454"/>
                    <a:pt x="1524" y="2489"/>
                  </a:cubicBezTo>
                  <a:cubicBezTo>
                    <a:pt x="1524" y="2489"/>
                    <a:pt x="1060" y="1846"/>
                    <a:pt x="643" y="1715"/>
                  </a:cubicBezTo>
                  <a:cubicBezTo>
                    <a:pt x="622" y="1709"/>
                    <a:pt x="601" y="1706"/>
                    <a:pt x="580" y="1706"/>
                  </a:cubicBezTo>
                  <a:cubicBezTo>
                    <a:pt x="214" y="1706"/>
                    <a:pt x="0" y="2668"/>
                    <a:pt x="0" y="2668"/>
                  </a:cubicBezTo>
                  <a:cubicBezTo>
                    <a:pt x="0" y="2668"/>
                    <a:pt x="762" y="3585"/>
                    <a:pt x="1060" y="3739"/>
                  </a:cubicBezTo>
                  <a:cubicBezTo>
                    <a:pt x="1088" y="3753"/>
                    <a:pt x="1120" y="3759"/>
                    <a:pt x="1157" y="3759"/>
                  </a:cubicBezTo>
                  <a:cubicBezTo>
                    <a:pt x="1501" y="3759"/>
                    <a:pt x="2167" y="3169"/>
                    <a:pt x="2512" y="2501"/>
                  </a:cubicBezTo>
                  <a:cubicBezTo>
                    <a:pt x="2917" y="1751"/>
                    <a:pt x="3131" y="1203"/>
                    <a:pt x="3131" y="1203"/>
                  </a:cubicBezTo>
                  <a:cubicBezTo>
                    <a:pt x="3131" y="1203"/>
                    <a:pt x="3643" y="834"/>
                    <a:pt x="3798" y="477"/>
                  </a:cubicBezTo>
                  <a:cubicBezTo>
                    <a:pt x="3798" y="477"/>
                    <a:pt x="3858" y="310"/>
                    <a:pt x="3798" y="287"/>
                  </a:cubicBezTo>
                  <a:cubicBezTo>
                    <a:pt x="3794" y="284"/>
                    <a:pt x="3790" y="283"/>
                    <a:pt x="3785" y="283"/>
                  </a:cubicBezTo>
                  <a:cubicBezTo>
                    <a:pt x="3719" y="283"/>
                    <a:pt x="3579" y="508"/>
                    <a:pt x="3512" y="608"/>
                  </a:cubicBezTo>
                  <a:cubicBezTo>
                    <a:pt x="3512" y="608"/>
                    <a:pt x="3751" y="203"/>
                    <a:pt x="3703" y="120"/>
                  </a:cubicBezTo>
                  <a:cubicBezTo>
                    <a:pt x="3701" y="111"/>
                    <a:pt x="3696" y="107"/>
                    <a:pt x="3688" y="107"/>
                  </a:cubicBezTo>
                  <a:cubicBezTo>
                    <a:pt x="3618" y="107"/>
                    <a:pt x="3334" y="489"/>
                    <a:pt x="3334" y="489"/>
                  </a:cubicBezTo>
                  <a:cubicBezTo>
                    <a:pt x="3334" y="489"/>
                    <a:pt x="3584" y="13"/>
                    <a:pt x="3500" y="1"/>
                  </a:cubicBezTo>
                  <a:cubicBezTo>
                    <a:pt x="3499" y="1"/>
                    <a:pt x="3498" y="1"/>
                    <a:pt x="3496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1825546" y="4427025"/>
              <a:ext cx="147789" cy="566387"/>
            </a:xfrm>
            <a:custGeom>
              <a:avLst/>
              <a:gdLst/>
              <a:ahLst/>
              <a:cxnLst/>
              <a:rect l="l" t="t" r="r" b="b"/>
              <a:pathLst>
                <a:path w="3276" h="12555" extrusionOk="0">
                  <a:moveTo>
                    <a:pt x="2405" y="1"/>
                  </a:moveTo>
                  <a:cubicBezTo>
                    <a:pt x="1501" y="1"/>
                    <a:pt x="1" y="333"/>
                    <a:pt x="1" y="333"/>
                  </a:cubicBezTo>
                  <a:cubicBezTo>
                    <a:pt x="1" y="333"/>
                    <a:pt x="1061" y="11573"/>
                    <a:pt x="1251" y="12501"/>
                  </a:cubicBezTo>
                  <a:cubicBezTo>
                    <a:pt x="1251" y="12501"/>
                    <a:pt x="1696" y="12554"/>
                    <a:pt x="2094" y="12554"/>
                  </a:cubicBezTo>
                  <a:cubicBezTo>
                    <a:pt x="2293" y="12554"/>
                    <a:pt x="2481" y="12541"/>
                    <a:pt x="2596" y="12501"/>
                  </a:cubicBezTo>
                  <a:cubicBezTo>
                    <a:pt x="2596" y="12501"/>
                    <a:pt x="2525" y="5655"/>
                    <a:pt x="2596" y="4965"/>
                  </a:cubicBezTo>
                  <a:cubicBezTo>
                    <a:pt x="2668" y="4262"/>
                    <a:pt x="3275" y="679"/>
                    <a:pt x="3061" y="179"/>
                  </a:cubicBezTo>
                  <a:cubicBezTo>
                    <a:pt x="3002" y="48"/>
                    <a:pt x="2746" y="1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1887350" y="4429957"/>
              <a:ext cx="213788" cy="440208"/>
            </a:xfrm>
            <a:custGeom>
              <a:avLst/>
              <a:gdLst/>
              <a:ahLst/>
              <a:cxnLst/>
              <a:rect l="l" t="t" r="r" b="b"/>
              <a:pathLst>
                <a:path w="4739" h="9758" extrusionOk="0">
                  <a:moveTo>
                    <a:pt x="1653" y="1"/>
                  </a:moveTo>
                  <a:cubicBezTo>
                    <a:pt x="479" y="1"/>
                    <a:pt x="0" y="3709"/>
                    <a:pt x="0" y="3709"/>
                  </a:cubicBezTo>
                  <a:cubicBezTo>
                    <a:pt x="0" y="3709"/>
                    <a:pt x="929" y="6531"/>
                    <a:pt x="1465" y="7222"/>
                  </a:cubicBezTo>
                  <a:cubicBezTo>
                    <a:pt x="2000" y="7900"/>
                    <a:pt x="3846" y="9758"/>
                    <a:pt x="3846" y="9758"/>
                  </a:cubicBezTo>
                  <a:lnTo>
                    <a:pt x="4739" y="8853"/>
                  </a:lnTo>
                  <a:cubicBezTo>
                    <a:pt x="4739" y="8853"/>
                    <a:pt x="2715" y="5936"/>
                    <a:pt x="2524" y="5257"/>
                  </a:cubicBezTo>
                  <a:cubicBezTo>
                    <a:pt x="2322" y="4566"/>
                    <a:pt x="1953" y="78"/>
                    <a:pt x="1953" y="78"/>
                  </a:cubicBezTo>
                  <a:cubicBezTo>
                    <a:pt x="1848" y="25"/>
                    <a:pt x="1749" y="1"/>
                    <a:pt x="1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184655" y="3002536"/>
              <a:ext cx="1127993" cy="1247406"/>
            </a:xfrm>
            <a:custGeom>
              <a:avLst/>
              <a:gdLst/>
              <a:ahLst/>
              <a:cxnLst/>
              <a:rect l="l" t="t" r="r" b="b"/>
              <a:pathLst>
                <a:path w="25004" h="27651" extrusionOk="0">
                  <a:moveTo>
                    <a:pt x="12811" y="1"/>
                  </a:moveTo>
                  <a:cubicBezTo>
                    <a:pt x="9180" y="810"/>
                    <a:pt x="5822" y="2394"/>
                    <a:pt x="2953" y="4561"/>
                  </a:cubicBezTo>
                  <a:cubicBezTo>
                    <a:pt x="2953" y="4561"/>
                    <a:pt x="2977" y="4823"/>
                    <a:pt x="3191" y="5180"/>
                  </a:cubicBezTo>
                  <a:cubicBezTo>
                    <a:pt x="3394" y="5537"/>
                    <a:pt x="3048" y="5739"/>
                    <a:pt x="3072" y="5858"/>
                  </a:cubicBezTo>
                  <a:cubicBezTo>
                    <a:pt x="3084" y="5966"/>
                    <a:pt x="3275" y="5954"/>
                    <a:pt x="3096" y="6156"/>
                  </a:cubicBezTo>
                  <a:cubicBezTo>
                    <a:pt x="2929" y="6370"/>
                    <a:pt x="3096" y="6323"/>
                    <a:pt x="2953" y="6466"/>
                  </a:cubicBezTo>
                  <a:cubicBezTo>
                    <a:pt x="2798" y="6620"/>
                    <a:pt x="2655" y="6751"/>
                    <a:pt x="2548" y="6823"/>
                  </a:cubicBezTo>
                  <a:cubicBezTo>
                    <a:pt x="2441" y="6906"/>
                    <a:pt x="2477" y="7109"/>
                    <a:pt x="2262" y="7359"/>
                  </a:cubicBezTo>
                  <a:cubicBezTo>
                    <a:pt x="2060" y="7621"/>
                    <a:pt x="1655" y="7823"/>
                    <a:pt x="1655" y="8228"/>
                  </a:cubicBezTo>
                  <a:cubicBezTo>
                    <a:pt x="1655" y="8609"/>
                    <a:pt x="1048" y="9145"/>
                    <a:pt x="965" y="9371"/>
                  </a:cubicBezTo>
                  <a:cubicBezTo>
                    <a:pt x="893" y="9585"/>
                    <a:pt x="286" y="10395"/>
                    <a:pt x="250" y="10931"/>
                  </a:cubicBezTo>
                  <a:cubicBezTo>
                    <a:pt x="227" y="11466"/>
                    <a:pt x="227" y="12038"/>
                    <a:pt x="250" y="12359"/>
                  </a:cubicBezTo>
                  <a:cubicBezTo>
                    <a:pt x="286" y="12693"/>
                    <a:pt x="310" y="13050"/>
                    <a:pt x="227" y="13431"/>
                  </a:cubicBezTo>
                  <a:cubicBezTo>
                    <a:pt x="155" y="13824"/>
                    <a:pt x="72" y="14181"/>
                    <a:pt x="36" y="14895"/>
                  </a:cubicBezTo>
                  <a:cubicBezTo>
                    <a:pt x="0" y="15610"/>
                    <a:pt x="286" y="15919"/>
                    <a:pt x="953" y="16145"/>
                  </a:cubicBezTo>
                  <a:cubicBezTo>
                    <a:pt x="1643" y="16348"/>
                    <a:pt x="2917" y="16967"/>
                    <a:pt x="3227" y="17419"/>
                  </a:cubicBezTo>
                  <a:cubicBezTo>
                    <a:pt x="3560" y="17884"/>
                    <a:pt x="3739" y="18455"/>
                    <a:pt x="3977" y="18527"/>
                  </a:cubicBezTo>
                  <a:cubicBezTo>
                    <a:pt x="4227" y="18598"/>
                    <a:pt x="4441" y="19348"/>
                    <a:pt x="5251" y="19908"/>
                  </a:cubicBezTo>
                  <a:cubicBezTo>
                    <a:pt x="6072" y="20479"/>
                    <a:pt x="7608" y="20551"/>
                    <a:pt x="8287" y="21277"/>
                  </a:cubicBezTo>
                  <a:cubicBezTo>
                    <a:pt x="8978" y="22003"/>
                    <a:pt x="10216" y="23789"/>
                    <a:pt x="10537" y="24777"/>
                  </a:cubicBezTo>
                  <a:cubicBezTo>
                    <a:pt x="10871" y="25766"/>
                    <a:pt x="11406" y="26111"/>
                    <a:pt x="11966" y="26587"/>
                  </a:cubicBezTo>
                  <a:cubicBezTo>
                    <a:pt x="12538" y="27063"/>
                    <a:pt x="13252" y="27599"/>
                    <a:pt x="13788" y="27647"/>
                  </a:cubicBezTo>
                  <a:cubicBezTo>
                    <a:pt x="13826" y="27649"/>
                    <a:pt x="13862" y="27651"/>
                    <a:pt x="13897" y="27651"/>
                  </a:cubicBezTo>
                  <a:cubicBezTo>
                    <a:pt x="14354" y="27651"/>
                    <a:pt x="14547" y="27443"/>
                    <a:pt x="14514" y="27266"/>
                  </a:cubicBezTo>
                  <a:cubicBezTo>
                    <a:pt x="14502" y="27063"/>
                    <a:pt x="13812" y="26504"/>
                    <a:pt x="13704" y="26349"/>
                  </a:cubicBezTo>
                  <a:cubicBezTo>
                    <a:pt x="13609" y="26206"/>
                    <a:pt x="13383" y="25254"/>
                    <a:pt x="13073" y="24563"/>
                  </a:cubicBezTo>
                  <a:cubicBezTo>
                    <a:pt x="12740" y="23884"/>
                    <a:pt x="12716" y="23873"/>
                    <a:pt x="12811" y="23539"/>
                  </a:cubicBezTo>
                  <a:cubicBezTo>
                    <a:pt x="12919" y="23218"/>
                    <a:pt x="13145" y="22503"/>
                    <a:pt x="13454" y="22325"/>
                  </a:cubicBezTo>
                  <a:cubicBezTo>
                    <a:pt x="13788" y="22146"/>
                    <a:pt x="14026" y="22277"/>
                    <a:pt x="14252" y="21968"/>
                  </a:cubicBezTo>
                  <a:cubicBezTo>
                    <a:pt x="14454" y="21646"/>
                    <a:pt x="14526" y="21468"/>
                    <a:pt x="14514" y="21277"/>
                  </a:cubicBezTo>
                  <a:cubicBezTo>
                    <a:pt x="14502" y="21087"/>
                    <a:pt x="14169" y="20967"/>
                    <a:pt x="13859" y="20932"/>
                  </a:cubicBezTo>
                  <a:cubicBezTo>
                    <a:pt x="13538" y="20908"/>
                    <a:pt x="13431" y="20622"/>
                    <a:pt x="13002" y="20551"/>
                  </a:cubicBezTo>
                  <a:cubicBezTo>
                    <a:pt x="12561" y="20479"/>
                    <a:pt x="11966" y="20301"/>
                    <a:pt x="11823" y="20039"/>
                  </a:cubicBezTo>
                  <a:cubicBezTo>
                    <a:pt x="11698" y="19836"/>
                    <a:pt x="11471" y="19751"/>
                    <a:pt x="11270" y="19751"/>
                  </a:cubicBezTo>
                  <a:cubicBezTo>
                    <a:pt x="11222" y="19751"/>
                    <a:pt x="11176" y="19756"/>
                    <a:pt x="11133" y="19765"/>
                  </a:cubicBezTo>
                  <a:cubicBezTo>
                    <a:pt x="11053" y="19774"/>
                    <a:pt x="10905" y="19798"/>
                    <a:pt x="10729" y="19798"/>
                  </a:cubicBezTo>
                  <a:cubicBezTo>
                    <a:pt x="10455" y="19798"/>
                    <a:pt x="10112" y="19740"/>
                    <a:pt x="9859" y="19479"/>
                  </a:cubicBezTo>
                  <a:cubicBezTo>
                    <a:pt x="9430" y="19051"/>
                    <a:pt x="9394" y="18229"/>
                    <a:pt x="9323" y="17800"/>
                  </a:cubicBezTo>
                  <a:cubicBezTo>
                    <a:pt x="9240" y="17372"/>
                    <a:pt x="9168" y="17229"/>
                    <a:pt x="9287" y="16907"/>
                  </a:cubicBezTo>
                  <a:cubicBezTo>
                    <a:pt x="9394" y="16574"/>
                    <a:pt x="9394" y="16336"/>
                    <a:pt x="9894" y="16098"/>
                  </a:cubicBezTo>
                  <a:cubicBezTo>
                    <a:pt x="10184" y="15963"/>
                    <a:pt x="10571" y="15848"/>
                    <a:pt x="10942" y="15848"/>
                  </a:cubicBezTo>
                  <a:cubicBezTo>
                    <a:pt x="11228" y="15848"/>
                    <a:pt x="11504" y="15916"/>
                    <a:pt x="11716" y="16098"/>
                  </a:cubicBezTo>
                  <a:cubicBezTo>
                    <a:pt x="11890" y="16243"/>
                    <a:pt x="12124" y="16298"/>
                    <a:pt x="12365" y="16298"/>
                  </a:cubicBezTo>
                  <a:cubicBezTo>
                    <a:pt x="12816" y="16298"/>
                    <a:pt x="13291" y="16102"/>
                    <a:pt x="13431" y="15931"/>
                  </a:cubicBezTo>
                  <a:cubicBezTo>
                    <a:pt x="13633" y="15681"/>
                    <a:pt x="14252" y="14943"/>
                    <a:pt x="14752" y="14907"/>
                  </a:cubicBezTo>
                  <a:cubicBezTo>
                    <a:pt x="15252" y="14883"/>
                    <a:pt x="16074" y="14907"/>
                    <a:pt x="16383" y="14633"/>
                  </a:cubicBezTo>
                  <a:cubicBezTo>
                    <a:pt x="16717" y="14348"/>
                    <a:pt x="17919" y="13740"/>
                    <a:pt x="18134" y="13264"/>
                  </a:cubicBezTo>
                  <a:cubicBezTo>
                    <a:pt x="18336" y="12764"/>
                    <a:pt x="19157" y="11371"/>
                    <a:pt x="19157" y="10907"/>
                  </a:cubicBezTo>
                  <a:cubicBezTo>
                    <a:pt x="19157" y="10479"/>
                    <a:pt x="20432" y="9686"/>
                    <a:pt x="20958" y="9686"/>
                  </a:cubicBezTo>
                  <a:cubicBezTo>
                    <a:pt x="21003" y="9686"/>
                    <a:pt x="21042" y="9692"/>
                    <a:pt x="21074" y="9704"/>
                  </a:cubicBezTo>
                  <a:cubicBezTo>
                    <a:pt x="21115" y="9718"/>
                    <a:pt x="21157" y="9724"/>
                    <a:pt x="21200" y="9724"/>
                  </a:cubicBezTo>
                  <a:cubicBezTo>
                    <a:pt x="21608" y="9724"/>
                    <a:pt x="22094" y="9168"/>
                    <a:pt x="22277" y="9168"/>
                  </a:cubicBezTo>
                  <a:cubicBezTo>
                    <a:pt x="22347" y="9168"/>
                    <a:pt x="22464" y="9180"/>
                    <a:pt x="22603" y="9180"/>
                  </a:cubicBezTo>
                  <a:cubicBezTo>
                    <a:pt x="22887" y="9180"/>
                    <a:pt x="23259" y="9131"/>
                    <a:pt x="23491" y="8835"/>
                  </a:cubicBezTo>
                  <a:cubicBezTo>
                    <a:pt x="23849" y="8406"/>
                    <a:pt x="24122" y="8121"/>
                    <a:pt x="24408" y="7704"/>
                  </a:cubicBezTo>
                  <a:cubicBezTo>
                    <a:pt x="24789" y="7311"/>
                    <a:pt x="25003" y="6668"/>
                    <a:pt x="23968" y="6359"/>
                  </a:cubicBezTo>
                  <a:cubicBezTo>
                    <a:pt x="22944" y="6025"/>
                    <a:pt x="22182" y="5930"/>
                    <a:pt x="21563" y="5597"/>
                  </a:cubicBezTo>
                  <a:cubicBezTo>
                    <a:pt x="20969" y="5259"/>
                    <a:pt x="20387" y="5013"/>
                    <a:pt x="19917" y="5013"/>
                  </a:cubicBezTo>
                  <a:cubicBezTo>
                    <a:pt x="19906" y="5013"/>
                    <a:pt x="19895" y="5013"/>
                    <a:pt x="19884" y="5013"/>
                  </a:cubicBezTo>
                  <a:cubicBezTo>
                    <a:pt x="19873" y="5013"/>
                    <a:pt x="19862" y="5014"/>
                    <a:pt x="19850" y="5014"/>
                  </a:cubicBezTo>
                  <a:cubicBezTo>
                    <a:pt x="19533" y="5014"/>
                    <a:pt x="19012" y="4910"/>
                    <a:pt x="18538" y="4910"/>
                  </a:cubicBezTo>
                  <a:cubicBezTo>
                    <a:pt x="18302" y="4910"/>
                    <a:pt x="18077" y="4936"/>
                    <a:pt x="17895" y="5013"/>
                  </a:cubicBezTo>
                  <a:cubicBezTo>
                    <a:pt x="17324" y="5251"/>
                    <a:pt x="16717" y="6430"/>
                    <a:pt x="15836" y="6632"/>
                  </a:cubicBezTo>
                  <a:cubicBezTo>
                    <a:pt x="15683" y="6670"/>
                    <a:pt x="15491" y="6687"/>
                    <a:pt x="15273" y="6687"/>
                  </a:cubicBezTo>
                  <a:cubicBezTo>
                    <a:pt x="14247" y="6687"/>
                    <a:pt x="12665" y="6316"/>
                    <a:pt x="12145" y="6001"/>
                  </a:cubicBezTo>
                  <a:cubicBezTo>
                    <a:pt x="11537" y="5608"/>
                    <a:pt x="11359" y="4823"/>
                    <a:pt x="11537" y="4430"/>
                  </a:cubicBezTo>
                  <a:cubicBezTo>
                    <a:pt x="11716" y="4049"/>
                    <a:pt x="11787" y="3346"/>
                    <a:pt x="11740" y="3084"/>
                  </a:cubicBezTo>
                  <a:cubicBezTo>
                    <a:pt x="11704" y="2810"/>
                    <a:pt x="12633" y="2322"/>
                    <a:pt x="12954" y="1977"/>
                  </a:cubicBezTo>
                  <a:cubicBezTo>
                    <a:pt x="13276" y="1632"/>
                    <a:pt x="13573" y="548"/>
                    <a:pt x="12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951664" y="4213956"/>
              <a:ext cx="884160" cy="1042550"/>
            </a:xfrm>
            <a:custGeom>
              <a:avLst/>
              <a:gdLst/>
              <a:ahLst/>
              <a:cxnLst/>
              <a:rect l="l" t="t" r="r" b="b"/>
              <a:pathLst>
                <a:path w="19599" h="23110" extrusionOk="0">
                  <a:moveTo>
                    <a:pt x="5062" y="0"/>
                  </a:moveTo>
                  <a:cubicBezTo>
                    <a:pt x="4588" y="0"/>
                    <a:pt x="4017" y="122"/>
                    <a:pt x="3706" y="122"/>
                  </a:cubicBezTo>
                  <a:cubicBezTo>
                    <a:pt x="3664" y="122"/>
                    <a:pt x="3627" y="120"/>
                    <a:pt x="3596" y="115"/>
                  </a:cubicBezTo>
                  <a:cubicBezTo>
                    <a:pt x="3575" y="112"/>
                    <a:pt x="3553" y="110"/>
                    <a:pt x="3529" y="110"/>
                  </a:cubicBezTo>
                  <a:cubicBezTo>
                    <a:pt x="3139" y="110"/>
                    <a:pt x="2420" y="558"/>
                    <a:pt x="2263" y="794"/>
                  </a:cubicBezTo>
                  <a:cubicBezTo>
                    <a:pt x="2096" y="1056"/>
                    <a:pt x="2096" y="2580"/>
                    <a:pt x="2263" y="2854"/>
                  </a:cubicBezTo>
                  <a:cubicBezTo>
                    <a:pt x="2429" y="3116"/>
                    <a:pt x="2263" y="3556"/>
                    <a:pt x="1858" y="4187"/>
                  </a:cubicBezTo>
                  <a:cubicBezTo>
                    <a:pt x="1453" y="4830"/>
                    <a:pt x="977" y="5640"/>
                    <a:pt x="489" y="6128"/>
                  </a:cubicBezTo>
                  <a:cubicBezTo>
                    <a:pt x="0" y="6616"/>
                    <a:pt x="227" y="9354"/>
                    <a:pt x="489" y="9664"/>
                  </a:cubicBezTo>
                  <a:cubicBezTo>
                    <a:pt x="762" y="9985"/>
                    <a:pt x="1501" y="11498"/>
                    <a:pt x="2525" y="11926"/>
                  </a:cubicBezTo>
                  <a:cubicBezTo>
                    <a:pt x="3537" y="12343"/>
                    <a:pt x="4751" y="13105"/>
                    <a:pt x="4751" y="13105"/>
                  </a:cubicBezTo>
                  <a:cubicBezTo>
                    <a:pt x="6620" y="14129"/>
                    <a:pt x="6668" y="15855"/>
                    <a:pt x="6513" y="16189"/>
                  </a:cubicBezTo>
                  <a:cubicBezTo>
                    <a:pt x="6335" y="16498"/>
                    <a:pt x="6251" y="17546"/>
                    <a:pt x="5715" y="17903"/>
                  </a:cubicBezTo>
                  <a:cubicBezTo>
                    <a:pt x="5180" y="18260"/>
                    <a:pt x="5977" y="19094"/>
                    <a:pt x="5370" y="19963"/>
                  </a:cubicBezTo>
                  <a:cubicBezTo>
                    <a:pt x="4763" y="20832"/>
                    <a:pt x="3668" y="21796"/>
                    <a:pt x="3239" y="22332"/>
                  </a:cubicBezTo>
                  <a:cubicBezTo>
                    <a:pt x="2810" y="22880"/>
                    <a:pt x="2810" y="23035"/>
                    <a:pt x="3572" y="23106"/>
                  </a:cubicBezTo>
                  <a:cubicBezTo>
                    <a:pt x="3593" y="23108"/>
                    <a:pt x="3615" y="23109"/>
                    <a:pt x="3638" y="23109"/>
                  </a:cubicBezTo>
                  <a:cubicBezTo>
                    <a:pt x="4422" y="23109"/>
                    <a:pt x="6317" y="21943"/>
                    <a:pt x="6942" y="21677"/>
                  </a:cubicBezTo>
                  <a:cubicBezTo>
                    <a:pt x="7609" y="21392"/>
                    <a:pt x="7704" y="19808"/>
                    <a:pt x="8406" y="19213"/>
                  </a:cubicBezTo>
                  <a:cubicBezTo>
                    <a:pt x="9109" y="18617"/>
                    <a:pt x="9954" y="18558"/>
                    <a:pt x="10978" y="18320"/>
                  </a:cubicBezTo>
                  <a:cubicBezTo>
                    <a:pt x="11990" y="18058"/>
                    <a:pt x="13657" y="17320"/>
                    <a:pt x="14407" y="17046"/>
                  </a:cubicBezTo>
                  <a:cubicBezTo>
                    <a:pt x="15133" y="16784"/>
                    <a:pt x="15109" y="16355"/>
                    <a:pt x="15431" y="15760"/>
                  </a:cubicBezTo>
                  <a:cubicBezTo>
                    <a:pt x="15764" y="15165"/>
                    <a:pt x="16562" y="14629"/>
                    <a:pt x="16931" y="14296"/>
                  </a:cubicBezTo>
                  <a:cubicBezTo>
                    <a:pt x="17312" y="13974"/>
                    <a:pt x="17515" y="12843"/>
                    <a:pt x="17253" y="12569"/>
                  </a:cubicBezTo>
                  <a:cubicBezTo>
                    <a:pt x="16979" y="12307"/>
                    <a:pt x="16812" y="11331"/>
                    <a:pt x="17253" y="10700"/>
                  </a:cubicBezTo>
                  <a:cubicBezTo>
                    <a:pt x="17681" y="10057"/>
                    <a:pt x="18336" y="9033"/>
                    <a:pt x="18860" y="8390"/>
                  </a:cubicBezTo>
                  <a:cubicBezTo>
                    <a:pt x="19396" y="7747"/>
                    <a:pt x="19598" y="7211"/>
                    <a:pt x="18955" y="6783"/>
                  </a:cubicBezTo>
                  <a:cubicBezTo>
                    <a:pt x="18336" y="6354"/>
                    <a:pt x="17157" y="6021"/>
                    <a:pt x="16633" y="5914"/>
                  </a:cubicBezTo>
                  <a:cubicBezTo>
                    <a:pt x="16121" y="5818"/>
                    <a:pt x="16193" y="5342"/>
                    <a:pt x="15276" y="4806"/>
                  </a:cubicBezTo>
                  <a:cubicBezTo>
                    <a:pt x="14359" y="4270"/>
                    <a:pt x="13716" y="3449"/>
                    <a:pt x="13169" y="2639"/>
                  </a:cubicBezTo>
                  <a:cubicBezTo>
                    <a:pt x="12757" y="2039"/>
                    <a:pt x="12116" y="1648"/>
                    <a:pt x="11550" y="1648"/>
                  </a:cubicBezTo>
                  <a:cubicBezTo>
                    <a:pt x="11363" y="1648"/>
                    <a:pt x="11185" y="1691"/>
                    <a:pt x="11026" y="1782"/>
                  </a:cubicBezTo>
                  <a:cubicBezTo>
                    <a:pt x="10887" y="1863"/>
                    <a:pt x="10742" y="1895"/>
                    <a:pt x="10591" y="1895"/>
                  </a:cubicBezTo>
                  <a:cubicBezTo>
                    <a:pt x="10032" y="1895"/>
                    <a:pt x="9402" y="1451"/>
                    <a:pt x="8763" y="1413"/>
                  </a:cubicBezTo>
                  <a:cubicBezTo>
                    <a:pt x="7942" y="1353"/>
                    <a:pt x="6132" y="377"/>
                    <a:pt x="5644" y="115"/>
                  </a:cubicBezTo>
                  <a:cubicBezTo>
                    <a:pt x="5501" y="29"/>
                    <a:pt x="5293" y="0"/>
                    <a:pt x="5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1681094" y="3241545"/>
              <a:ext cx="425952" cy="513064"/>
            </a:xfrm>
            <a:custGeom>
              <a:avLst/>
              <a:gdLst/>
              <a:ahLst/>
              <a:cxnLst/>
              <a:rect l="l" t="t" r="r" b="b"/>
              <a:pathLst>
                <a:path w="9442" h="11373" extrusionOk="0">
                  <a:moveTo>
                    <a:pt x="1941" y="1"/>
                  </a:moveTo>
                  <a:cubicBezTo>
                    <a:pt x="1941" y="1"/>
                    <a:pt x="1643" y="429"/>
                    <a:pt x="1179" y="858"/>
                  </a:cubicBezTo>
                  <a:cubicBezTo>
                    <a:pt x="714" y="1299"/>
                    <a:pt x="595" y="1608"/>
                    <a:pt x="476" y="1858"/>
                  </a:cubicBezTo>
                  <a:cubicBezTo>
                    <a:pt x="357" y="2108"/>
                    <a:pt x="0" y="3180"/>
                    <a:pt x="143" y="3644"/>
                  </a:cubicBezTo>
                  <a:cubicBezTo>
                    <a:pt x="286" y="4109"/>
                    <a:pt x="226" y="4430"/>
                    <a:pt x="750" y="4823"/>
                  </a:cubicBezTo>
                  <a:cubicBezTo>
                    <a:pt x="1286" y="5204"/>
                    <a:pt x="1762" y="5347"/>
                    <a:pt x="1524" y="6073"/>
                  </a:cubicBezTo>
                  <a:cubicBezTo>
                    <a:pt x="1286" y="6787"/>
                    <a:pt x="1465" y="7561"/>
                    <a:pt x="1215" y="7942"/>
                  </a:cubicBezTo>
                  <a:cubicBezTo>
                    <a:pt x="953" y="8335"/>
                    <a:pt x="929" y="9073"/>
                    <a:pt x="1524" y="9585"/>
                  </a:cubicBezTo>
                  <a:cubicBezTo>
                    <a:pt x="2119" y="10085"/>
                    <a:pt x="2858" y="9966"/>
                    <a:pt x="3036" y="10014"/>
                  </a:cubicBezTo>
                  <a:cubicBezTo>
                    <a:pt x="3203" y="10062"/>
                    <a:pt x="3917" y="10407"/>
                    <a:pt x="4024" y="10621"/>
                  </a:cubicBezTo>
                  <a:cubicBezTo>
                    <a:pt x="4132" y="10847"/>
                    <a:pt x="4715" y="11097"/>
                    <a:pt x="5144" y="11312"/>
                  </a:cubicBezTo>
                  <a:cubicBezTo>
                    <a:pt x="5231" y="11353"/>
                    <a:pt x="5318" y="11373"/>
                    <a:pt x="5401" y="11373"/>
                  </a:cubicBezTo>
                  <a:cubicBezTo>
                    <a:pt x="5728" y="11373"/>
                    <a:pt x="6013" y="11076"/>
                    <a:pt x="6156" y="10621"/>
                  </a:cubicBezTo>
                  <a:cubicBezTo>
                    <a:pt x="6280" y="10233"/>
                    <a:pt x="6674" y="10062"/>
                    <a:pt x="7038" y="10062"/>
                  </a:cubicBezTo>
                  <a:cubicBezTo>
                    <a:pt x="7199" y="10062"/>
                    <a:pt x="7354" y="10095"/>
                    <a:pt x="7477" y="10157"/>
                  </a:cubicBezTo>
                  <a:cubicBezTo>
                    <a:pt x="7783" y="10329"/>
                    <a:pt x="8127" y="10440"/>
                    <a:pt x="8405" y="10440"/>
                  </a:cubicBezTo>
                  <a:cubicBezTo>
                    <a:pt x="8473" y="10440"/>
                    <a:pt x="8538" y="10433"/>
                    <a:pt x="8596" y="10419"/>
                  </a:cubicBezTo>
                  <a:cubicBezTo>
                    <a:pt x="8870" y="10335"/>
                    <a:pt x="9430" y="10133"/>
                    <a:pt x="9442" y="10133"/>
                  </a:cubicBezTo>
                  <a:cubicBezTo>
                    <a:pt x="7799" y="6156"/>
                    <a:pt x="5203" y="2680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1017168" y="3851337"/>
              <a:ext cx="245547" cy="256735"/>
            </a:xfrm>
            <a:custGeom>
              <a:avLst/>
              <a:gdLst/>
              <a:ahLst/>
              <a:cxnLst/>
              <a:rect l="l" t="t" r="r" b="b"/>
              <a:pathLst>
                <a:path w="5443" h="5691" extrusionOk="0">
                  <a:moveTo>
                    <a:pt x="3318" y="0"/>
                  </a:moveTo>
                  <a:cubicBezTo>
                    <a:pt x="3147" y="0"/>
                    <a:pt x="2966" y="41"/>
                    <a:pt x="2799" y="140"/>
                  </a:cubicBezTo>
                  <a:cubicBezTo>
                    <a:pt x="2311" y="426"/>
                    <a:pt x="2108" y="1081"/>
                    <a:pt x="2025" y="1545"/>
                  </a:cubicBezTo>
                  <a:cubicBezTo>
                    <a:pt x="1930" y="1986"/>
                    <a:pt x="1037" y="2331"/>
                    <a:pt x="1073" y="3153"/>
                  </a:cubicBezTo>
                  <a:cubicBezTo>
                    <a:pt x="1073" y="3153"/>
                    <a:pt x="1073" y="3641"/>
                    <a:pt x="715" y="3974"/>
                  </a:cubicBezTo>
                  <a:cubicBezTo>
                    <a:pt x="358" y="4296"/>
                    <a:pt x="1" y="4867"/>
                    <a:pt x="358" y="4939"/>
                  </a:cubicBezTo>
                  <a:cubicBezTo>
                    <a:pt x="715" y="5010"/>
                    <a:pt x="1477" y="5117"/>
                    <a:pt x="1656" y="5224"/>
                  </a:cubicBezTo>
                  <a:cubicBezTo>
                    <a:pt x="1808" y="5306"/>
                    <a:pt x="2516" y="5690"/>
                    <a:pt x="2875" y="5690"/>
                  </a:cubicBezTo>
                  <a:cubicBezTo>
                    <a:pt x="2937" y="5690"/>
                    <a:pt x="2989" y="5679"/>
                    <a:pt x="3025" y="5653"/>
                  </a:cubicBezTo>
                  <a:cubicBezTo>
                    <a:pt x="3275" y="5474"/>
                    <a:pt x="3454" y="5034"/>
                    <a:pt x="3716" y="5010"/>
                  </a:cubicBezTo>
                  <a:cubicBezTo>
                    <a:pt x="3966" y="4986"/>
                    <a:pt x="4037" y="4343"/>
                    <a:pt x="4252" y="4129"/>
                  </a:cubicBezTo>
                  <a:cubicBezTo>
                    <a:pt x="4454" y="3926"/>
                    <a:pt x="5216" y="3212"/>
                    <a:pt x="5287" y="2641"/>
                  </a:cubicBezTo>
                  <a:cubicBezTo>
                    <a:pt x="5359" y="2069"/>
                    <a:pt x="5442" y="1212"/>
                    <a:pt x="5287" y="986"/>
                  </a:cubicBezTo>
                  <a:cubicBezTo>
                    <a:pt x="5144" y="771"/>
                    <a:pt x="4144" y="640"/>
                    <a:pt x="4037" y="355"/>
                  </a:cubicBezTo>
                  <a:cubicBezTo>
                    <a:pt x="3966" y="164"/>
                    <a:pt x="3661" y="0"/>
                    <a:pt x="3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1747139" y="2882761"/>
              <a:ext cx="170841" cy="423832"/>
            </a:xfrm>
            <a:custGeom>
              <a:avLst/>
              <a:gdLst/>
              <a:ahLst/>
              <a:cxnLst/>
              <a:rect l="l" t="t" r="r" b="b"/>
              <a:pathLst>
                <a:path w="3787" h="9395" extrusionOk="0">
                  <a:moveTo>
                    <a:pt x="3430" y="1"/>
                  </a:moveTo>
                  <a:cubicBezTo>
                    <a:pt x="3430" y="1"/>
                    <a:pt x="3394" y="155"/>
                    <a:pt x="3346" y="417"/>
                  </a:cubicBezTo>
                  <a:cubicBezTo>
                    <a:pt x="3287" y="691"/>
                    <a:pt x="3251" y="1072"/>
                    <a:pt x="3132" y="1525"/>
                  </a:cubicBezTo>
                  <a:cubicBezTo>
                    <a:pt x="2930" y="2429"/>
                    <a:pt x="2596" y="3620"/>
                    <a:pt x="2179" y="4787"/>
                  </a:cubicBezTo>
                  <a:cubicBezTo>
                    <a:pt x="1763" y="5942"/>
                    <a:pt x="1251" y="7061"/>
                    <a:pt x="810" y="7882"/>
                  </a:cubicBezTo>
                  <a:cubicBezTo>
                    <a:pt x="584" y="8275"/>
                    <a:pt x="393" y="8609"/>
                    <a:pt x="239" y="8835"/>
                  </a:cubicBezTo>
                  <a:cubicBezTo>
                    <a:pt x="96" y="9049"/>
                    <a:pt x="1" y="9168"/>
                    <a:pt x="1" y="9168"/>
                  </a:cubicBezTo>
                  <a:lnTo>
                    <a:pt x="298" y="9395"/>
                  </a:lnTo>
                  <a:cubicBezTo>
                    <a:pt x="298" y="9395"/>
                    <a:pt x="405" y="9264"/>
                    <a:pt x="548" y="9037"/>
                  </a:cubicBezTo>
                  <a:cubicBezTo>
                    <a:pt x="703" y="8799"/>
                    <a:pt x="905" y="8466"/>
                    <a:pt x="1132" y="8049"/>
                  </a:cubicBezTo>
                  <a:cubicBezTo>
                    <a:pt x="1596" y="7216"/>
                    <a:pt x="2120" y="6073"/>
                    <a:pt x="2537" y="4894"/>
                  </a:cubicBezTo>
                  <a:cubicBezTo>
                    <a:pt x="2953" y="3727"/>
                    <a:pt x="3287" y="2513"/>
                    <a:pt x="3489" y="1596"/>
                  </a:cubicBezTo>
                  <a:cubicBezTo>
                    <a:pt x="3584" y="1132"/>
                    <a:pt x="3644" y="751"/>
                    <a:pt x="3703" y="477"/>
                  </a:cubicBezTo>
                  <a:cubicBezTo>
                    <a:pt x="3751" y="215"/>
                    <a:pt x="3787" y="60"/>
                    <a:pt x="3787" y="60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1863170" y="2752113"/>
              <a:ext cx="112826" cy="125503"/>
            </a:xfrm>
            <a:custGeom>
              <a:avLst/>
              <a:gdLst/>
              <a:ahLst/>
              <a:cxnLst/>
              <a:rect l="l" t="t" r="r" b="b"/>
              <a:pathLst>
                <a:path w="2501" h="2782" extrusionOk="0">
                  <a:moveTo>
                    <a:pt x="1317" y="0"/>
                  </a:moveTo>
                  <a:cubicBezTo>
                    <a:pt x="705" y="0"/>
                    <a:pt x="164" y="545"/>
                    <a:pt x="96" y="1253"/>
                  </a:cubicBezTo>
                  <a:cubicBezTo>
                    <a:pt x="0" y="1980"/>
                    <a:pt x="417" y="2658"/>
                    <a:pt x="1060" y="2766"/>
                  </a:cubicBezTo>
                  <a:cubicBezTo>
                    <a:pt x="1117" y="2776"/>
                    <a:pt x="1174" y="2782"/>
                    <a:pt x="1230" y="2782"/>
                  </a:cubicBezTo>
                  <a:cubicBezTo>
                    <a:pt x="1799" y="2782"/>
                    <a:pt x="2320" y="2253"/>
                    <a:pt x="2417" y="1527"/>
                  </a:cubicBezTo>
                  <a:cubicBezTo>
                    <a:pt x="2501" y="741"/>
                    <a:pt x="2048" y="63"/>
                    <a:pt x="1393" y="3"/>
                  </a:cubicBezTo>
                  <a:cubicBezTo>
                    <a:pt x="1368" y="1"/>
                    <a:pt x="1342" y="0"/>
                    <a:pt x="1317" y="0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1842734" y="2788745"/>
              <a:ext cx="154195" cy="109623"/>
            </a:xfrm>
            <a:custGeom>
              <a:avLst/>
              <a:gdLst/>
              <a:ahLst/>
              <a:cxnLst/>
              <a:rect l="l" t="t" r="r" b="b"/>
              <a:pathLst>
                <a:path w="3418" h="2430" extrusionOk="0">
                  <a:moveTo>
                    <a:pt x="1763" y="1"/>
                  </a:moveTo>
                  <a:cubicBezTo>
                    <a:pt x="1573" y="144"/>
                    <a:pt x="1430" y="370"/>
                    <a:pt x="1322" y="572"/>
                  </a:cubicBezTo>
                  <a:cubicBezTo>
                    <a:pt x="1215" y="763"/>
                    <a:pt x="1156" y="930"/>
                    <a:pt x="1156" y="930"/>
                  </a:cubicBezTo>
                  <a:cubicBezTo>
                    <a:pt x="632" y="441"/>
                    <a:pt x="1" y="394"/>
                    <a:pt x="1" y="394"/>
                  </a:cubicBezTo>
                  <a:lnTo>
                    <a:pt x="1" y="394"/>
                  </a:lnTo>
                  <a:cubicBezTo>
                    <a:pt x="72" y="1192"/>
                    <a:pt x="441" y="1704"/>
                    <a:pt x="775" y="2013"/>
                  </a:cubicBezTo>
                  <a:cubicBezTo>
                    <a:pt x="1096" y="2323"/>
                    <a:pt x="1430" y="2430"/>
                    <a:pt x="1430" y="2430"/>
                  </a:cubicBezTo>
                  <a:cubicBezTo>
                    <a:pt x="1430" y="2430"/>
                    <a:pt x="1434" y="2430"/>
                    <a:pt x="1442" y="2430"/>
                  </a:cubicBezTo>
                  <a:cubicBezTo>
                    <a:pt x="1505" y="2430"/>
                    <a:pt x="1812" y="2421"/>
                    <a:pt x="2204" y="2251"/>
                  </a:cubicBezTo>
                  <a:cubicBezTo>
                    <a:pt x="2632" y="2061"/>
                    <a:pt x="3120" y="1656"/>
                    <a:pt x="3418" y="811"/>
                  </a:cubicBezTo>
                  <a:cubicBezTo>
                    <a:pt x="3418" y="806"/>
                    <a:pt x="3322" y="786"/>
                    <a:pt x="3165" y="786"/>
                  </a:cubicBezTo>
                  <a:cubicBezTo>
                    <a:pt x="2924" y="786"/>
                    <a:pt x="2541" y="832"/>
                    <a:pt x="2144" y="1049"/>
                  </a:cubicBezTo>
                  <a:cubicBezTo>
                    <a:pt x="2144" y="1049"/>
                    <a:pt x="2144" y="870"/>
                    <a:pt x="2084" y="656"/>
                  </a:cubicBezTo>
                  <a:cubicBezTo>
                    <a:pt x="2025" y="441"/>
                    <a:pt x="1930" y="180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411454" y="2469074"/>
              <a:ext cx="330359" cy="354990"/>
            </a:xfrm>
            <a:custGeom>
              <a:avLst/>
              <a:gdLst/>
              <a:ahLst/>
              <a:cxnLst/>
              <a:rect l="l" t="t" r="r" b="b"/>
              <a:pathLst>
                <a:path w="7323" h="7869" extrusionOk="0">
                  <a:moveTo>
                    <a:pt x="4685" y="0"/>
                  </a:moveTo>
                  <a:cubicBezTo>
                    <a:pt x="4323" y="0"/>
                    <a:pt x="3974" y="93"/>
                    <a:pt x="3679" y="217"/>
                  </a:cubicBezTo>
                  <a:cubicBezTo>
                    <a:pt x="3155" y="443"/>
                    <a:pt x="2870" y="443"/>
                    <a:pt x="2870" y="443"/>
                  </a:cubicBezTo>
                  <a:cubicBezTo>
                    <a:pt x="2870" y="443"/>
                    <a:pt x="2560" y="503"/>
                    <a:pt x="1965" y="860"/>
                  </a:cubicBezTo>
                  <a:cubicBezTo>
                    <a:pt x="1357" y="1193"/>
                    <a:pt x="0" y="2551"/>
                    <a:pt x="0" y="2551"/>
                  </a:cubicBezTo>
                  <a:cubicBezTo>
                    <a:pt x="0" y="2551"/>
                    <a:pt x="488" y="3456"/>
                    <a:pt x="1131" y="3932"/>
                  </a:cubicBezTo>
                  <a:cubicBezTo>
                    <a:pt x="1131" y="3932"/>
                    <a:pt x="1881" y="3598"/>
                    <a:pt x="2060" y="3456"/>
                  </a:cubicBezTo>
                  <a:lnTo>
                    <a:pt x="2060" y="3456"/>
                  </a:lnTo>
                  <a:cubicBezTo>
                    <a:pt x="2060" y="3456"/>
                    <a:pt x="2429" y="5277"/>
                    <a:pt x="1679" y="6396"/>
                  </a:cubicBezTo>
                  <a:cubicBezTo>
                    <a:pt x="1679" y="6396"/>
                    <a:pt x="2108" y="6896"/>
                    <a:pt x="2834" y="7015"/>
                  </a:cubicBezTo>
                  <a:cubicBezTo>
                    <a:pt x="3548" y="7123"/>
                    <a:pt x="4286" y="7099"/>
                    <a:pt x="4917" y="7551"/>
                  </a:cubicBezTo>
                  <a:cubicBezTo>
                    <a:pt x="5220" y="7767"/>
                    <a:pt x="5615" y="7868"/>
                    <a:pt x="5989" y="7868"/>
                  </a:cubicBezTo>
                  <a:cubicBezTo>
                    <a:pt x="6379" y="7868"/>
                    <a:pt x="6746" y="7758"/>
                    <a:pt x="6965" y="7551"/>
                  </a:cubicBezTo>
                  <a:cubicBezTo>
                    <a:pt x="6965" y="7551"/>
                    <a:pt x="7323" y="6146"/>
                    <a:pt x="6965" y="4837"/>
                  </a:cubicBezTo>
                  <a:cubicBezTo>
                    <a:pt x="6608" y="3527"/>
                    <a:pt x="6072" y="2813"/>
                    <a:pt x="6072" y="2813"/>
                  </a:cubicBezTo>
                  <a:lnTo>
                    <a:pt x="6072" y="2813"/>
                  </a:lnTo>
                  <a:lnTo>
                    <a:pt x="6299" y="2991"/>
                  </a:lnTo>
                  <a:cubicBezTo>
                    <a:pt x="6299" y="2991"/>
                    <a:pt x="7072" y="2146"/>
                    <a:pt x="7120" y="1491"/>
                  </a:cubicBezTo>
                  <a:cubicBezTo>
                    <a:pt x="7120" y="1491"/>
                    <a:pt x="6203" y="574"/>
                    <a:pt x="5572" y="217"/>
                  </a:cubicBezTo>
                  <a:cubicBezTo>
                    <a:pt x="5283" y="62"/>
                    <a:pt x="4980" y="0"/>
                    <a:pt x="4685" y="0"/>
                  </a:cubicBezTo>
                  <a:close/>
                </a:path>
              </a:pathLst>
            </a:custGeom>
            <a:solidFill>
              <a:srgbClr val="108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473755" y="2360577"/>
              <a:ext cx="111202" cy="150089"/>
            </a:xfrm>
            <a:custGeom>
              <a:avLst/>
              <a:gdLst/>
              <a:ahLst/>
              <a:cxnLst/>
              <a:rect l="l" t="t" r="r" b="b"/>
              <a:pathLst>
                <a:path w="2465" h="3327" extrusionOk="0">
                  <a:moveTo>
                    <a:pt x="1202" y="1"/>
                  </a:moveTo>
                  <a:cubicBezTo>
                    <a:pt x="1160" y="1"/>
                    <a:pt x="1116" y="5"/>
                    <a:pt x="1072" y="15"/>
                  </a:cubicBezTo>
                  <a:cubicBezTo>
                    <a:pt x="512" y="134"/>
                    <a:pt x="0" y="431"/>
                    <a:pt x="84" y="1193"/>
                  </a:cubicBezTo>
                  <a:cubicBezTo>
                    <a:pt x="84" y="1253"/>
                    <a:pt x="238" y="1991"/>
                    <a:pt x="596" y="2348"/>
                  </a:cubicBezTo>
                  <a:cubicBezTo>
                    <a:pt x="765" y="2517"/>
                    <a:pt x="918" y="2558"/>
                    <a:pt x="1044" y="2558"/>
                  </a:cubicBezTo>
                  <a:cubicBezTo>
                    <a:pt x="1162" y="2558"/>
                    <a:pt x="1255" y="2523"/>
                    <a:pt x="1316" y="2523"/>
                  </a:cubicBezTo>
                  <a:cubicBezTo>
                    <a:pt x="1327" y="2523"/>
                    <a:pt x="1337" y="2524"/>
                    <a:pt x="1346" y="2527"/>
                  </a:cubicBezTo>
                  <a:cubicBezTo>
                    <a:pt x="1453" y="2574"/>
                    <a:pt x="1512" y="2848"/>
                    <a:pt x="1512" y="3051"/>
                  </a:cubicBezTo>
                  <a:cubicBezTo>
                    <a:pt x="1512" y="3183"/>
                    <a:pt x="1661" y="3326"/>
                    <a:pt x="1856" y="3326"/>
                  </a:cubicBezTo>
                  <a:cubicBezTo>
                    <a:pt x="1942" y="3326"/>
                    <a:pt x="2037" y="3299"/>
                    <a:pt x="2132" y="3229"/>
                  </a:cubicBezTo>
                  <a:cubicBezTo>
                    <a:pt x="2429" y="3003"/>
                    <a:pt x="2262" y="1991"/>
                    <a:pt x="2262" y="1991"/>
                  </a:cubicBezTo>
                  <a:cubicBezTo>
                    <a:pt x="2262" y="1991"/>
                    <a:pt x="2429" y="1658"/>
                    <a:pt x="2310" y="1193"/>
                  </a:cubicBezTo>
                  <a:cubicBezTo>
                    <a:pt x="2310" y="1193"/>
                    <a:pt x="2465" y="824"/>
                    <a:pt x="2358" y="598"/>
                  </a:cubicBezTo>
                  <a:cubicBezTo>
                    <a:pt x="2308" y="493"/>
                    <a:pt x="2246" y="450"/>
                    <a:pt x="2186" y="450"/>
                  </a:cubicBezTo>
                  <a:cubicBezTo>
                    <a:pt x="2117" y="450"/>
                    <a:pt x="2051" y="508"/>
                    <a:pt x="2012" y="598"/>
                  </a:cubicBezTo>
                  <a:cubicBezTo>
                    <a:pt x="2012" y="598"/>
                    <a:pt x="1699" y="1"/>
                    <a:pt x="1202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1409289" y="2307750"/>
              <a:ext cx="198766" cy="134074"/>
            </a:xfrm>
            <a:custGeom>
              <a:avLst/>
              <a:gdLst/>
              <a:ahLst/>
              <a:cxnLst/>
              <a:rect l="l" t="t" r="r" b="b"/>
              <a:pathLst>
                <a:path w="4406" h="2972" extrusionOk="0">
                  <a:moveTo>
                    <a:pt x="2584" y="0"/>
                  </a:moveTo>
                  <a:cubicBezTo>
                    <a:pt x="2558" y="0"/>
                    <a:pt x="2530" y="2"/>
                    <a:pt x="2501" y="7"/>
                  </a:cubicBezTo>
                  <a:cubicBezTo>
                    <a:pt x="2048" y="90"/>
                    <a:pt x="1632" y="709"/>
                    <a:pt x="1632" y="709"/>
                  </a:cubicBezTo>
                  <a:cubicBezTo>
                    <a:pt x="1632" y="709"/>
                    <a:pt x="1526" y="678"/>
                    <a:pt x="1321" y="678"/>
                  </a:cubicBezTo>
                  <a:cubicBezTo>
                    <a:pt x="1219" y="678"/>
                    <a:pt x="1092" y="686"/>
                    <a:pt x="941" y="709"/>
                  </a:cubicBezTo>
                  <a:cubicBezTo>
                    <a:pt x="501" y="781"/>
                    <a:pt x="1" y="1078"/>
                    <a:pt x="179" y="1531"/>
                  </a:cubicBezTo>
                  <a:cubicBezTo>
                    <a:pt x="340" y="1928"/>
                    <a:pt x="918" y="1948"/>
                    <a:pt x="1030" y="1948"/>
                  </a:cubicBezTo>
                  <a:cubicBezTo>
                    <a:pt x="1042" y="1948"/>
                    <a:pt x="1048" y="1948"/>
                    <a:pt x="1048" y="1948"/>
                  </a:cubicBezTo>
                  <a:lnTo>
                    <a:pt x="1048" y="1948"/>
                  </a:lnTo>
                  <a:cubicBezTo>
                    <a:pt x="1048" y="1948"/>
                    <a:pt x="911" y="2608"/>
                    <a:pt x="1296" y="2608"/>
                  </a:cubicBezTo>
                  <a:cubicBezTo>
                    <a:pt x="1350" y="2608"/>
                    <a:pt x="1413" y="2596"/>
                    <a:pt x="1489" y="2567"/>
                  </a:cubicBezTo>
                  <a:cubicBezTo>
                    <a:pt x="1513" y="2567"/>
                    <a:pt x="1525" y="2555"/>
                    <a:pt x="1536" y="2543"/>
                  </a:cubicBezTo>
                  <a:cubicBezTo>
                    <a:pt x="1513" y="2436"/>
                    <a:pt x="1489" y="2364"/>
                    <a:pt x="1489" y="2352"/>
                  </a:cubicBezTo>
                  <a:cubicBezTo>
                    <a:pt x="1429" y="1793"/>
                    <a:pt x="1667" y="1495"/>
                    <a:pt x="2025" y="1317"/>
                  </a:cubicBezTo>
                  <a:cubicBezTo>
                    <a:pt x="2167" y="1245"/>
                    <a:pt x="2310" y="1197"/>
                    <a:pt x="2477" y="1174"/>
                  </a:cubicBezTo>
                  <a:cubicBezTo>
                    <a:pt x="2521" y="1164"/>
                    <a:pt x="2563" y="1160"/>
                    <a:pt x="2605" y="1160"/>
                  </a:cubicBezTo>
                  <a:cubicBezTo>
                    <a:pt x="3094" y="1160"/>
                    <a:pt x="3418" y="1757"/>
                    <a:pt x="3418" y="1757"/>
                  </a:cubicBezTo>
                  <a:cubicBezTo>
                    <a:pt x="3456" y="1668"/>
                    <a:pt x="3522" y="1609"/>
                    <a:pt x="3589" y="1609"/>
                  </a:cubicBezTo>
                  <a:cubicBezTo>
                    <a:pt x="3648" y="1609"/>
                    <a:pt x="3707" y="1652"/>
                    <a:pt x="3751" y="1757"/>
                  </a:cubicBezTo>
                  <a:cubicBezTo>
                    <a:pt x="3858" y="1971"/>
                    <a:pt x="3715" y="2352"/>
                    <a:pt x="3715" y="2352"/>
                  </a:cubicBezTo>
                  <a:cubicBezTo>
                    <a:pt x="3787" y="2602"/>
                    <a:pt x="3751" y="2805"/>
                    <a:pt x="3727" y="2960"/>
                  </a:cubicBezTo>
                  <a:cubicBezTo>
                    <a:pt x="3751" y="2960"/>
                    <a:pt x="3775" y="2972"/>
                    <a:pt x="3799" y="2972"/>
                  </a:cubicBezTo>
                  <a:cubicBezTo>
                    <a:pt x="4406" y="2972"/>
                    <a:pt x="4287" y="2186"/>
                    <a:pt x="4108" y="1936"/>
                  </a:cubicBezTo>
                  <a:cubicBezTo>
                    <a:pt x="3930" y="1698"/>
                    <a:pt x="4049" y="1067"/>
                    <a:pt x="3811" y="709"/>
                  </a:cubicBezTo>
                  <a:cubicBezTo>
                    <a:pt x="3668" y="495"/>
                    <a:pt x="3435" y="452"/>
                    <a:pt x="3271" y="452"/>
                  </a:cubicBezTo>
                  <a:cubicBezTo>
                    <a:pt x="3162" y="452"/>
                    <a:pt x="3084" y="471"/>
                    <a:pt x="3084" y="471"/>
                  </a:cubicBezTo>
                  <a:cubicBezTo>
                    <a:pt x="3084" y="471"/>
                    <a:pt x="2980" y="0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1462477" y="2337119"/>
              <a:ext cx="101007" cy="85894"/>
            </a:xfrm>
            <a:custGeom>
              <a:avLst/>
              <a:gdLst/>
              <a:ahLst/>
              <a:cxnLst/>
              <a:rect l="l" t="t" r="r" b="b"/>
              <a:pathLst>
                <a:path w="2239" h="1904" extrusionOk="0">
                  <a:moveTo>
                    <a:pt x="1239" y="1"/>
                  </a:moveTo>
                  <a:cubicBezTo>
                    <a:pt x="561" y="1"/>
                    <a:pt x="72" y="1082"/>
                    <a:pt x="72" y="1082"/>
                  </a:cubicBezTo>
                  <a:cubicBezTo>
                    <a:pt x="72" y="1082"/>
                    <a:pt x="0" y="1594"/>
                    <a:pt x="369" y="1904"/>
                  </a:cubicBezTo>
                  <a:cubicBezTo>
                    <a:pt x="369" y="1904"/>
                    <a:pt x="1060" y="1606"/>
                    <a:pt x="1108" y="582"/>
                  </a:cubicBezTo>
                  <a:cubicBezTo>
                    <a:pt x="1108" y="582"/>
                    <a:pt x="1277" y="1121"/>
                    <a:pt x="2018" y="1121"/>
                  </a:cubicBezTo>
                  <a:cubicBezTo>
                    <a:pt x="2086" y="1121"/>
                    <a:pt x="2160" y="1116"/>
                    <a:pt x="2239" y="1106"/>
                  </a:cubicBezTo>
                  <a:cubicBezTo>
                    <a:pt x="2239" y="1106"/>
                    <a:pt x="2155" y="237"/>
                    <a:pt x="1405" y="23"/>
                  </a:cubicBezTo>
                  <a:cubicBezTo>
                    <a:pt x="1349" y="8"/>
                    <a:pt x="1293" y="1"/>
                    <a:pt x="1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1519410" y="3015438"/>
              <a:ext cx="22601" cy="110165"/>
            </a:xfrm>
            <a:custGeom>
              <a:avLst/>
              <a:gdLst/>
              <a:ahLst/>
              <a:cxnLst/>
              <a:rect l="l" t="t" r="r" b="b"/>
              <a:pathLst>
                <a:path w="501" h="2442" extrusionOk="0">
                  <a:moveTo>
                    <a:pt x="107" y="0"/>
                  </a:moveTo>
                  <a:lnTo>
                    <a:pt x="0" y="12"/>
                  </a:lnTo>
                  <a:cubicBezTo>
                    <a:pt x="0" y="24"/>
                    <a:pt x="238" y="1227"/>
                    <a:pt x="393" y="2441"/>
                  </a:cubicBezTo>
                  <a:lnTo>
                    <a:pt x="500" y="2441"/>
                  </a:lnTo>
                  <a:cubicBezTo>
                    <a:pt x="346" y="1215"/>
                    <a:pt x="107" y="12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-148910" y="4850591"/>
              <a:ext cx="28150" cy="14977"/>
            </a:xfrm>
            <a:custGeom>
              <a:avLst/>
              <a:gdLst/>
              <a:ahLst/>
              <a:cxnLst/>
              <a:rect l="l" t="t" r="r" b="b"/>
              <a:pathLst>
                <a:path w="624" h="332" extrusionOk="0">
                  <a:moveTo>
                    <a:pt x="35" y="0"/>
                  </a:moveTo>
                  <a:cubicBezTo>
                    <a:pt x="19" y="0"/>
                    <a:pt x="1" y="8"/>
                    <a:pt x="1" y="41"/>
                  </a:cubicBezTo>
                  <a:cubicBezTo>
                    <a:pt x="1" y="89"/>
                    <a:pt x="64" y="145"/>
                    <a:pt x="119" y="145"/>
                  </a:cubicBezTo>
                  <a:cubicBezTo>
                    <a:pt x="132" y="145"/>
                    <a:pt x="144" y="143"/>
                    <a:pt x="155" y="136"/>
                  </a:cubicBezTo>
                  <a:cubicBezTo>
                    <a:pt x="171" y="128"/>
                    <a:pt x="195" y="125"/>
                    <a:pt x="220" y="125"/>
                  </a:cubicBezTo>
                  <a:cubicBezTo>
                    <a:pt x="269" y="125"/>
                    <a:pt x="322" y="136"/>
                    <a:pt x="322" y="136"/>
                  </a:cubicBezTo>
                  <a:cubicBezTo>
                    <a:pt x="322" y="136"/>
                    <a:pt x="346" y="172"/>
                    <a:pt x="417" y="255"/>
                  </a:cubicBezTo>
                  <a:cubicBezTo>
                    <a:pt x="457" y="308"/>
                    <a:pt x="523" y="332"/>
                    <a:pt x="567" y="332"/>
                  </a:cubicBezTo>
                  <a:cubicBezTo>
                    <a:pt x="602" y="332"/>
                    <a:pt x="623" y="317"/>
                    <a:pt x="608" y="291"/>
                  </a:cubicBezTo>
                  <a:cubicBezTo>
                    <a:pt x="584" y="231"/>
                    <a:pt x="512" y="53"/>
                    <a:pt x="393" y="41"/>
                  </a:cubicBezTo>
                  <a:cubicBezTo>
                    <a:pt x="274" y="5"/>
                    <a:pt x="60" y="5"/>
                    <a:pt x="60" y="5"/>
                  </a:cubicBezTo>
                  <a:cubicBezTo>
                    <a:pt x="60" y="5"/>
                    <a:pt x="48" y="0"/>
                    <a:pt x="35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-217121" y="4885463"/>
              <a:ext cx="58060" cy="44932"/>
            </a:xfrm>
            <a:custGeom>
              <a:avLst/>
              <a:gdLst/>
              <a:ahLst/>
              <a:cxnLst/>
              <a:rect l="l" t="t" r="r" b="b"/>
              <a:pathLst>
                <a:path w="1287" h="996" extrusionOk="0">
                  <a:moveTo>
                    <a:pt x="247" y="1"/>
                  </a:moveTo>
                  <a:cubicBezTo>
                    <a:pt x="117" y="1"/>
                    <a:pt x="0" y="6"/>
                    <a:pt x="0" y="6"/>
                  </a:cubicBezTo>
                  <a:lnTo>
                    <a:pt x="179" y="470"/>
                  </a:lnTo>
                  <a:cubicBezTo>
                    <a:pt x="370" y="673"/>
                    <a:pt x="608" y="780"/>
                    <a:pt x="608" y="780"/>
                  </a:cubicBezTo>
                  <a:cubicBezTo>
                    <a:pt x="619" y="923"/>
                    <a:pt x="702" y="995"/>
                    <a:pt x="761" y="995"/>
                  </a:cubicBezTo>
                  <a:cubicBezTo>
                    <a:pt x="766" y="995"/>
                    <a:pt x="770" y="995"/>
                    <a:pt x="774" y="994"/>
                  </a:cubicBezTo>
                  <a:cubicBezTo>
                    <a:pt x="810" y="994"/>
                    <a:pt x="810" y="756"/>
                    <a:pt x="810" y="756"/>
                  </a:cubicBezTo>
                  <a:cubicBezTo>
                    <a:pt x="848" y="832"/>
                    <a:pt x="970" y="916"/>
                    <a:pt x="1023" y="916"/>
                  </a:cubicBezTo>
                  <a:cubicBezTo>
                    <a:pt x="1037" y="916"/>
                    <a:pt x="1046" y="911"/>
                    <a:pt x="1048" y="899"/>
                  </a:cubicBezTo>
                  <a:cubicBezTo>
                    <a:pt x="1084" y="839"/>
                    <a:pt x="1048" y="720"/>
                    <a:pt x="1048" y="720"/>
                  </a:cubicBezTo>
                  <a:lnTo>
                    <a:pt x="1048" y="720"/>
                  </a:lnTo>
                  <a:cubicBezTo>
                    <a:pt x="1048" y="720"/>
                    <a:pt x="1132" y="815"/>
                    <a:pt x="1167" y="815"/>
                  </a:cubicBezTo>
                  <a:cubicBezTo>
                    <a:pt x="1227" y="815"/>
                    <a:pt x="1286" y="768"/>
                    <a:pt x="1262" y="649"/>
                  </a:cubicBezTo>
                  <a:cubicBezTo>
                    <a:pt x="1227" y="530"/>
                    <a:pt x="1167" y="351"/>
                    <a:pt x="1096" y="256"/>
                  </a:cubicBezTo>
                  <a:cubicBezTo>
                    <a:pt x="1024" y="173"/>
                    <a:pt x="977" y="65"/>
                    <a:pt x="834" y="42"/>
                  </a:cubicBezTo>
                  <a:cubicBezTo>
                    <a:pt x="679" y="6"/>
                    <a:pt x="620" y="18"/>
                    <a:pt x="441" y="6"/>
                  </a:cubicBezTo>
                  <a:cubicBezTo>
                    <a:pt x="381" y="2"/>
                    <a:pt x="313" y="1"/>
                    <a:pt x="247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-206384" y="4880727"/>
              <a:ext cx="33699" cy="10015"/>
            </a:xfrm>
            <a:custGeom>
              <a:avLst/>
              <a:gdLst/>
              <a:ahLst/>
              <a:cxnLst/>
              <a:rect l="l" t="t" r="r" b="b"/>
              <a:pathLst>
                <a:path w="747" h="222" extrusionOk="0">
                  <a:moveTo>
                    <a:pt x="485" y="1"/>
                  </a:moveTo>
                  <a:cubicBezTo>
                    <a:pt x="361" y="1"/>
                    <a:pt x="1" y="111"/>
                    <a:pt x="1" y="111"/>
                  </a:cubicBezTo>
                  <a:lnTo>
                    <a:pt x="1" y="206"/>
                  </a:lnTo>
                  <a:cubicBezTo>
                    <a:pt x="1" y="206"/>
                    <a:pt x="350" y="222"/>
                    <a:pt x="565" y="222"/>
                  </a:cubicBezTo>
                  <a:cubicBezTo>
                    <a:pt x="673" y="222"/>
                    <a:pt x="747" y="218"/>
                    <a:pt x="727" y="206"/>
                  </a:cubicBezTo>
                  <a:cubicBezTo>
                    <a:pt x="679" y="158"/>
                    <a:pt x="608" y="39"/>
                    <a:pt x="513" y="4"/>
                  </a:cubicBezTo>
                  <a:cubicBezTo>
                    <a:pt x="506" y="2"/>
                    <a:pt x="496" y="1"/>
                    <a:pt x="485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81948" y="5317556"/>
              <a:ext cx="169262" cy="169217"/>
            </a:xfrm>
            <a:custGeom>
              <a:avLst/>
              <a:gdLst/>
              <a:ahLst/>
              <a:cxnLst/>
              <a:rect l="l" t="t" r="r" b="b"/>
              <a:pathLst>
                <a:path w="3752" h="3751" extrusionOk="0">
                  <a:moveTo>
                    <a:pt x="1882" y="0"/>
                  </a:moveTo>
                  <a:cubicBezTo>
                    <a:pt x="846" y="0"/>
                    <a:pt x="1" y="834"/>
                    <a:pt x="1" y="1870"/>
                  </a:cubicBezTo>
                  <a:cubicBezTo>
                    <a:pt x="1" y="2906"/>
                    <a:pt x="846" y="3751"/>
                    <a:pt x="1882" y="3751"/>
                  </a:cubicBezTo>
                  <a:cubicBezTo>
                    <a:pt x="2918" y="3751"/>
                    <a:pt x="3751" y="2906"/>
                    <a:pt x="3751" y="1870"/>
                  </a:cubicBezTo>
                  <a:cubicBezTo>
                    <a:pt x="3751" y="834"/>
                    <a:pt x="2918" y="0"/>
                    <a:pt x="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229226" y="5364293"/>
              <a:ext cx="75248" cy="7524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07"/>
                  </a:moveTo>
                  <a:cubicBezTo>
                    <a:pt x="1239" y="107"/>
                    <a:pt x="1560" y="441"/>
                    <a:pt x="1560" y="834"/>
                  </a:cubicBezTo>
                  <a:cubicBezTo>
                    <a:pt x="1560" y="1239"/>
                    <a:pt x="1239" y="1560"/>
                    <a:pt x="834" y="1560"/>
                  </a:cubicBezTo>
                  <a:cubicBezTo>
                    <a:pt x="429" y="1560"/>
                    <a:pt x="108" y="1239"/>
                    <a:pt x="108" y="834"/>
                  </a:cubicBezTo>
                  <a:cubicBezTo>
                    <a:pt x="108" y="441"/>
                    <a:pt x="429" y="107"/>
                    <a:pt x="834" y="107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69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39755" y="3990917"/>
              <a:ext cx="161503" cy="96947"/>
            </a:xfrm>
            <a:custGeom>
              <a:avLst/>
              <a:gdLst/>
              <a:ahLst/>
              <a:cxnLst/>
              <a:rect l="l" t="t" r="r" b="b"/>
              <a:pathLst>
                <a:path w="3580" h="2149" extrusionOk="0">
                  <a:moveTo>
                    <a:pt x="1975" y="1"/>
                  </a:moveTo>
                  <a:cubicBezTo>
                    <a:pt x="1925" y="1"/>
                    <a:pt x="1866" y="15"/>
                    <a:pt x="1794" y="47"/>
                  </a:cubicBezTo>
                  <a:cubicBezTo>
                    <a:pt x="1413" y="225"/>
                    <a:pt x="1520" y="297"/>
                    <a:pt x="1330" y="440"/>
                  </a:cubicBezTo>
                  <a:cubicBezTo>
                    <a:pt x="1175" y="606"/>
                    <a:pt x="877" y="832"/>
                    <a:pt x="877" y="832"/>
                  </a:cubicBezTo>
                  <a:cubicBezTo>
                    <a:pt x="877" y="832"/>
                    <a:pt x="461" y="1213"/>
                    <a:pt x="163" y="1630"/>
                  </a:cubicBezTo>
                  <a:cubicBezTo>
                    <a:pt x="1" y="1857"/>
                    <a:pt x="164" y="1901"/>
                    <a:pt x="381" y="1901"/>
                  </a:cubicBezTo>
                  <a:cubicBezTo>
                    <a:pt x="514" y="1901"/>
                    <a:pt x="667" y="1884"/>
                    <a:pt x="777" y="1884"/>
                  </a:cubicBezTo>
                  <a:cubicBezTo>
                    <a:pt x="817" y="1884"/>
                    <a:pt x="851" y="1886"/>
                    <a:pt x="877" y="1892"/>
                  </a:cubicBezTo>
                  <a:cubicBezTo>
                    <a:pt x="1052" y="1923"/>
                    <a:pt x="1111" y="2149"/>
                    <a:pt x="1392" y="2149"/>
                  </a:cubicBezTo>
                  <a:cubicBezTo>
                    <a:pt x="1437" y="2149"/>
                    <a:pt x="1487" y="2143"/>
                    <a:pt x="1544" y="2130"/>
                  </a:cubicBezTo>
                  <a:cubicBezTo>
                    <a:pt x="1713" y="2087"/>
                    <a:pt x="1753" y="2081"/>
                    <a:pt x="1765" y="2081"/>
                  </a:cubicBezTo>
                  <a:cubicBezTo>
                    <a:pt x="1770" y="2081"/>
                    <a:pt x="1770" y="2082"/>
                    <a:pt x="1773" y="2082"/>
                  </a:cubicBezTo>
                  <a:cubicBezTo>
                    <a:pt x="1780" y="2082"/>
                    <a:pt x="1801" y="2075"/>
                    <a:pt x="1961" y="2023"/>
                  </a:cubicBezTo>
                  <a:cubicBezTo>
                    <a:pt x="2354" y="1892"/>
                    <a:pt x="2473" y="1928"/>
                    <a:pt x="2854" y="1892"/>
                  </a:cubicBezTo>
                  <a:cubicBezTo>
                    <a:pt x="3247" y="1845"/>
                    <a:pt x="3163" y="1571"/>
                    <a:pt x="3366" y="1321"/>
                  </a:cubicBezTo>
                  <a:cubicBezTo>
                    <a:pt x="3568" y="1083"/>
                    <a:pt x="3580" y="856"/>
                    <a:pt x="3366" y="654"/>
                  </a:cubicBezTo>
                  <a:cubicBezTo>
                    <a:pt x="3331" y="621"/>
                    <a:pt x="3299" y="608"/>
                    <a:pt x="3268" y="608"/>
                  </a:cubicBezTo>
                  <a:cubicBezTo>
                    <a:pt x="3149" y="608"/>
                    <a:pt x="3045" y="800"/>
                    <a:pt x="2875" y="800"/>
                  </a:cubicBezTo>
                  <a:cubicBezTo>
                    <a:pt x="2800" y="800"/>
                    <a:pt x="2712" y="762"/>
                    <a:pt x="2604" y="654"/>
                  </a:cubicBezTo>
                  <a:cubicBezTo>
                    <a:pt x="2261" y="311"/>
                    <a:pt x="2208" y="1"/>
                    <a:pt x="1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748222" y="4165414"/>
              <a:ext cx="291156" cy="330765"/>
            </a:xfrm>
            <a:custGeom>
              <a:avLst/>
              <a:gdLst/>
              <a:ahLst/>
              <a:cxnLst/>
              <a:rect l="l" t="t" r="r" b="b"/>
              <a:pathLst>
                <a:path w="6454" h="7332" extrusionOk="0">
                  <a:moveTo>
                    <a:pt x="1096" y="1"/>
                  </a:moveTo>
                  <a:cubicBezTo>
                    <a:pt x="1096" y="1"/>
                    <a:pt x="405" y="560"/>
                    <a:pt x="0" y="1298"/>
                  </a:cubicBezTo>
                  <a:cubicBezTo>
                    <a:pt x="0" y="1298"/>
                    <a:pt x="762" y="2191"/>
                    <a:pt x="1632" y="2584"/>
                  </a:cubicBezTo>
                  <a:cubicBezTo>
                    <a:pt x="1632" y="2584"/>
                    <a:pt x="1239" y="5858"/>
                    <a:pt x="1453" y="7001"/>
                  </a:cubicBezTo>
                  <a:cubicBezTo>
                    <a:pt x="1453" y="7001"/>
                    <a:pt x="2822" y="7263"/>
                    <a:pt x="3668" y="7323"/>
                  </a:cubicBezTo>
                  <a:cubicBezTo>
                    <a:pt x="3750" y="7329"/>
                    <a:pt x="3835" y="7331"/>
                    <a:pt x="3921" y="7331"/>
                  </a:cubicBezTo>
                  <a:cubicBezTo>
                    <a:pt x="4708" y="7331"/>
                    <a:pt x="5561" y="7109"/>
                    <a:pt x="5561" y="7109"/>
                  </a:cubicBezTo>
                  <a:lnTo>
                    <a:pt x="5322" y="3060"/>
                  </a:lnTo>
                  <a:lnTo>
                    <a:pt x="5322" y="3060"/>
                  </a:lnTo>
                  <a:lnTo>
                    <a:pt x="5561" y="3346"/>
                  </a:lnTo>
                  <a:cubicBezTo>
                    <a:pt x="5561" y="3346"/>
                    <a:pt x="6442" y="2549"/>
                    <a:pt x="6454" y="2108"/>
                  </a:cubicBezTo>
                  <a:cubicBezTo>
                    <a:pt x="6454" y="2108"/>
                    <a:pt x="5203" y="941"/>
                    <a:pt x="4668" y="751"/>
                  </a:cubicBezTo>
                  <a:cubicBezTo>
                    <a:pt x="4567" y="713"/>
                    <a:pt x="4477" y="698"/>
                    <a:pt x="4395" y="698"/>
                  </a:cubicBezTo>
                  <a:cubicBezTo>
                    <a:pt x="4047" y="698"/>
                    <a:pt x="3828" y="967"/>
                    <a:pt x="3430" y="967"/>
                  </a:cubicBezTo>
                  <a:cubicBezTo>
                    <a:pt x="3410" y="967"/>
                    <a:pt x="3390" y="966"/>
                    <a:pt x="3370" y="965"/>
                  </a:cubicBezTo>
                  <a:cubicBezTo>
                    <a:pt x="3370" y="965"/>
                    <a:pt x="3341" y="967"/>
                    <a:pt x="3289" y="967"/>
                  </a:cubicBezTo>
                  <a:cubicBezTo>
                    <a:pt x="2997" y="967"/>
                    <a:pt x="1974" y="899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938914" y="4512424"/>
              <a:ext cx="30090" cy="221863"/>
            </a:xfrm>
            <a:custGeom>
              <a:avLst/>
              <a:gdLst/>
              <a:ahLst/>
              <a:cxnLst/>
              <a:rect l="l" t="t" r="r" b="b"/>
              <a:pathLst>
                <a:path w="667" h="4918" extrusionOk="0">
                  <a:moveTo>
                    <a:pt x="560" y="0"/>
                  </a:moveTo>
                  <a:cubicBezTo>
                    <a:pt x="536" y="12"/>
                    <a:pt x="167" y="2060"/>
                    <a:pt x="107" y="2357"/>
                  </a:cubicBezTo>
                  <a:cubicBezTo>
                    <a:pt x="48" y="2655"/>
                    <a:pt x="0" y="4822"/>
                    <a:pt x="0" y="4917"/>
                  </a:cubicBezTo>
                  <a:lnTo>
                    <a:pt x="107" y="4917"/>
                  </a:lnTo>
                  <a:cubicBezTo>
                    <a:pt x="107" y="4882"/>
                    <a:pt x="143" y="2667"/>
                    <a:pt x="214" y="2381"/>
                  </a:cubicBezTo>
                  <a:cubicBezTo>
                    <a:pt x="274" y="2084"/>
                    <a:pt x="667" y="36"/>
                    <a:pt x="667" y="12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068236" y="5007990"/>
              <a:ext cx="194435" cy="449275"/>
            </a:xfrm>
            <a:custGeom>
              <a:avLst/>
              <a:gdLst/>
              <a:ahLst/>
              <a:cxnLst/>
              <a:rect l="l" t="t" r="r" b="b"/>
              <a:pathLst>
                <a:path w="4310" h="9959" extrusionOk="0">
                  <a:moveTo>
                    <a:pt x="2188" y="0"/>
                  </a:moveTo>
                  <a:cubicBezTo>
                    <a:pt x="1818" y="0"/>
                    <a:pt x="1445" y="271"/>
                    <a:pt x="1155" y="683"/>
                  </a:cubicBezTo>
                  <a:cubicBezTo>
                    <a:pt x="0" y="2302"/>
                    <a:pt x="1155" y="9958"/>
                    <a:pt x="1155" y="9958"/>
                  </a:cubicBezTo>
                  <a:lnTo>
                    <a:pt x="3239" y="9958"/>
                  </a:lnTo>
                  <a:cubicBezTo>
                    <a:pt x="4310" y="2274"/>
                    <a:pt x="3261" y="0"/>
                    <a:pt x="2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802837" y="5241360"/>
              <a:ext cx="286374" cy="215908"/>
            </a:xfrm>
            <a:custGeom>
              <a:avLst/>
              <a:gdLst/>
              <a:ahLst/>
              <a:cxnLst/>
              <a:rect l="l" t="t" r="r" b="b"/>
              <a:pathLst>
                <a:path w="6348" h="4786" extrusionOk="0">
                  <a:moveTo>
                    <a:pt x="1675" y="0"/>
                  </a:moveTo>
                  <a:cubicBezTo>
                    <a:pt x="727" y="0"/>
                    <a:pt x="0" y="794"/>
                    <a:pt x="871" y="2166"/>
                  </a:cubicBezTo>
                  <a:cubicBezTo>
                    <a:pt x="2049" y="4023"/>
                    <a:pt x="4490" y="4785"/>
                    <a:pt x="4490" y="4785"/>
                  </a:cubicBezTo>
                  <a:lnTo>
                    <a:pt x="6347" y="4785"/>
                  </a:lnTo>
                  <a:cubicBezTo>
                    <a:pt x="6347" y="4785"/>
                    <a:pt x="3978" y="1106"/>
                    <a:pt x="2704" y="308"/>
                  </a:cubicBezTo>
                  <a:cubicBezTo>
                    <a:pt x="2374" y="100"/>
                    <a:pt x="2011" y="0"/>
                    <a:pt x="1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923965" y="5100653"/>
              <a:ext cx="216811" cy="356614"/>
            </a:xfrm>
            <a:custGeom>
              <a:avLst/>
              <a:gdLst/>
              <a:ahLst/>
              <a:cxnLst/>
              <a:rect l="l" t="t" r="r" b="b"/>
              <a:pathLst>
                <a:path w="4806" h="7905" extrusionOk="0">
                  <a:moveTo>
                    <a:pt x="995" y="1"/>
                  </a:moveTo>
                  <a:cubicBezTo>
                    <a:pt x="400" y="1"/>
                    <a:pt x="1" y="600"/>
                    <a:pt x="150" y="1999"/>
                  </a:cubicBezTo>
                  <a:cubicBezTo>
                    <a:pt x="495" y="5225"/>
                    <a:pt x="3198" y="7904"/>
                    <a:pt x="3198" y="7904"/>
                  </a:cubicBezTo>
                  <a:lnTo>
                    <a:pt x="4805" y="7904"/>
                  </a:lnTo>
                  <a:cubicBezTo>
                    <a:pt x="4805" y="7904"/>
                    <a:pt x="4686" y="5487"/>
                    <a:pt x="3543" y="2653"/>
                  </a:cubicBezTo>
                  <a:cubicBezTo>
                    <a:pt x="2894" y="1037"/>
                    <a:pt x="1776" y="1"/>
                    <a:pt x="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244401" y="5241360"/>
              <a:ext cx="286374" cy="215908"/>
            </a:xfrm>
            <a:custGeom>
              <a:avLst/>
              <a:gdLst/>
              <a:ahLst/>
              <a:cxnLst/>
              <a:rect l="l" t="t" r="r" b="b"/>
              <a:pathLst>
                <a:path w="6348" h="4786" extrusionOk="0">
                  <a:moveTo>
                    <a:pt x="4673" y="0"/>
                  </a:moveTo>
                  <a:cubicBezTo>
                    <a:pt x="4337" y="0"/>
                    <a:pt x="3974" y="100"/>
                    <a:pt x="3644" y="308"/>
                  </a:cubicBezTo>
                  <a:cubicBezTo>
                    <a:pt x="2382" y="1106"/>
                    <a:pt x="0" y="4785"/>
                    <a:pt x="0" y="4785"/>
                  </a:cubicBezTo>
                  <a:lnTo>
                    <a:pt x="1858" y="4785"/>
                  </a:lnTo>
                  <a:cubicBezTo>
                    <a:pt x="1858" y="4785"/>
                    <a:pt x="4298" y="4023"/>
                    <a:pt x="5477" y="2166"/>
                  </a:cubicBezTo>
                  <a:cubicBezTo>
                    <a:pt x="6348" y="794"/>
                    <a:pt x="5621" y="0"/>
                    <a:pt x="4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193379" y="5100653"/>
              <a:ext cx="216766" cy="356614"/>
            </a:xfrm>
            <a:custGeom>
              <a:avLst/>
              <a:gdLst/>
              <a:ahLst/>
              <a:cxnLst/>
              <a:rect l="l" t="t" r="r" b="b"/>
              <a:pathLst>
                <a:path w="4805" h="7905" extrusionOk="0">
                  <a:moveTo>
                    <a:pt x="3811" y="1"/>
                  </a:moveTo>
                  <a:cubicBezTo>
                    <a:pt x="3030" y="1"/>
                    <a:pt x="1912" y="1037"/>
                    <a:pt x="1262" y="2653"/>
                  </a:cubicBezTo>
                  <a:cubicBezTo>
                    <a:pt x="119" y="5487"/>
                    <a:pt x="0" y="7904"/>
                    <a:pt x="0" y="7904"/>
                  </a:cubicBezTo>
                  <a:lnTo>
                    <a:pt x="1608" y="7904"/>
                  </a:lnTo>
                  <a:cubicBezTo>
                    <a:pt x="1608" y="7904"/>
                    <a:pt x="4310" y="5225"/>
                    <a:pt x="4656" y="1999"/>
                  </a:cubicBezTo>
                  <a:cubicBezTo>
                    <a:pt x="4805" y="600"/>
                    <a:pt x="4405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494146" y="3916210"/>
              <a:ext cx="30676" cy="31173"/>
            </a:xfrm>
            <a:custGeom>
              <a:avLst/>
              <a:gdLst/>
              <a:ahLst/>
              <a:cxnLst/>
              <a:rect l="l" t="t" r="r" b="b"/>
              <a:pathLst>
                <a:path w="680" h="691" extrusionOk="0">
                  <a:moveTo>
                    <a:pt x="322" y="0"/>
                  </a:moveTo>
                  <a:lnTo>
                    <a:pt x="203" y="226"/>
                  </a:lnTo>
                  <a:lnTo>
                    <a:pt x="1" y="357"/>
                  </a:lnTo>
                  <a:lnTo>
                    <a:pt x="227" y="476"/>
                  </a:lnTo>
                  <a:lnTo>
                    <a:pt x="370" y="691"/>
                  </a:lnTo>
                  <a:lnTo>
                    <a:pt x="489" y="464"/>
                  </a:lnTo>
                  <a:lnTo>
                    <a:pt x="679" y="310"/>
                  </a:lnTo>
                  <a:lnTo>
                    <a:pt x="465" y="19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676763" y="3961864"/>
              <a:ext cx="18857" cy="18812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191" y="0"/>
                  </a:moveTo>
                  <a:lnTo>
                    <a:pt x="132" y="143"/>
                  </a:lnTo>
                  <a:lnTo>
                    <a:pt x="1" y="226"/>
                  </a:lnTo>
                  <a:lnTo>
                    <a:pt x="132" y="298"/>
                  </a:lnTo>
                  <a:lnTo>
                    <a:pt x="227" y="417"/>
                  </a:lnTo>
                  <a:lnTo>
                    <a:pt x="299" y="286"/>
                  </a:lnTo>
                  <a:lnTo>
                    <a:pt x="418" y="191"/>
                  </a:lnTo>
                  <a:lnTo>
                    <a:pt x="287" y="13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705771" y="3878586"/>
              <a:ext cx="18857" cy="18857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191" y="1"/>
                  </a:moveTo>
                  <a:lnTo>
                    <a:pt x="120" y="132"/>
                  </a:lnTo>
                  <a:lnTo>
                    <a:pt x="1" y="227"/>
                  </a:lnTo>
                  <a:lnTo>
                    <a:pt x="132" y="298"/>
                  </a:lnTo>
                  <a:lnTo>
                    <a:pt x="215" y="417"/>
                  </a:lnTo>
                  <a:lnTo>
                    <a:pt x="298" y="286"/>
                  </a:lnTo>
                  <a:lnTo>
                    <a:pt x="418" y="191"/>
                  </a:lnTo>
                  <a:lnTo>
                    <a:pt x="275" y="13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454402" y="3847458"/>
              <a:ext cx="19398" cy="1935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191" y="0"/>
                  </a:moveTo>
                  <a:lnTo>
                    <a:pt x="132" y="143"/>
                  </a:lnTo>
                  <a:lnTo>
                    <a:pt x="1" y="226"/>
                  </a:lnTo>
                  <a:lnTo>
                    <a:pt x="155" y="286"/>
                  </a:lnTo>
                  <a:lnTo>
                    <a:pt x="239" y="429"/>
                  </a:lnTo>
                  <a:lnTo>
                    <a:pt x="298" y="274"/>
                  </a:lnTo>
                  <a:lnTo>
                    <a:pt x="429" y="203"/>
                  </a:lnTo>
                  <a:lnTo>
                    <a:pt x="286" y="13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492026" y="4076271"/>
              <a:ext cx="18812" cy="1881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191" y="0"/>
                  </a:moveTo>
                  <a:lnTo>
                    <a:pt x="131" y="143"/>
                  </a:lnTo>
                  <a:lnTo>
                    <a:pt x="0" y="214"/>
                  </a:lnTo>
                  <a:lnTo>
                    <a:pt x="131" y="298"/>
                  </a:lnTo>
                  <a:lnTo>
                    <a:pt x="226" y="417"/>
                  </a:lnTo>
                  <a:lnTo>
                    <a:pt x="298" y="274"/>
                  </a:lnTo>
                  <a:lnTo>
                    <a:pt x="417" y="191"/>
                  </a:lnTo>
                  <a:lnTo>
                    <a:pt x="286" y="13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861438" y="2677587"/>
              <a:ext cx="4872" cy="5413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60" y="0"/>
                  </a:moveTo>
                  <a:cubicBezTo>
                    <a:pt x="60" y="0"/>
                    <a:pt x="48" y="24"/>
                    <a:pt x="0" y="84"/>
                  </a:cubicBezTo>
                  <a:lnTo>
                    <a:pt x="48" y="119"/>
                  </a:lnTo>
                  <a:cubicBezTo>
                    <a:pt x="84" y="60"/>
                    <a:pt x="107" y="24"/>
                    <a:pt x="107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99633" y="2689406"/>
              <a:ext cx="58060" cy="125187"/>
            </a:xfrm>
            <a:custGeom>
              <a:avLst/>
              <a:gdLst/>
              <a:ahLst/>
              <a:cxnLst/>
              <a:rect l="l" t="t" r="r" b="b"/>
              <a:pathLst>
                <a:path w="1287" h="2775" extrusionOk="0">
                  <a:moveTo>
                    <a:pt x="1239" y="0"/>
                  </a:moveTo>
                  <a:cubicBezTo>
                    <a:pt x="1192" y="60"/>
                    <a:pt x="1168" y="119"/>
                    <a:pt x="1120" y="179"/>
                  </a:cubicBezTo>
                  <a:lnTo>
                    <a:pt x="1168" y="215"/>
                  </a:lnTo>
                  <a:cubicBezTo>
                    <a:pt x="1215" y="155"/>
                    <a:pt x="1251" y="96"/>
                    <a:pt x="1287" y="36"/>
                  </a:cubicBezTo>
                  <a:lnTo>
                    <a:pt x="1239" y="0"/>
                  </a:lnTo>
                  <a:close/>
                  <a:moveTo>
                    <a:pt x="1001" y="357"/>
                  </a:moveTo>
                  <a:cubicBezTo>
                    <a:pt x="977" y="417"/>
                    <a:pt x="930" y="477"/>
                    <a:pt x="894" y="536"/>
                  </a:cubicBezTo>
                  <a:lnTo>
                    <a:pt x="942" y="572"/>
                  </a:lnTo>
                  <a:cubicBezTo>
                    <a:pt x="989" y="512"/>
                    <a:pt x="1013" y="453"/>
                    <a:pt x="1049" y="393"/>
                  </a:cubicBezTo>
                  <a:lnTo>
                    <a:pt x="1001" y="357"/>
                  </a:lnTo>
                  <a:close/>
                  <a:moveTo>
                    <a:pt x="811" y="738"/>
                  </a:moveTo>
                  <a:cubicBezTo>
                    <a:pt x="775" y="798"/>
                    <a:pt x="739" y="869"/>
                    <a:pt x="703" y="929"/>
                  </a:cubicBezTo>
                  <a:lnTo>
                    <a:pt x="751" y="953"/>
                  </a:lnTo>
                  <a:cubicBezTo>
                    <a:pt x="775" y="881"/>
                    <a:pt x="811" y="822"/>
                    <a:pt x="858" y="762"/>
                  </a:cubicBezTo>
                  <a:lnTo>
                    <a:pt x="811" y="738"/>
                  </a:lnTo>
                  <a:close/>
                  <a:moveTo>
                    <a:pt x="596" y="1119"/>
                  </a:moveTo>
                  <a:cubicBezTo>
                    <a:pt x="572" y="1179"/>
                    <a:pt x="537" y="1250"/>
                    <a:pt x="513" y="1310"/>
                  </a:cubicBezTo>
                  <a:lnTo>
                    <a:pt x="561" y="1334"/>
                  </a:lnTo>
                  <a:cubicBezTo>
                    <a:pt x="584" y="1274"/>
                    <a:pt x="620" y="1191"/>
                    <a:pt x="644" y="1155"/>
                  </a:cubicBezTo>
                  <a:lnTo>
                    <a:pt x="596" y="1119"/>
                  </a:lnTo>
                  <a:close/>
                  <a:moveTo>
                    <a:pt x="441" y="1512"/>
                  </a:moveTo>
                  <a:cubicBezTo>
                    <a:pt x="406" y="1572"/>
                    <a:pt x="382" y="1643"/>
                    <a:pt x="346" y="1703"/>
                  </a:cubicBezTo>
                  <a:lnTo>
                    <a:pt x="394" y="1715"/>
                  </a:lnTo>
                  <a:cubicBezTo>
                    <a:pt x="418" y="1655"/>
                    <a:pt x="441" y="1596"/>
                    <a:pt x="477" y="1524"/>
                  </a:cubicBezTo>
                  <a:lnTo>
                    <a:pt x="441" y="1512"/>
                  </a:lnTo>
                  <a:close/>
                  <a:moveTo>
                    <a:pt x="275" y="1893"/>
                  </a:moveTo>
                  <a:cubicBezTo>
                    <a:pt x="239" y="1965"/>
                    <a:pt x="227" y="2024"/>
                    <a:pt x="203" y="2108"/>
                  </a:cubicBezTo>
                  <a:lnTo>
                    <a:pt x="239" y="2120"/>
                  </a:lnTo>
                  <a:cubicBezTo>
                    <a:pt x="263" y="2060"/>
                    <a:pt x="287" y="1977"/>
                    <a:pt x="322" y="1905"/>
                  </a:cubicBezTo>
                  <a:lnTo>
                    <a:pt x="275" y="1893"/>
                  </a:lnTo>
                  <a:close/>
                  <a:moveTo>
                    <a:pt x="120" y="2298"/>
                  </a:moveTo>
                  <a:cubicBezTo>
                    <a:pt x="108" y="2370"/>
                    <a:pt x="84" y="2429"/>
                    <a:pt x="60" y="2501"/>
                  </a:cubicBezTo>
                  <a:lnTo>
                    <a:pt x="108" y="2524"/>
                  </a:lnTo>
                  <a:cubicBezTo>
                    <a:pt x="144" y="2465"/>
                    <a:pt x="156" y="2382"/>
                    <a:pt x="168" y="2310"/>
                  </a:cubicBezTo>
                  <a:lnTo>
                    <a:pt x="120" y="2298"/>
                  </a:lnTo>
                  <a:close/>
                  <a:moveTo>
                    <a:pt x="25" y="2715"/>
                  </a:moveTo>
                  <a:cubicBezTo>
                    <a:pt x="1" y="2727"/>
                    <a:pt x="1" y="2739"/>
                    <a:pt x="1" y="2763"/>
                  </a:cubicBezTo>
                  <a:lnTo>
                    <a:pt x="49" y="2774"/>
                  </a:lnTo>
                  <a:cubicBezTo>
                    <a:pt x="60" y="2763"/>
                    <a:pt x="60" y="2739"/>
                    <a:pt x="60" y="2727"/>
                  </a:cubicBezTo>
                  <a:lnTo>
                    <a:pt x="25" y="2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98055" y="2819377"/>
              <a:ext cx="2707" cy="5413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12" y="1"/>
                  </a:moveTo>
                  <a:cubicBezTo>
                    <a:pt x="12" y="24"/>
                    <a:pt x="0" y="72"/>
                    <a:pt x="0" y="96"/>
                  </a:cubicBezTo>
                  <a:lnTo>
                    <a:pt x="36" y="120"/>
                  </a:lnTo>
                  <a:cubicBezTo>
                    <a:pt x="60" y="72"/>
                    <a:pt x="60" y="36"/>
                    <a:pt x="60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878626" y="2682955"/>
              <a:ext cx="2707" cy="5413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12" y="0"/>
                  </a:moveTo>
                  <a:cubicBezTo>
                    <a:pt x="12" y="0"/>
                    <a:pt x="12" y="24"/>
                    <a:pt x="0" y="108"/>
                  </a:cubicBezTo>
                  <a:lnTo>
                    <a:pt x="36" y="119"/>
                  </a:lnTo>
                  <a:cubicBezTo>
                    <a:pt x="60" y="60"/>
                    <a:pt x="60" y="12"/>
                    <a:pt x="6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868386" y="2697436"/>
              <a:ext cx="10286" cy="106420"/>
            </a:xfrm>
            <a:custGeom>
              <a:avLst/>
              <a:gdLst/>
              <a:ahLst/>
              <a:cxnLst/>
              <a:rect l="l" t="t" r="r" b="b"/>
              <a:pathLst>
                <a:path w="228" h="2359" extrusionOk="0">
                  <a:moveTo>
                    <a:pt x="180" y="1"/>
                  </a:moveTo>
                  <a:cubicBezTo>
                    <a:pt x="180" y="60"/>
                    <a:pt x="168" y="144"/>
                    <a:pt x="144" y="215"/>
                  </a:cubicBezTo>
                  <a:lnTo>
                    <a:pt x="191" y="227"/>
                  </a:lnTo>
                  <a:cubicBezTo>
                    <a:pt x="203" y="156"/>
                    <a:pt x="227" y="84"/>
                    <a:pt x="227" y="13"/>
                  </a:cubicBezTo>
                  <a:lnTo>
                    <a:pt x="180" y="1"/>
                  </a:lnTo>
                  <a:close/>
                  <a:moveTo>
                    <a:pt x="120" y="453"/>
                  </a:moveTo>
                  <a:cubicBezTo>
                    <a:pt x="108" y="513"/>
                    <a:pt x="108" y="584"/>
                    <a:pt x="84" y="656"/>
                  </a:cubicBezTo>
                  <a:lnTo>
                    <a:pt x="132" y="656"/>
                  </a:lnTo>
                  <a:cubicBezTo>
                    <a:pt x="144" y="584"/>
                    <a:pt x="144" y="513"/>
                    <a:pt x="168" y="453"/>
                  </a:cubicBezTo>
                  <a:close/>
                  <a:moveTo>
                    <a:pt x="60" y="870"/>
                  </a:moveTo>
                  <a:cubicBezTo>
                    <a:pt x="60" y="930"/>
                    <a:pt x="49" y="1001"/>
                    <a:pt x="49" y="1072"/>
                  </a:cubicBezTo>
                  <a:lnTo>
                    <a:pt x="84" y="1072"/>
                  </a:lnTo>
                  <a:cubicBezTo>
                    <a:pt x="108" y="1001"/>
                    <a:pt x="108" y="930"/>
                    <a:pt x="108" y="870"/>
                  </a:cubicBezTo>
                  <a:close/>
                  <a:moveTo>
                    <a:pt x="25" y="1299"/>
                  </a:moveTo>
                  <a:cubicBezTo>
                    <a:pt x="25" y="1358"/>
                    <a:pt x="13" y="1430"/>
                    <a:pt x="13" y="1501"/>
                  </a:cubicBezTo>
                  <a:lnTo>
                    <a:pt x="60" y="1501"/>
                  </a:lnTo>
                  <a:cubicBezTo>
                    <a:pt x="60" y="1430"/>
                    <a:pt x="72" y="1358"/>
                    <a:pt x="72" y="1299"/>
                  </a:cubicBezTo>
                  <a:close/>
                  <a:moveTo>
                    <a:pt x="1" y="1715"/>
                  </a:moveTo>
                  <a:lnTo>
                    <a:pt x="1" y="1930"/>
                  </a:lnTo>
                  <a:lnTo>
                    <a:pt x="49" y="1930"/>
                  </a:lnTo>
                  <a:lnTo>
                    <a:pt x="49" y="1715"/>
                  </a:lnTo>
                  <a:close/>
                  <a:moveTo>
                    <a:pt x="1" y="2144"/>
                  </a:moveTo>
                  <a:lnTo>
                    <a:pt x="1" y="2358"/>
                  </a:lnTo>
                  <a:lnTo>
                    <a:pt x="49" y="2358"/>
                  </a:lnTo>
                  <a:lnTo>
                    <a:pt x="49" y="2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868927" y="2819918"/>
              <a:ext cx="2752" cy="4872"/>
            </a:xfrm>
            <a:custGeom>
              <a:avLst/>
              <a:gdLst/>
              <a:ahLst/>
              <a:cxnLst/>
              <a:rect l="l" t="t" r="r" b="b"/>
              <a:pathLst>
                <a:path w="61" h="108" extrusionOk="0">
                  <a:moveTo>
                    <a:pt x="1" y="0"/>
                  </a:moveTo>
                  <a:cubicBezTo>
                    <a:pt x="13" y="24"/>
                    <a:pt x="13" y="72"/>
                    <a:pt x="13" y="108"/>
                  </a:cubicBezTo>
                  <a:lnTo>
                    <a:pt x="60" y="108"/>
                  </a:lnTo>
                  <a:cubicBezTo>
                    <a:pt x="48" y="72"/>
                    <a:pt x="48" y="2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831889" y="2691527"/>
              <a:ext cx="38707" cy="165518"/>
            </a:xfrm>
            <a:custGeom>
              <a:avLst/>
              <a:gdLst/>
              <a:ahLst/>
              <a:cxnLst/>
              <a:rect l="l" t="t" r="r" b="b"/>
              <a:pathLst>
                <a:path w="858" h="3669" extrusionOk="0">
                  <a:moveTo>
                    <a:pt x="810" y="1"/>
                  </a:moveTo>
                  <a:lnTo>
                    <a:pt x="715" y="179"/>
                  </a:lnTo>
                  <a:lnTo>
                    <a:pt x="762" y="191"/>
                  </a:lnTo>
                  <a:cubicBezTo>
                    <a:pt x="800" y="97"/>
                    <a:pt x="838" y="40"/>
                    <a:pt x="852" y="32"/>
                  </a:cubicBezTo>
                  <a:lnTo>
                    <a:pt x="852" y="32"/>
                  </a:lnTo>
                  <a:lnTo>
                    <a:pt x="858" y="37"/>
                  </a:lnTo>
                  <a:cubicBezTo>
                    <a:pt x="858" y="33"/>
                    <a:pt x="857" y="31"/>
                    <a:pt x="855" y="31"/>
                  </a:cubicBezTo>
                  <a:cubicBezTo>
                    <a:pt x="854" y="31"/>
                    <a:pt x="853" y="32"/>
                    <a:pt x="852" y="32"/>
                  </a:cubicBezTo>
                  <a:lnTo>
                    <a:pt x="852" y="32"/>
                  </a:lnTo>
                  <a:lnTo>
                    <a:pt x="810" y="1"/>
                  </a:lnTo>
                  <a:close/>
                  <a:moveTo>
                    <a:pt x="631" y="358"/>
                  </a:moveTo>
                  <a:cubicBezTo>
                    <a:pt x="619" y="418"/>
                    <a:pt x="584" y="477"/>
                    <a:pt x="560" y="549"/>
                  </a:cubicBezTo>
                  <a:lnTo>
                    <a:pt x="596" y="572"/>
                  </a:lnTo>
                  <a:cubicBezTo>
                    <a:pt x="631" y="489"/>
                    <a:pt x="655" y="430"/>
                    <a:pt x="679" y="370"/>
                  </a:cubicBezTo>
                  <a:lnTo>
                    <a:pt x="631" y="358"/>
                  </a:lnTo>
                  <a:close/>
                  <a:moveTo>
                    <a:pt x="500" y="739"/>
                  </a:moveTo>
                  <a:cubicBezTo>
                    <a:pt x="465" y="811"/>
                    <a:pt x="453" y="870"/>
                    <a:pt x="417" y="941"/>
                  </a:cubicBezTo>
                  <a:lnTo>
                    <a:pt x="465" y="953"/>
                  </a:lnTo>
                  <a:cubicBezTo>
                    <a:pt x="477" y="882"/>
                    <a:pt x="512" y="822"/>
                    <a:pt x="536" y="763"/>
                  </a:cubicBezTo>
                  <a:lnTo>
                    <a:pt x="500" y="739"/>
                  </a:lnTo>
                  <a:close/>
                  <a:moveTo>
                    <a:pt x="358" y="1132"/>
                  </a:moveTo>
                  <a:cubicBezTo>
                    <a:pt x="346" y="1192"/>
                    <a:pt x="322" y="1251"/>
                    <a:pt x="298" y="1322"/>
                  </a:cubicBezTo>
                  <a:lnTo>
                    <a:pt x="346" y="1334"/>
                  </a:lnTo>
                  <a:cubicBezTo>
                    <a:pt x="358" y="1263"/>
                    <a:pt x="381" y="1203"/>
                    <a:pt x="405" y="1144"/>
                  </a:cubicBezTo>
                  <a:lnTo>
                    <a:pt x="358" y="1132"/>
                  </a:lnTo>
                  <a:close/>
                  <a:moveTo>
                    <a:pt x="238" y="1525"/>
                  </a:moveTo>
                  <a:cubicBezTo>
                    <a:pt x="227" y="1584"/>
                    <a:pt x="215" y="1644"/>
                    <a:pt x="203" y="1715"/>
                  </a:cubicBezTo>
                  <a:lnTo>
                    <a:pt x="238" y="1727"/>
                  </a:lnTo>
                  <a:cubicBezTo>
                    <a:pt x="262" y="1668"/>
                    <a:pt x="274" y="1596"/>
                    <a:pt x="286" y="1537"/>
                  </a:cubicBezTo>
                  <a:lnTo>
                    <a:pt x="238" y="1525"/>
                  </a:lnTo>
                  <a:close/>
                  <a:moveTo>
                    <a:pt x="155" y="1906"/>
                  </a:moveTo>
                  <a:cubicBezTo>
                    <a:pt x="143" y="1977"/>
                    <a:pt x="119" y="2037"/>
                    <a:pt x="107" y="2120"/>
                  </a:cubicBezTo>
                  <a:lnTo>
                    <a:pt x="155" y="2132"/>
                  </a:lnTo>
                  <a:cubicBezTo>
                    <a:pt x="167" y="2073"/>
                    <a:pt x="179" y="2001"/>
                    <a:pt x="203" y="1918"/>
                  </a:cubicBezTo>
                  <a:lnTo>
                    <a:pt x="155" y="1906"/>
                  </a:lnTo>
                  <a:close/>
                  <a:moveTo>
                    <a:pt x="72" y="2323"/>
                  </a:moveTo>
                  <a:cubicBezTo>
                    <a:pt x="60" y="2394"/>
                    <a:pt x="60" y="2454"/>
                    <a:pt x="48" y="2525"/>
                  </a:cubicBezTo>
                  <a:lnTo>
                    <a:pt x="96" y="2525"/>
                  </a:lnTo>
                  <a:cubicBezTo>
                    <a:pt x="107" y="2477"/>
                    <a:pt x="107" y="2394"/>
                    <a:pt x="119" y="2323"/>
                  </a:cubicBezTo>
                  <a:close/>
                  <a:moveTo>
                    <a:pt x="36" y="2727"/>
                  </a:moveTo>
                  <a:cubicBezTo>
                    <a:pt x="36" y="2799"/>
                    <a:pt x="24" y="2858"/>
                    <a:pt x="24" y="2930"/>
                  </a:cubicBezTo>
                  <a:lnTo>
                    <a:pt x="60" y="2930"/>
                  </a:lnTo>
                  <a:cubicBezTo>
                    <a:pt x="60" y="2870"/>
                    <a:pt x="84" y="2799"/>
                    <a:pt x="84" y="2727"/>
                  </a:cubicBezTo>
                  <a:close/>
                  <a:moveTo>
                    <a:pt x="0" y="3144"/>
                  </a:moveTo>
                  <a:lnTo>
                    <a:pt x="0" y="3263"/>
                  </a:lnTo>
                  <a:lnTo>
                    <a:pt x="0" y="3347"/>
                  </a:lnTo>
                  <a:lnTo>
                    <a:pt x="48" y="3335"/>
                  </a:lnTo>
                  <a:lnTo>
                    <a:pt x="48" y="3263"/>
                  </a:lnTo>
                  <a:lnTo>
                    <a:pt x="48" y="3144"/>
                  </a:lnTo>
                  <a:close/>
                  <a:moveTo>
                    <a:pt x="24" y="3561"/>
                  </a:moveTo>
                  <a:lnTo>
                    <a:pt x="24" y="3668"/>
                  </a:lnTo>
                  <a:lnTo>
                    <a:pt x="60" y="3668"/>
                  </a:lnTo>
                  <a:lnTo>
                    <a:pt x="60" y="3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-361076" y="4750891"/>
              <a:ext cx="67173" cy="58601"/>
            </a:xfrm>
            <a:custGeom>
              <a:avLst/>
              <a:gdLst/>
              <a:ahLst/>
              <a:cxnLst/>
              <a:rect l="l" t="t" r="r" b="b"/>
              <a:pathLst>
                <a:path w="1489" h="1299" extrusionOk="0">
                  <a:moveTo>
                    <a:pt x="298" y="0"/>
                  </a:moveTo>
                  <a:cubicBezTo>
                    <a:pt x="179" y="203"/>
                    <a:pt x="72" y="381"/>
                    <a:pt x="1" y="548"/>
                  </a:cubicBezTo>
                  <a:cubicBezTo>
                    <a:pt x="1" y="548"/>
                    <a:pt x="584" y="1072"/>
                    <a:pt x="965" y="1298"/>
                  </a:cubicBezTo>
                  <a:cubicBezTo>
                    <a:pt x="965" y="1298"/>
                    <a:pt x="1203" y="1084"/>
                    <a:pt x="1417" y="953"/>
                  </a:cubicBezTo>
                  <a:cubicBezTo>
                    <a:pt x="1429" y="893"/>
                    <a:pt x="1465" y="822"/>
                    <a:pt x="1489" y="739"/>
                  </a:cubicBezTo>
                  <a:cubicBezTo>
                    <a:pt x="1477" y="727"/>
                    <a:pt x="1441" y="715"/>
                    <a:pt x="1429" y="703"/>
                  </a:cubicBezTo>
                  <a:cubicBezTo>
                    <a:pt x="1072" y="453"/>
                    <a:pt x="727" y="203"/>
                    <a:pt x="346" y="24"/>
                  </a:cubicBezTo>
                  <a:cubicBezTo>
                    <a:pt x="334" y="24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35"/>
          <p:cNvGrpSpPr/>
          <p:nvPr/>
        </p:nvGrpSpPr>
        <p:grpSpPr>
          <a:xfrm>
            <a:off x="6366626" y="-332201"/>
            <a:ext cx="3672905" cy="6077412"/>
            <a:chOff x="6381714" y="-346758"/>
            <a:chExt cx="3672905" cy="6077412"/>
          </a:xfrm>
        </p:grpSpPr>
        <p:grpSp>
          <p:nvGrpSpPr>
            <p:cNvPr id="1537" name="Google Shape;1537;p35"/>
            <p:cNvGrpSpPr/>
            <p:nvPr/>
          </p:nvGrpSpPr>
          <p:grpSpPr>
            <a:xfrm rot="-3061054">
              <a:off x="8048466" y="680298"/>
              <a:ext cx="483438" cy="680867"/>
              <a:chOff x="1554950" y="3841075"/>
              <a:chExt cx="389950" cy="549200"/>
            </a:xfrm>
          </p:grpSpPr>
          <p:sp>
            <p:nvSpPr>
              <p:cNvPr id="1538" name="Google Shape;1538;p35"/>
              <p:cNvSpPr/>
              <p:nvPr/>
            </p:nvSpPr>
            <p:spPr>
              <a:xfrm>
                <a:off x="1554950" y="3875950"/>
                <a:ext cx="14855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9688" extrusionOk="0">
                    <a:moveTo>
                      <a:pt x="2057" y="0"/>
                    </a:moveTo>
                    <a:cubicBezTo>
                      <a:pt x="1465" y="0"/>
                      <a:pt x="885" y="319"/>
                      <a:pt x="465" y="1058"/>
                    </a:cubicBezTo>
                    <a:cubicBezTo>
                      <a:pt x="131" y="1642"/>
                      <a:pt x="24" y="2332"/>
                      <a:pt x="12" y="2999"/>
                    </a:cubicBezTo>
                    <a:cubicBezTo>
                      <a:pt x="0" y="5737"/>
                      <a:pt x="1715" y="8416"/>
                      <a:pt x="4191" y="9547"/>
                    </a:cubicBezTo>
                    <a:cubicBezTo>
                      <a:pt x="4357" y="9620"/>
                      <a:pt x="4540" y="9687"/>
                      <a:pt x="4712" y="9687"/>
                    </a:cubicBezTo>
                    <a:cubicBezTo>
                      <a:pt x="4824" y="9687"/>
                      <a:pt x="4931" y="9658"/>
                      <a:pt x="5025" y="9583"/>
                    </a:cubicBezTo>
                    <a:cubicBezTo>
                      <a:pt x="5132" y="9512"/>
                      <a:pt x="5203" y="9393"/>
                      <a:pt x="5263" y="9262"/>
                    </a:cubicBezTo>
                    <a:cubicBezTo>
                      <a:pt x="5941" y="7845"/>
                      <a:pt x="5656" y="6178"/>
                      <a:pt x="5299" y="4642"/>
                    </a:cubicBezTo>
                    <a:cubicBezTo>
                      <a:pt x="5013" y="3440"/>
                      <a:pt x="4668" y="2237"/>
                      <a:pt x="3989" y="1213"/>
                    </a:cubicBezTo>
                    <a:cubicBezTo>
                      <a:pt x="3501" y="464"/>
                      <a:pt x="2770" y="0"/>
                      <a:pt x="2057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1717175" y="3964725"/>
                <a:ext cx="227725" cy="190050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7602" extrusionOk="0">
                    <a:moveTo>
                      <a:pt x="7160" y="0"/>
                    </a:moveTo>
                    <a:cubicBezTo>
                      <a:pt x="5976" y="0"/>
                      <a:pt x="4647" y="949"/>
                      <a:pt x="3858" y="1555"/>
                    </a:cubicBezTo>
                    <a:cubicBezTo>
                      <a:pt x="2334" y="2746"/>
                      <a:pt x="1084" y="4270"/>
                      <a:pt x="238" y="6008"/>
                    </a:cubicBezTo>
                    <a:cubicBezTo>
                      <a:pt x="119" y="6246"/>
                      <a:pt x="0" y="6497"/>
                      <a:pt x="60" y="6770"/>
                    </a:cubicBezTo>
                    <a:cubicBezTo>
                      <a:pt x="119" y="7032"/>
                      <a:pt x="345" y="7247"/>
                      <a:pt x="584" y="7378"/>
                    </a:cubicBezTo>
                    <a:cubicBezTo>
                      <a:pt x="882" y="7539"/>
                      <a:pt x="1202" y="7602"/>
                      <a:pt x="1530" y="7602"/>
                    </a:cubicBezTo>
                    <a:cubicBezTo>
                      <a:pt x="2000" y="7602"/>
                      <a:pt x="2485" y="7472"/>
                      <a:pt x="2941" y="7318"/>
                    </a:cubicBezTo>
                    <a:cubicBezTo>
                      <a:pt x="4429" y="6818"/>
                      <a:pt x="5822" y="6044"/>
                      <a:pt x="7037" y="5044"/>
                    </a:cubicBezTo>
                    <a:cubicBezTo>
                      <a:pt x="8108" y="4163"/>
                      <a:pt x="9108" y="2913"/>
                      <a:pt x="8930" y="1544"/>
                    </a:cubicBezTo>
                    <a:cubicBezTo>
                      <a:pt x="8894" y="1222"/>
                      <a:pt x="8775" y="889"/>
                      <a:pt x="8561" y="639"/>
                    </a:cubicBezTo>
                    <a:cubicBezTo>
                      <a:pt x="8158" y="178"/>
                      <a:pt x="7672" y="0"/>
                      <a:pt x="7160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1621025" y="3841075"/>
                <a:ext cx="134850" cy="284400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1376" extrusionOk="0">
                    <a:moveTo>
                      <a:pt x="2755" y="0"/>
                    </a:moveTo>
                    <a:cubicBezTo>
                      <a:pt x="2745" y="0"/>
                      <a:pt x="2736" y="1"/>
                      <a:pt x="2727" y="1"/>
                    </a:cubicBezTo>
                    <a:cubicBezTo>
                      <a:pt x="2132" y="13"/>
                      <a:pt x="1584" y="358"/>
                      <a:pt x="1215" y="810"/>
                    </a:cubicBezTo>
                    <a:cubicBezTo>
                      <a:pt x="834" y="1263"/>
                      <a:pt x="631" y="1834"/>
                      <a:pt x="477" y="2406"/>
                    </a:cubicBezTo>
                    <a:cubicBezTo>
                      <a:pt x="0" y="4275"/>
                      <a:pt x="203" y="6263"/>
                      <a:pt x="810" y="8085"/>
                    </a:cubicBezTo>
                    <a:cubicBezTo>
                      <a:pt x="1167" y="9168"/>
                      <a:pt x="1703" y="10240"/>
                      <a:pt x="2548" y="11014"/>
                    </a:cubicBezTo>
                    <a:cubicBezTo>
                      <a:pt x="2757" y="11189"/>
                      <a:pt x="2986" y="11375"/>
                      <a:pt x="3253" y="11375"/>
                    </a:cubicBezTo>
                    <a:cubicBezTo>
                      <a:pt x="3276" y="11375"/>
                      <a:pt x="3299" y="11374"/>
                      <a:pt x="3322" y="11371"/>
                    </a:cubicBezTo>
                    <a:cubicBezTo>
                      <a:pt x="3787" y="11323"/>
                      <a:pt x="4013" y="10788"/>
                      <a:pt x="4132" y="10347"/>
                    </a:cubicBezTo>
                    <a:cubicBezTo>
                      <a:pt x="4703" y="8156"/>
                      <a:pt x="4977" y="5942"/>
                      <a:pt x="5227" y="3703"/>
                    </a:cubicBezTo>
                    <a:cubicBezTo>
                      <a:pt x="5393" y="2258"/>
                      <a:pt x="4510" y="0"/>
                      <a:pt x="2755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1653175" y="3854550"/>
                <a:ext cx="229525" cy="2911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644" extrusionOk="0">
                    <a:moveTo>
                      <a:pt x="6145" y="0"/>
                    </a:moveTo>
                    <a:cubicBezTo>
                      <a:pt x="5827" y="0"/>
                      <a:pt x="5508" y="43"/>
                      <a:pt x="5203" y="128"/>
                    </a:cubicBezTo>
                    <a:cubicBezTo>
                      <a:pt x="3929" y="474"/>
                      <a:pt x="2905" y="1414"/>
                      <a:pt x="2084" y="2438"/>
                    </a:cubicBezTo>
                    <a:cubicBezTo>
                      <a:pt x="977" y="3819"/>
                      <a:pt x="143" y="5462"/>
                      <a:pt x="60" y="7213"/>
                    </a:cubicBezTo>
                    <a:cubicBezTo>
                      <a:pt x="0" y="8665"/>
                      <a:pt x="500" y="10368"/>
                      <a:pt x="1667" y="11296"/>
                    </a:cubicBezTo>
                    <a:cubicBezTo>
                      <a:pt x="1986" y="11544"/>
                      <a:pt x="2376" y="11644"/>
                      <a:pt x="2789" y="11644"/>
                    </a:cubicBezTo>
                    <a:cubicBezTo>
                      <a:pt x="3686" y="11644"/>
                      <a:pt x="4691" y="11173"/>
                      <a:pt x="5311" y="10725"/>
                    </a:cubicBezTo>
                    <a:cubicBezTo>
                      <a:pt x="6096" y="10165"/>
                      <a:pt x="6715" y="9380"/>
                      <a:pt x="7251" y="8570"/>
                    </a:cubicBezTo>
                    <a:cubicBezTo>
                      <a:pt x="8323" y="6951"/>
                      <a:pt x="9180" y="5105"/>
                      <a:pt x="9168" y="3164"/>
                    </a:cubicBezTo>
                    <a:cubicBezTo>
                      <a:pt x="9168" y="2510"/>
                      <a:pt x="9049" y="1831"/>
                      <a:pt x="8704" y="1283"/>
                    </a:cubicBezTo>
                    <a:cubicBezTo>
                      <a:pt x="8169" y="432"/>
                      <a:pt x="7159" y="0"/>
                      <a:pt x="6145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1559700" y="4092300"/>
                <a:ext cx="16195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25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" y="977"/>
                      <a:pt x="870" y="1965"/>
                      <a:pt x="1822" y="2334"/>
                    </a:cubicBezTo>
                    <a:cubicBezTo>
                      <a:pt x="2180" y="2469"/>
                      <a:pt x="2556" y="2518"/>
                      <a:pt x="2940" y="2518"/>
                    </a:cubicBezTo>
                    <a:cubicBezTo>
                      <a:pt x="3603" y="2518"/>
                      <a:pt x="4290" y="2373"/>
                      <a:pt x="4954" y="2275"/>
                    </a:cubicBezTo>
                    <a:cubicBezTo>
                      <a:pt x="5192" y="2239"/>
                      <a:pt x="5487" y="2182"/>
                      <a:pt x="5765" y="2182"/>
                    </a:cubicBezTo>
                    <a:cubicBezTo>
                      <a:pt x="6043" y="2182"/>
                      <a:pt x="6305" y="2239"/>
                      <a:pt x="6478" y="2429"/>
                    </a:cubicBezTo>
                    <a:cubicBezTo>
                      <a:pt x="6204" y="1572"/>
                      <a:pt x="5430" y="917"/>
                      <a:pt x="4573" y="798"/>
                    </a:cubicBezTo>
                    <a:cubicBezTo>
                      <a:pt x="4458" y="784"/>
                      <a:pt x="4342" y="778"/>
                      <a:pt x="4227" y="778"/>
                    </a:cubicBezTo>
                    <a:cubicBezTo>
                      <a:pt x="3582" y="778"/>
                      <a:pt x="2931" y="965"/>
                      <a:pt x="2289" y="965"/>
                    </a:cubicBezTo>
                    <a:cubicBezTo>
                      <a:pt x="2272" y="965"/>
                      <a:pt x="2256" y="965"/>
                      <a:pt x="2239" y="965"/>
                    </a:cubicBezTo>
                    <a:cubicBezTo>
                      <a:pt x="1406" y="953"/>
                      <a:pt x="584" y="59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1707050" y="4133775"/>
                <a:ext cx="166400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3428" extrusionOk="0">
                    <a:moveTo>
                      <a:pt x="1594" y="0"/>
                    </a:moveTo>
                    <a:cubicBezTo>
                      <a:pt x="1021" y="0"/>
                      <a:pt x="449" y="179"/>
                      <a:pt x="0" y="532"/>
                    </a:cubicBezTo>
                    <a:cubicBezTo>
                      <a:pt x="143" y="501"/>
                      <a:pt x="288" y="486"/>
                      <a:pt x="433" y="486"/>
                    </a:cubicBezTo>
                    <a:cubicBezTo>
                      <a:pt x="1326" y="486"/>
                      <a:pt x="2213" y="1061"/>
                      <a:pt x="2572" y="1901"/>
                    </a:cubicBezTo>
                    <a:cubicBezTo>
                      <a:pt x="2715" y="2163"/>
                      <a:pt x="2775" y="2449"/>
                      <a:pt x="2929" y="2699"/>
                    </a:cubicBezTo>
                    <a:cubicBezTo>
                      <a:pt x="3249" y="3189"/>
                      <a:pt x="3847" y="3427"/>
                      <a:pt x="4432" y="3427"/>
                    </a:cubicBezTo>
                    <a:cubicBezTo>
                      <a:pt x="4544" y="3427"/>
                      <a:pt x="4654" y="3419"/>
                      <a:pt x="4763" y="3402"/>
                    </a:cubicBezTo>
                    <a:cubicBezTo>
                      <a:pt x="5453" y="3306"/>
                      <a:pt x="6061" y="2925"/>
                      <a:pt x="6656" y="2580"/>
                    </a:cubicBezTo>
                    <a:lnTo>
                      <a:pt x="6656" y="2580"/>
                    </a:lnTo>
                    <a:cubicBezTo>
                      <a:pt x="6512" y="2627"/>
                      <a:pt x="6365" y="2649"/>
                      <a:pt x="6218" y="2649"/>
                    </a:cubicBezTo>
                    <a:cubicBezTo>
                      <a:pt x="5619" y="2649"/>
                      <a:pt x="5009" y="2296"/>
                      <a:pt x="4560" y="1866"/>
                    </a:cubicBezTo>
                    <a:cubicBezTo>
                      <a:pt x="3989" y="1330"/>
                      <a:pt x="3513" y="675"/>
                      <a:pt x="2834" y="306"/>
                    </a:cubicBezTo>
                    <a:cubicBezTo>
                      <a:pt x="2456" y="101"/>
                      <a:pt x="2025" y="0"/>
                      <a:pt x="1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1709725" y="4007175"/>
                <a:ext cx="83975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5506" extrusionOk="0">
                    <a:moveTo>
                      <a:pt x="3358" y="0"/>
                    </a:moveTo>
                    <a:lnTo>
                      <a:pt x="3358" y="0"/>
                    </a:lnTo>
                    <a:cubicBezTo>
                      <a:pt x="2798" y="905"/>
                      <a:pt x="1679" y="1322"/>
                      <a:pt x="941" y="2096"/>
                    </a:cubicBezTo>
                    <a:cubicBezTo>
                      <a:pt x="310" y="2763"/>
                      <a:pt x="1" y="3703"/>
                      <a:pt x="48" y="4620"/>
                    </a:cubicBezTo>
                    <a:cubicBezTo>
                      <a:pt x="58" y="4811"/>
                      <a:pt x="119" y="5506"/>
                      <a:pt x="333" y="5506"/>
                    </a:cubicBezTo>
                    <a:cubicBezTo>
                      <a:pt x="372" y="5506"/>
                      <a:pt x="415" y="5483"/>
                      <a:pt x="465" y="5430"/>
                    </a:cubicBezTo>
                    <a:cubicBezTo>
                      <a:pt x="584" y="5310"/>
                      <a:pt x="620" y="4894"/>
                      <a:pt x="715" y="4727"/>
                    </a:cubicBezTo>
                    <a:cubicBezTo>
                      <a:pt x="834" y="4501"/>
                      <a:pt x="1001" y="4287"/>
                      <a:pt x="1179" y="4084"/>
                    </a:cubicBezTo>
                    <a:cubicBezTo>
                      <a:pt x="1608" y="3584"/>
                      <a:pt x="2144" y="3179"/>
                      <a:pt x="2513" y="2632"/>
                    </a:cubicBezTo>
                    <a:cubicBezTo>
                      <a:pt x="3049" y="1858"/>
                      <a:pt x="3215" y="917"/>
                      <a:pt x="3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1614175" y="4136650"/>
                <a:ext cx="113125" cy="2536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10145" extrusionOk="0">
                    <a:moveTo>
                      <a:pt x="4061" y="1"/>
                    </a:moveTo>
                    <a:cubicBezTo>
                      <a:pt x="3894" y="2918"/>
                      <a:pt x="2525" y="5608"/>
                      <a:pt x="1132" y="8121"/>
                    </a:cubicBezTo>
                    <a:cubicBezTo>
                      <a:pt x="775" y="8775"/>
                      <a:pt x="429" y="9347"/>
                      <a:pt x="1" y="9835"/>
                    </a:cubicBezTo>
                    <a:lnTo>
                      <a:pt x="334" y="10145"/>
                    </a:lnTo>
                    <a:cubicBezTo>
                      <a:pt x="798" y="9621"/>
                      <a:pt x="1144" y="9014"/>
                      <a:pt x="1525" y="8359"/>
                    </a:cubicBezTo>
                    <a:cubicBezTo>
                      <a:pt x="2953" y="5799"/>
                      <a:pt x="4358" y="3049"/>
                      <a:pt x="4525" y="24"/>
                    </a:cubicBezTo>
                    <a:lnTo>
                      <a:pt x="4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6" name="Google Shape;1546;p35"/>
            <p:cNvGrpSpPr/>
            <p:nvPr/>
          </p:nvGrpSpPr>
          <p:grpSpPr>
            <a:xfrm rot="1423440">
              <a:off x="6725856" y="4542990"/>
              <a:ext cx="398280" cy="1156406"/>
              <a:chOff x="708100" y="7068850"/>
              <a:chExt cx="645350" cy="1873775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895925" y="7068850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708100" y="7244775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35"/>
            <p:cNvGrpSpPr/>
            <p:nvPr/>
          </p:nvGrpSpPr>
          <p:grpSpPr>
            <a:xfrm rot="1865779">
              <a:off x="8290527" y="3370669"/>
              <a:ext cx="923583" cy="1871813"/>
              <a:chOff x="1803775" y="5029925"/>
              <a:chExt cx="655775" cy="1329050"/>
            </a:xfrm>
          </p:grpSpPr>
          <p:sp>
            <p:nvSpPr>
              <p:cNvPr id="1550" name="Google Shape;1550;p35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35"/>
            <p:cNvGrpSpPr/>
            <p:nvPr/>
          </p:nvGrpSpPr>
          <p:grpSpPr>
            <a:xfrm rot="-2700000" flipH="1">
              <a:off x="7446629" y="4074940"/>
              <a:ext cx="494142" cy="900679"/>
              <a:chOff x="-214625" y="3943775"/>
              <a:chExt cx="458725" cy="836125"/>
            </a:xfrm>
          </p:grpSpPr>
          <p:sp>
            <p:nvSpPr>
              <p:cNvPr id="1562" name="Google Shape;1562;p35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4" name="Google Shape;1574;p35"/>
            <p:cNvSpPr/>
            <p:nvPr/>
          </p:nvSpPr>
          <p:spPr>
            <a:xfrm rot="2131633">
              <a:off x="6455576" y="4526887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5" name="Google Shape;1575;p35"/>
            <p:cNvGrpSpPr/>
            <p:nvPr/>
          </p:nvGrpSpPr>
          <p:grpSpPr>
            <a:xfrm rot="-2434265">
              <a:off x="8794182" y="1367975"/>
              <a:ext cx="398289" cy="1156433"/>
              <a:chOff x="708100" y="7068850"/>
              <a:chExt cx="645350" cy="1873775"/>
            </a:xfrm>
          </p:grpSpPr>
          <p:sp>
            <p:nvSpPr>
              <p:cNvPr id="1576" name="Google Shape;1576;p35"/>
              <p:cNvSpPr/>
              <p:nvPr/>
            </p:nvSpPr>
            <p:spPr>
              <a:xfrm>
                <a:off x="895925" y="7068850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708100" y="7244775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8" name="Google Shape;1578;p35"/>
            <p:cNvSpPr/>
            <p:nvPr/>
          </p:nvSpPr>
          <p:spPr>
            <a:xfrm rot="-2281775">
              <a:off x="8793642" y="2466599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35"/>
            <p:cNvGrpSpPr/>
            <p:nvPr/>
          </p:nvGrpSpPr>
          <p:grpSpPr>
            <a:xfrm rot="-2392204">
              <a:off x="8501879" y="-2293"/>
              <a:ext cx="1364078" cy="1083337"/>
              <a:chOff x="2996200" y="3903875"/>
              <a:chExt cx="1090325" cy="865925"/>
            </a:xfrm>
          </p:grpSpPr>
          <p:sp>
            <p:nvSpPr>
              <p:cNvPr id="1580" name="Google Shape;1580;p35"/>
              <p:cNvSpPr/>
              <p:nvPr/>
            </p:nvSpPr>
            <p:spPr>
              <a:xfrm>
                <a:off x="3208725" y="4208975"/>
                <a:ext cx="553950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22325" extrusionOk="0">
                    <a:moveTo>
                      <a:pt x="21848" y="1"/>
                    </a:moveTo>
                    <a:cubicBezTo>
                      <a:pt x="14919" y="6359"/>
                      <a:pt x="8549" y="13395"/>
                      <a:pt x="2929" y="20956"/>
                    </a:cubicBezTo>
                    <a:cubicBezTo>
                      <a:pt x="2810" y="15765"/>
                      <a:pt x="1977" y="10442"/>
                      <a:pt x="453" y="5108"/>
                    </a:cubicBezTo>
                    <a:lnTo>
                      <a:pt x="0" y="5239"/>
                    </a:lnTo>
                    <a:cubicBezTo>
                      <a:pt x="1596" y="10764"/>
                      <a:pt x="2429" y="16277"/>
                      <a:pt x="2477" y="21646"/>
                    </a:cubicBezTo>
                    <a:lnTo>
                      <a:pt x="2477" y="22325"/>
                    </a:lnTo>
                    <a:lnTo>
                      <a:pt x="2906" y="21777"/>
                    </a:lnTo>
                    <a:cubicBezTo>
                      <a:pt x="8585" y="14038"/>
                      <a:pt x="15074" y="6835"/>
                      <a:pt x="22158" y="346"/>
                    </a:cubicBezTo>
                    <a:lnTo>
                      <a:pt x="21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3429275" y="3909550"/>
                <a:ext cx="657250" cy="652925"/>
              </a:xfrm>
              <a:custGeom>
                <a:avLst/>
                <a:gdLst/>
                <a:ahLst/>
                <a:cxnLst/>
                <a:rect l="l" t="t" r="r" b="b"/>
                <a:pathLst>
                  <a:path w="26290" h="26117" extrusionOk="0">
                    <a:moveTo>
                      <a:pt x="26290" y="0"/>
                    </a:moveTo>
                    <a:lnTo>
                      <a:pt x="26290" y="0"/>
                    </a:lnTo>
                    <a:cubicBezTo>
                      <a:pt x="24444" y="953"/>
                      <a:pt x="22301" y="1441"/>
                      <a:pt x="20218" y="1524"/>
                    </a:cubicBezTo>
                    <a:cubicBezTo>
                      <a:pt x="20061" y="1529"/>
                      <a:pt x="19903" y="1531"/>
                      <a:pt x="19746" y="1531"/>
                    </a:cubicBezTo>
                    <a:cubicBezTo>
                      <a:pt x="18325" y="1531"/>
                      <a:pt x="16894" y="1355"/>
                      <a:pt x="15483" y="1355"/>
                    </a:cubicBezTo>
                    <a:cubicBezTo>
                      <a:pt x="14728" y="1355"/>
                      <a:pt x="13980" y="1405"/>
                      <a:pt x="13241" y="1560"/>
                    </a:cubicBezTo>
                    <a:cubicBezTo>
                      <a:pt x="10478" y="2131"/>
                      <a:pt x="8157" y="4096"/>
                      <a:pt x="6585" y="6418"/>
                    </a:cubicBezTo>
                    <a:cubicBezTo>
                      <a:pt x="4490" y="7299"/>
                      <a:pt x="2358" y="8430"/>
                      <a:pt x="1180" y="10370"/>
                    </a:cubicBezTo>
                    <a:cubicBezTo>
                      <a:pt x="1" y="12323"/>
                      <a:pt x="25" y="15133"/>
                      <a:pt x="1715" y="16645"/>
                    </a:cubicBezTo>
                    <a:cubicBezTo>
                      <a:pt x="2858" y="17656"/>
                      <a:pt x="4636" y="17877"/>
                      <a:pt x="6247" y="17877"/>
                    </a:cubicBezTo>
                    <a:cubicBezTo>
                      <a:pt x="6533" y="17877"/>
                      <a:pt x="6814" y="17870"/>
                      <a:pt x="7085" y="17859"/>
                    </a:cubicBezTo>
                    <a:lnTo>
                      <a:pt x="7085" y="17859"/>
                    </a:lnTo>
                    <a:cubicBezTo>
                      <a:pt x="6049" y="19479"/>
                      <a:pt x="5930" y="21681"/>
                      <a:pt x="6835" y="23384"/>
                    </a:cubicBezTo>
                    <a:cubicBezTo>
                      <a:pt x="7704" y="25030"/>
                      <a:pt x="9527" y="26116"/>
                      <a:pt x="11368" y="26116"/>
                    </a:cubicBezTo>
                    <a:cubicBezTo>
                      <a:pt x="11444" y="26116"/>
                      <a:pt x="11521" y="26114"/>
                      <a:pt x="11598" y="26110"/>
                    </a:cubicBezTo>
                    <a:cubicBezTo>
                      <a:pt x="13074" y="26015"/>
                      <a:pt x="14455" y="25277"/>
                      <a:pt x="15503" y="24229"/>
                    </a:cubicBezTo>
                    <a:cubicBezTo>
                      <a:pt x="16551" y="23193"/>
                      <a:pt x="17325" y="21836"/>
                      <a:pt x="17944" y="20479"/>
                    </a:cubicBezTo>
                    <a:cubicBezTo>
                      <a:pt x="21123" y="19395"/>
                      <a:pt x="23611" y="16490"/>
                      <a:pt x="24206" y="13192"/>
                    </a:cubicBezTo>
                    <a:cubicBezTo>
                      <a:pt x="24456" y="11811"/>
                      <a:pt x="24397" y="10418"/>
                      <a:pt x="24444" y="9037"/>
                    </a:cubicBezTo>
                    <a:cubicBezTo>
                      <a:pt x="24552" y="5953"/>
                      <a:pt x="25171" y="2893"/>
                      <a:pt x="26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3600450" y="3913400"/>
                <a:ext cx="485775" cy="444425"/>
              </a:xfrm>
              <a:custGeom>
                <a:avLst/>
                <a:gdLst/>
                <a:ahLst/>
                <a:cxnLst/>
                <a:rect l="l" t="t" r="r" b="b"/>
                <a:pathLst>
                  <a:path w="19431" h="17777" extrusionOk="0">
                    <a:moveTo>
                      <a:pt x="19431" y="1"/>
                    </a:moveTo>
                    <a:lnTo>
                      <a:pt x="19431" y="1"/>
                    </a:lnTo>
                    <a:cubicBezTo>
                      <a:pt x="18979" y="310"/>
                      <a:pt x="18538" y="656"/>
                      <a:pt x="18098" y="977"/>
                    </a:cubicBezTo>
                    <a:cubicBezTo>
                      <a:pt x="17669" y="1311"/>
                      <a:pt x="17252" y="1668"/>
                      <a:pt x="16824" y="2001"/>
                    </a:cubicBezTo>
                    <a:cubicBezTo>
                      <a:pt x="15990" y="2704"/>
                      <a:pt x="15157" y="3430"/>
                      <a:pt x="14335" y="4168"/>
                    </a:cubicBezTo>
                    <a:cubicBezTo>
                      <a:pt x="12704" y="5621"/>
                      <a:pt x="11109" y="7156"/>
                      <a:pt x="9525" y="8669"/>
                    </a:cubicBezTo>
                    <a:lnTo>
                      <a:pt x="4810" y="13276"/>
                    </a:lnTo>
                    <a:cubicBezTo>
                      <a:pt x="4024" y="14026"/>
                      <a:pt x="3239" y="14788"/>
                      <a:pt x="2429" y="15538"/>
                    </a:cubicBezTo>
                    <a:lnTo>
                      <a:pt x="1226" y="16670"/>
                    </a:lnTo>
                    <a:lnTo>
                      <a:pt x="0" y="17777"/>
                    </a:lnTo>
                    <a:cubicBezTo>
                      <a:pt x="881" y="17110"/>
                      <a:pt x="1726" y="16408"/>
                      <a:pt x="2596" y="15729"/>
                    </a:cubicBezTo>
                    <a:cubicBezTo>
                      <a:pt x="3429" y="15015"/>
                      <a:pt x="4251" y="14288"/>
                      <a:pt x="5060" y="13550"/>
                    </a:cubicBezTo>
                    <a:cubicBezTo>
                      <a:pt x="6703" y="12086"/>
                      <a:pt x="8275" y="10550"/>
                      <a:pt x="9858" y="9026"/>
                    </a:cubicBezTo>
                    <a:lnTo>
                      <a:pt x="14573" y="4442"/>
                    </a:lnTo>
                    <a:cubicBezTo>
                      <a:pt x="15359" y="3692"/>
                      <a:pt x="16169" y="2942"/>
                      <a:pt x="16966" y="2203"/>
                    </a:cubicBezTo>
                    <a:cubicBezTo>
                      <a:pt x="17383" y="1822"/>
                      <a:pt x="17776" y="1441"/>
                      <a:pt x="18193" y="1084"/>
                    </a:cubicBezTo>
                    <a:cubicBezTo>
                      <a:pt x="18609" y="727"/>
                      <a:pt x="19014" y="370"/>
                      <a:pt x="19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3670100" y="4274175"/>
                <a:ext cx="16610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095" extrusionOk="0">
                    <a:moveTo>
                      <a:pt x="1131" y="0"/>
                    </a:moveTo>
                    <a:lnTo>
                      <a:pt x="1131" y="0"/>
                    </a:lnTo>
                    <a:cubicBezTo>
                      <a:pt x="583" y="1012"/>
                      <a:pt x="226" y="2131"/>
                      <a:pt x="107" y="3286"/>
                    </a:cubicBezTo>
                    <a:cubicBezTo>
                      <a:pt x="0" y="4453"/>
                      <a:pt x="12" y="5644"/>
                      <a:pt x="476" y="6775"/>
                    </a:cubicBezTo>
                    <a:cubicBezTo>
                      <a:pt x="714" y="7323"/>
                      <a:pt x="1072" y="7846"/>
                      <a:pt x="1560" y="8215"/>
                    </a:cubicBezTo>
                    <a:cubicBezTo>
                      <a:pt x="2060" y="8585"/>
                      <a:pt x="2608" y="8823"/>
                      <a:pt x="3191" y="8966"/>
                    </a:cubicBezTo>
                    <a:cubicBezTo>
                      <a:pt x="3594" y="9056"/>
                      <a:pt x="3999" y="9094"/>
                      <a:pt x="4402" y="9094"/>
                    </a:cubicBezTo>
                    <a:cubicBezTo>
                      <a:pt x="5164" y="9094"/>
                      <a:pt x="5919" y="8958"/>
                      <a:pt x="6644" y="8787"/>
                    </a:cubicBezTo>
                    <a:lnTo>
                      <a:pt x="6644" y="8787"/>
                    </a:lnTo>
                    <a:cubicBezTo>
                      <a:pt x="6163" y="8822"/>
                      <a:pt x="5685" y="8850"/>
                      <a:pt x="5212" y="8850"/>
                    </a:cubicBezTo>
                    <a:cubicBezTo>
                      <a:pt x="4550" y="8850"/>
                      <a:pt x="3900" y="8794"/>
                      <a:pt x="3274" y="8620"/>
                    </a:cubicBezTo>
                    <a:cubicBezTo>
                      <a:pt x="2739" y="8454"/>
                      <a:pt x="2250" y="8215"/>
                      <a:pt x="1834" y="7870"/>
                    </a:cubicBezTo>
                    <a:cubicBezTo>
                      <a:pt x="1417" y="7537"/>
                      <a:pt x="1107" y="7096"/>
                      <a:pt x="893" y="6596"/>
                    </a:cubicBezTo>
                    <a:cubicBezTo>
                      <a:pt x="691" y="6108"/>
                      <a:pt x="572" y="5548"/>
                      <a:pt x="512" y="5001"/>
                    </a:cubicBezTo>
                    <a:cubicBezTo>
                      <a:pt x="453" y="4441"/>
                      <a:pt x="429" y="3882"/>
                      <a:pt x="464" y="3322"/>
                    </a:cubicBezTo>
                    <a:cubicBezTo>
                      <a:pt x="536" y="2203"/>
                      <a:pt x="750" y="1084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3768025" y="4206900"/>
                <a:ext cx="192300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110" extrusionOk="0">
                    <a:moveTo>
                      <a:pt x="238" y="0"/>
                    </a:moveTo>
                    <a:lnTo>
                      <a:pt x="238" y="0"/>
                    </a:lnTo>
                    <a:cubicBezTo>
                      <a:pt x="0" y="977"/>
                      <a:pt x="24" y="2036"/>
                      <a:pt x="346" y="3025"/>
                    </a:cubicBezTo>
                    <a:cubicBezTo>
                      <a:pt x="643" y="4013"/>
                      <a:pt x="1215" y="4906"/>
                      <a:pt x="1989" y="5608"/>
                    </a:cubicBezTo>
                    <a:cubicBezTo>
                      <a:pt x="2762" y="6287"/>
                      <a:pt x="3715" y="6787"/>
                      <a:pt x="4727" y="6989"/>
                    </a:cubicBezTo>
                    <a:cubicBezTo>
                      <a:pt x="5111" y="7070"/>
                      <a:pt x="5502" y="7110"/>
                      <a:pt x="5884" y="7110"/>
                    </a:cubicBezTo>
                    <a:cubicBezTo>
                      <a:pt x="6011" y="7110"/>
                      <a:pt x="6138" y="7105"/>
                      <a:pt x="6263" y="7096"/>
                    </a:cubicBezTo>
                    <a:cubicBezTo>
                      <a:pt x="6775" y="7049"/>
                      <a:pt x="7287" y="6918"/>
                      <a:pt x="7692" y="6608"/>
                    </a:cubicBezTo>
                    <a:lnTo>
                      <a:pt x="7692" y="6608"/>
                    </a:lnTo>
                    <a:cubicBezTo>
                      <a:pt x="7282" y="6819"/>
                      <a:pt x="6810" y="6895"/>
                      <a:pt x="6363" y="6895"/>
                    </a:cubicBezTo>
                    <a:cubicBezTo>
                      <a:pt x="6329" y="6895"/>
                      <a:pt x="6296" y="6895"/>
                      <a:pt x="6263" y="6894"/>
                    </a:cubicBezTo>
                    <a:cubicBezTo>
                      <a:pt x="5775" y="6858"/>
                      <a:pt x="5287" y="6787"/>
                      <a:pt x="4822" y="6656"/>
                    </a:cubicBezTo>
                    <a:cubicBezTo>
                      <a:pt x="3882" y="6382"/>
                      <a:pt x="3013" y="5906"/>
                      <a:pt x="2310" y="5263"/>
                    </a:cubicBezTo>
                    <a:cubicBezTo>
                      <a:pt x="1596" y="4632"/>
                      <a:pt x="1036" y="3810"/>
                      <a:pt x="679" y="2905"/>
                    </a:cubicBezTo>
                    <a:cubicBezTo>
                      <a:pt x="322" y="1989"/>
                      <a:pt x="179" y="100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3851650" y="4122650"/>
                <a:ext cx="1839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5325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3" y="882"/>
                      <a:pt x="1" y="1823"/>
                      <a:pt x="287" y="2716"/>
                    </a:cubicBezTo>
                    <a:cubicBezTo>
                      <a:pt x="572" y="3609"/>
                      <a:pt x="1168" y="4430"/>
                      <a:pt x="2001" y="4906"/>
                    </a:cubicBezTo>
                    <a:cubicBezTo>
                      <a:pt x="2418" y="5121"/>
                      <a:pt x="2906" y="5275"/>
                      <a:pt x="3370" y="5299"/>
                    </a:cubicBezTo>
                    <a:cubicBezTo>
                      <a:pt x="3545" y="5317"/>
                      <a:pt x="3717" y="5325"/>
                      <a:pt x="3886" y="5325"/>
                    </a:cubicBezTo>
                    <a:cubicBezTo>
                      <a:pt x="4179" y="5325"/>
                      <a:pt x="4465" y="5301"/>
                      <a:pt x="4751" y="5263"/>
                    </a:cubicBezTo>
                    <a:cubicBezTo>
                      <a:pt x="5656" y="5156"/>
                      <a:pt x="6549" y="4882"/>
                      <a:pt x="7359" y="4501"/>
                    </a:cubicBezTo>
                    <a:lnTo>
                      <a:pt x="7359" y="4501"/>
                    </a:lnTo>
                    <a:cubicBezTo>
                      <a:pt x="6490" y="4728"/>
                      <a:pt x="5609" y="4859"/>
                      <a:pt x="4692" y="4894"/>
                    </a:cubicBezTo>
                    <a:cubicBezTo>
                      <a:pt x="4485" y="4906"/>
                      <a:pt x="4278" y="4913"/>
                      <a:pt x="4072" y="4913"/>
                    </a:cubicBezTo>
                    <a:cubicBezTo>
                      <a:pt x="3402" y="4913"/>
                      <a:pt x="2750" y="4829"/>
                      <a:pt x="2204" y="4501"/>
                    </a:cubicBezTo>
                    <a:cubicBezTo>
                      <a:pt x="1834" y="4299"/>
                      <a:pt x="1513" y="4025"/>
                      <a:pt x="1251" y="3692"/>
                    </a:cubicBezTo>
                    <a:cubicBezTo>
                      <a:pt x="989" y="3370"/>
                      <a:pt x="775" y="2989"/>
                      <a:pt x="608" y="2596"/>
                    </a:cubicBezTo>
                    <a:cubicBezTo>
                      <a:pt x="299" y="1787"/>
                      <a:pt x="191" y="894"/>
                      <a:pt x="1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3890350" y="4089625"/>
                <a:ext cx="15125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0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" y="631"/>
                      <a:pt x="417" y="1227"/>
                      <a:pt x="953" y="1560"/>
                    </a:cubicBezTo>
                    <a:cubicBezTo>
                      <a:pt x="1501" y="1917"/>
                      <a:pt x="2144" y="2060"/>
                      <a:pt x="2775" y="2084"/>
                    </a:cubicBezTo>
                    <a:cubicBezTo>
                      <a:pt x="2813" y="2085"/>
                      <a:pt x="2851" y="2085"/>
                      <a:pt x="2889" y="2085"/>
                    </a:cubicBezTo>
                    <a:cubicBezTo>
                      <a:pt x="3472" y="2085"/>
                      <a:pt x="4073" y="1997"/>
                      <a:pt x="4620" y="1762"/>
                    </a:cubicBezTo>
                    <a:cubicBezTo>
                      <a:pt x="5192" y="1524"/>
                      <a:pt x="5716" y="1120"/>
                      <a:pt x="6049" y="596"/>
                    </a:cubicBezTo>
                    <a:lnTo>
                      <a:pt x="6049" y="596"/>
                    </a:lnTo>
                    <a:cubicBezTo>
                      <a:pt x="5585" y="989"/>
                      <a:pt x="5061" y="1250"/>
                      <a:pt x="4501" y="1441"/>
                    </a:cubicBezTo>
                    <a:cubicBezTo>
                      <a:pt x="4012" y="1576"/>
                      <a:pt x="3514" y="1648"/>
                      <a:pt x="3007" y="1648"/>
                    </a:cubicBezTo>
                    <a:cubicBezTo>
                      <a:pt x="2934" y="1648"/>
                      <a:pt x="2860" y="1646"/>
                      <a:pt x="2787" y="1643"/>
                    </a:cubicBezTo>
                    <a:cubicBezTo>
                      <a:pt x="2203" y="1620"/>
                      <a:pt x="1644" y="1524"/>
                      <a:pt x="1132" y="1262"/>
                    </a:cubicBezTo>
                    <a:cubicBezTo>
                      <a:pt x="644" y="1000"/>
                      <a:pt x="191" y="58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3967150" y="4004500"/>
                <a:ext cx="923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004" extrusionOk="0">
                    <a:moveTo>
                      <a:pt x="3691" y="0"/>
                    </a:moveTo>
                    <a:lnTo>
                      <a:pt x="3691" y="0"/>
                    </a:lnTo>
                    <a:cubicBezTo>
                      <a:pt x="3358" y="107"/>
                      <a:pt x="3060" y="203"/>
                      <a:pt x="2763" y="286"/>
                    </a:cubicBezTo>
                    <a:cubicBezTo>
                      <a:pt x="2465" y="369"/>
                      <a:pt x="2167" y="429"/>
                      <a:pt x="1870" y="488"/>
                    </a:cubicBezTo>
                    <a:cubicBezTo>
                      <a:pt x="1572" y="548"/>
                      <a:pt x="1274" y="584"/>
                      <a:pt x="965" y="607"/>
                    </a:cubicBezTo>
                    <a:cubicBezTo>
                      <a:pt x="655" y="643"/>
                      <a:pt x="334" y="643"/>
                      <a:pt x="1" y="655"/>
                    </a:cubicBezTo>
                    <a:cubicBezTo>
                      <a:pt x="298" y="822"/>
                      <a:pt x="620" y="917"/>
                      <a:pt x="953" y="965"/>
                    </a:cubicBezTo>
                    <a:cubicBezTo>
                      <a:pt x="1103" y="991"/>
                      <a:pt x="1256" y="1004"/>
                      <a:pt x="1409" y="1004"/>
                    </a:cubicBezTo>
                    <a:cubicBezTo>
                      <a:pt x="1595" y="1004"/>
                      <a:pt x="1782" y="985"/>
                      <a:pt x="1965" y="953"/>
                    </a:cubicBezTo>
                    <a:cubicBezTo>
                      <a:pt x="2287" y="893"/>
                      <a:pt x="2620" y="786"/>
                      <a:pt x="2918" y="619"/>
                    </a:cubicBezTo>
                    <a:cubicBezTo>
                      <a:pt x="3215" y="464"/>
                      <a:pt x="3477" y="262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3956725" y="3942575"/>
                <a:ext cx="19375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002" extrusionOk="0">
                    <a:moveTo>
                      <a:pt x="775" y="1"/>
                    </a:moveTo>
                    <a:lnTo>
                      <a:pt x="775" y="1"/>
                    </a:lnTo>
                    <a:cubicBezTo>
                      <a:pt x="548" y="179"/>
                      <a:pt x="382" y="405"/>
                      <a:pt x="263" y="644"/>
                    </a:cubicBezTo>
                    <a:cubicBezTo>
                      <a:pt x="144" y="882"/>
                      <a:pt x="72" y="1156"/>
                      <a:pt x="25" y="1417"/>
                    </a:cubicBezTo>
                    <a:cubicBezTo>
                      <a:pt x="1" y="1691"/>
                      <a:pt x="1" y="1965"/>
                      <a:pt x="37" y="2239"/>
                    </a:cubicBezTo>
                    <a:cubicBezTo>
                      <a:pt x="84" y="2501"/>
                      <a:pt x="179" y="2775"/>
                      <a:pt x="334" y="3001"/>
                    </a:cubicBezTo>
                    <a:cubicBezTo>
                      <a:pt x="370" y="2727"/>
                      <a:pt x="370" y="2477"/>
                      <a:pt x="382" y="2227"/>
                    </a:cubicBezTo>
                    <a:cubicBezTo>
                      <a:pt x="418" y="1965"/>
                      <a:pt x="441" y="1727"/>
                      <a:pt x="477" y="1489"/>
                    </a:cubicBezTo>
                    <a:cubicBezTo>
                      <a:pt x="513" y="1239"/>
                      <a:pt x="560" y="1001"/>
                      <a:pt x="608" y="763"/>
                    </a:cubicBezTo>
                    <a:cubicBezTo>
                      <a:pt x="668" y="525"/>
                      <a:pt x="727" y="274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3867425" y="3950925"/>
                <a:ext cx="313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596" extrusionOk="0">
                    <a:moveTo>
                      <a:pt x="1251" y="0"/>
                    </a:moveTo>
                    <a:cubicBezTo>
                      <a:pt x="1072" y="167"/>
                      <a:pt x="918" y="381"/>
                      <a:pt x="799" y="607"/>
                    </a:cubicBezTo>
                    <a:cubicBezTo>
                      <a:pt x="680" y="833"/>
                      <a:pt x="572" y="1060"/>
                      <a:pt x="477" y="1274"/>
                    </a:cubicBezTo>
                    <a:cubicBezTo>
                      <a:pt x="263" y="1726"/>
                      <a:pt x="96" y="2215"/>
                      <a:pt x="37" y="2738"/>
                    </a:cubicBezTo>
                    <a:cubicBezTo>
                      <a:pt x="1" y="3262"/>
                      <a:pt x="37" y="3774"/>
                      <a:pt x="191" y="4274"/>
                    </a:cubicBezTo>
                    <a:cubicBezTo>
                      <a:pt x="334" y="4763"/>
                      <a:pt x="572" y="5227"/>
                      <a:pt x="918" y="5596"/>
                    </a:cubicBezTo>
                    <a:cubicBezTo>
                      <a:pt x="739" y="5120"/>
                      <a:pt x="608" y="4655"/>
                      <a:pt x="513" y="4167"/>
                    </a:cubicBezTo>
                    <a:cubicBezTo>
                      <a:pt x="441" y="3703"/>
                      <a:pt x="430" y="3227"/>
                      <a:pt x="477" y="2762"/>
                    </a:cubicBezTo>
                    <a:cubicBezTo>
                      <a:pt x="513" y="2310"/>
                      <a:pt x="656" y="1845"/>
                      <a:pt x="787" y="1381"/>
                    </a:cubicBezTo>
                    <a:lnTo>
                      <a:pt x="989" y="679"/>
                    </a:lnTo>
                    <a:cubicBezTo>
                      <a:pt x="1072" y="464"/>
                      <a:pt x="1144" y="226"/>
                      <a:pt x="12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3726950" y="3950025"/>
                <a:ext cx="1274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7088" extrusionOk="0">
                    <a:moveTo>
                      <a:pt x="1274" y="0"/>
                    </a:moveTo>
                    <a:cubicBezTo>
                      <a:pt x="631" y="596"/>
                      <a:pt x="238" y="1429"/>
                      <a:pt x="119" y="2310"/>
                    </a:cubicBezTo>
                    <a:cubicBezTo>
                      <a:pt x="0" y="3191"/>
                      <a:pt x="155" y="4132"/>
                      <a:pt x="584" y="4918"/>
                    </a:cubicBezTo>
                    <a:cubicBezTo>
                      <a:pt x="1024" y="5703"/>
                      <a:pt x="1727" y="6334"/>
                      <a:pt x="2536" y="6704"/>
                    </a:cubicBezTo>
                    <a:cubicBezTo>
                      <a:pt x="3073" y="6952"/>
                      <a:pt x="3670" y="7087"/>
                      <a:pt x="4257" y="7087"/>
                    </a:cubicBezTo>
                    <a:cubicBezTo>
                      <a:pt x="4541" y="7087"/>
                      <a:pt x="4824" y="7055"/>
                      <a:pt x="5096" y="6989"/>
                    </a:cubicBezTo>
                    <a:lnTo>
                      <a:pt x="5096" y="6989"/>
                    </a:lnTo>
                    <a:cubicBezTo>
                      <a:pt x="5074" y="6990"/>
                      <a:pt x="5051" y="6990"/>
                      <a:pt x="5029" y="6990"/>
                    </a:cubicBezTo>
                    <a:cubicBezTo>
                      <a:pt x="4207" y="6990"/>
                      <a:pt x="3398" y="6776"/>
                      <a:pt x="2703" y="6370"/>
                    </a:cubicBezTo>
                    <a:cubicBezTo>
                      <a:pt x="1989" y="5977"/>
                      <a:pt x="1369" y="5394"/>
                      <a:pt x="988" y="4691"/>
                    </a:cubicBezTo>
                    <a:cubicBezTo>
                      <a:pt x="595" y="3989"/>
                      <a:pt x="441" y="3179"/>
                      <a:pt x="476" y="2358"/>
                    </a:cubicBezTo>
                    <a:cubicBezTo>
                      <a:pt x="536" y="1536"/>
                      <a:pt x="786" y="715"/>
                      <a:pt x="12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3601625" y="4047350"/>
                <a:ext cx="16970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6597" extrusionOk="0">
                    <a:moveTo>
                      <a:pt x="525" y="1"/>
                    </a:moveTo>
                    <a:lnTo>
                      <a:pt x="525" y="1"/>
                    </a:lnTo>
                    <a:cubicBezTo>
                      <a:pt x="96" y="798"/>
                      <a:pt x="1" y="1787"/>
                      <a:pt x="227" y="2691"/>
                    </a:cubicBezTo>
                    <a:cubicBezTo>
                      <a:pt x="334" y="3156"/>
                      <a:pt x="525" y="3584"/>
                      <a:pt x="763" y="3989"/>
                    </a:cubicBezTo>
                    <a:cubicBezTo>
                      <a:pt x="1013" y="4382"/>
                      <a:pt x="1310" y="4763"/>
                      <a:pt x="1656" y="5073"/>
                    </a:cubicBezTo>
                    <a:cubicBezTo>
                      <a:pt x="2358" y="5692"/>
                      <a:pt x="3192" y="6144"/>
                      <a:pt x="4084" y="6394"/>
                    </a:cubicBezTo>
                    <a:cubicBezTo>
                      <a:pt x="4519" y="6519"/>
                      <a:pt x="4986" y="6597"/>
                      <a:pt x="5449" y="6597"/>
                    </a:cubicBezTo>
                    <a:cubicBezTo>
                      <a:pt x="5912" y="6597"/>
                      <a:pt x="6370" y="6519"/>
                      <a:pt x="6787" y="6335"/>
                    </a:cubicBezTo>
                    <a:lnTo>
                      <a:pt x="6787" y="6335"/>
                    </a:lnTo>
                    <a:cubicBezTo>
                      <a:pt x="6539" y="6388"/>
                      <a:pt x="6292" y="6411"/>
                      <a:pt x="6047" y="6411"/>
                    </a:cubicBezTo>
                    <a:cubicBezTo>
                      <a:pt x="5409" y="6411"/>
                      <a:pt x="4782" y="6252"/>
                      <a:pt x="4180" y="6037"/>
                    </a:cubicBezTo>
                    <a:cubicBezTo>
                      <a:pt x="3358" y="5739"/>
                      <a:pt x="2596" y="5287"/>
                      <a:pt x="1965" y="4716"/>
                    </a:cubicBezTo>
                    <a:cubicBezTo>
                      <a:pt x="1322" y="4144"/>
                      <a:pt x="834" y="3406"/>
                      <a:pt x="572" y="2584"/>
                    </a:cubicBezTo>
                    <a:cubicBezTo>
                      <a:pt x="310" y="1763"/>
                      <a:pt x="274" y="858"/>
                      <a:pt x="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3485250" y="4120875"/>
                <a:ext cx="202425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6942" extrusionOk="0">
                    <a:moveTo>
                      <a:pt x="846" y="0"/>
                    </a:moveTo>
                    <a:lnTo>
                      <a:pt x="846" y="0"/>
                    </a:lnTo>
                    <a:cubicBezTo>
                      <a:pt x="250" y="893"/>
                      <a:pt x="0" y="2036"/>
                      <a:pt x="179" y="3132"/>
                    </a:cubicBezTo>
                    <a:cubicBezTo>
                      <a:pt x="346" y="4215"/>
                      <a:pt x="977" y="5227"/>
                      <a:pt x="1846" y="5930"/>
                    </a:cubicBezTo>
                    <a:cubicBezTo>
                      <a:pt x="2286" y="6263"/>
                      <a:pt x="2786" y="6537"/>
                      <a:pt x="3322" y="6704"/>
                    </a:cubicBezTo>
                    <a:cubicBezTo>
                      <a:pt x="3834" y="6858"/>
                      <a:pt x="4394" y="6942"/>
                      <a:pt x="4941" y="6942"/>
                    </a:cubicBezTo>
                    <a:cubicBezTo>
                      <a:pt x="6025" y="6942"/>
                      <a:pt x="7085" y="6680"/>
                      <a:pt x="8097" y="6358"/>
                    </a:cubicBezTo>
                    <a:lnTo>
                      <a:pt x="8097" y="6358"/>
                    </a:lnTo>
                    <a:cubicBezTo>
                      <a:pt x="7240" y="6493"/>
                      <a:pt x="6383" y="6605"/>
                      <a:pt x="5552" y="6605"/>
                    </a:cubicBezTo>
                    <a:cubicBezTo>
                      <a:pt x="5355" y="6605"/>
                      <a:pt x="5159" y="6598"/>
                      <a:pt x="4965" y="6585"/>
                    </a:cubicBezTo>
                    <a:cubicBezTo>
                      <a:pt x="3941" y="6525"/>
                      <a:pt x="2929" y="6204"/>
                      <a:pt x="2143" y="5573"/>
                    </a:cubicBezTo>
                    <a:cubicBezTo>
                      <a:pt x="1334" y="4942"/>
                      <a:pt x="762" y="4049"/>
                      <a:pt x="536" y="3048"/>
                    </a:cubicBezTo>
                    <a:cubicBezTo>
                      <a:pt x="310" y="2060"/>
                      <a:pt x="417" y="965"/>
                      <a:pt x="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3883800" y="4043075"/>
                <a:ext cx="798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744" extrusionOk="0">
                    <a:moveTo>
                      <a:pt x="2972" y="0"/>
                    </a:moveTo>
                    <a:cubicBezTo>
                      <a:pt x="2715" y="0"/>
                      <a:pt x="1505" y="754"/>
                      <a:pt x="1" y="1803"/>
                    </a:cubicBezTo>
                    <a:cubicBezTo>
                      <a:pt x="203" y="2148"/>
                      <a:pt x="441" y="2458"/>
                      <a:pt x="727" y="2743"/>
                    </a:cubicBezTo>
                    <a:cubicBezTo>
                      <a:pt x="2180" y="1267"/>
                      <a:pt x="3192" y="76"/>
                      <a:pt x="3001" y="5"/>
                    </a:cubicBezTo>
                    <a:cubicBezTo>
                      <a:pt x="2993" y="2"/>
                      <a:pt x="2984" y="0"/>
                      <a:pt x="2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3852550" y="4087825"/>
                <a:ext cx="497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156" extrusionOk="0">
                    <a:moveTo>
                      <a:pt x="1263" y="1"/>
                    </a:moveTo>
                    <a:cubicBezTo>
                      <a:pt x="846" y="299"/>
                      <a:pt x="429" y="608"/>
                      <a:pt x="1" y="918"/>
                    </a:cubicBezTo>
                    <a:cubicBezTo>
                      <a:pt x="179" y="1370"/>
                      <a:pt x="429" y="1799"/>
                      <a:pt x="751" y="2156"/>
                    </a:cubicBezTo>
                    <a:cubicBezTo>
                      <a:pt x="1191" y="1739"/>
                      <a:pt x="1608" y="1322"/>
                      <a:pt x="1989" y="941"/>
                    </a:cubicBezTo>
                    <a:cubicBezTo>
                      <a:pt x="1703" y="656"/>
                      <a:pt x="1453" y="346"/>
                      <a:pt x="1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3819225" y="4110750"/>
                <a:ext cx="51800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35" extrusionOk="0">
                    <a:moveTo>
                      <a:pt x="1310" y="1"/>
                    </a:moveTo>
                    <a:cubicBezTo>
                      <a:pt x="881" y="334"/>
                      <a:pt x="441" y="656"/>
                      <a:pt x="0" y="1001"/>
                    </a:cubicBezTo>
                    <a:cubicBezTo>
                      <a:pt x="119" y="1251"/>
                      <a:pt x="238" y="1513"/>
                      <a:pt x="381" y="1715"/>
                    </a:cubicBezTo>
                    <a:cubicBezTo>
                      <a:pt x="524" y="1941"/>
                      <a:pt x="703" y="2144"/>
                      <a:pt x="881" y="2334"/>
                    </a:cubicBezTo>
                    <a:cubicBezTo>
                      <a:pt x="1286" y="1977"/>
                      <a:pt x="1691" y="1608"/>
                      <a:pt x="2072" y="1239"/>
                    </a:cubicBezTo>
                    <a:cubicBezTo>
                      <a:pt x="1762" y="882"/>
                      <a:pt x="1488" y="453"/>
                      <a:pt x="1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3778150" y="4136050"/>
                <a:ext cx="640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680" extrusionOk="0">
                    <a:moveTo>
                      <a:pt x="1667" y="1"/>
                    </a:moveTo>
                    <a:cubicBezTo>
                      <a:pt x="1084" y="453"/>
                      <a:pt x="512" y="917"/>
                      <a:pt x="0" y="1358"/>
                    </a:cubicBezTo>
                    <a:cubicBezTo>
                      <a:pt x="71" y="1489"/>
                      <a:pt x="143" y="1632"/>
                      <a:pt x="250" y="1775"/>
                    </a:cubicBezTo>
                    <a:cubicBezTo>
                      <a:pt x="476" y="2108"/>
                      <a:pt x="738" y="2418"/>
                      <a:pt x="1036" y="2680"/>
                    </a:cubicBezTo>
                    <a:cubicBezTo>
                      <a:pt x="1524" y="2263"/>
                      <a:pt x="2048" y="1822"/>
                      <a:pt x="2560" y="1358"/>
                    </a:cubicBezTo>
                    <a:cubicBezTo>
                      <a:pt x="2357" y="1168"/>
                      <a:pt x="2203" y="953"/>
                      <a:pt x="2048" y="739"/>
                    </a:cubicBezTo>
                    <a:cubicBezTo>
                      <a:pt x="1905" y="501"/>
                      <a:pt x="1786" y="263"/>
                      <a:pt x="1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3699850" y="4170000"/>
                <a:ext cx="10390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87" extrusionOk="0">
                    <a:moveTo>
                      <a:pt x="3132" y="0"/>
                    </a:moveTo>
                    <a:cubicBezTo>
                      <a:pt x="1322" y="1536"/>
                      <a:pt x="1" y="2953"/>
                      <a:pt x="429" y="3393"/>
                    </a:cubicBezTo>
                    <a:cubicBezTo>
                      <a:pt x="491" y="3457"/>
                      <a:pt x="580" y="3487"/>
                      <a:pt x="692" y="3487"/>
                    </a:cubicBezTo>
                    <a:cubicBezTo>
                      <a:pt x="1315" y="3487"/>
                      <a:pt x="2663" y="2561"/>
                      <a:pt x="4156" y="1310"/>
                    </a:cubicBezTo>
                    <a:cubicBezTo>
                      <a:pt x="3858" y="1048"/>
                      <a:pt x="3584" y="726"/>
                      <a:pt x="3370" y="405"/>
                    </a:cubicBezTo>
                    <a:cubicBezTo>
                      <a:pt x="3275" y="274"/>
                      <a:pt x="3203" y="131"/>
                      <a:pt x="31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996200" y="3903875"/>
                <a:ext cx="447100" cy="606325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24253" extrusionOk="0">
                    <a:moveTo>
                      <a:pt x="5049" y="1"/>
                    </a:moveTo>
                    <a:cubicBezTo>
                      <a:pt x="4965" y="1703"/>
                      <a:pt x="4406" y="3394"/>
                      <a:pt x="3608" y="4882"/>
                    </a:cubicBezTo>
                    <a:cubicBezTo>
                      <a:pt x="2703" y="6549"/>
                      <a:pt x="1358" y="7990"/>
                      <a:pt x="750" y="9800"/>
                    </a:cubicBezTo>
                    <a:cubicBezTo>
                      <a:pt x="0" y="11967"/>
                      <a:pt x="441" y="14395"/>
                      <a:pt x="1405" y="16467"/>
                    </a:cubicBezTo>
                    <a:cubicBezTo>
                      <a:pt x="1143" y="18289"/>
                      <a:pt x="1060" y="20253"/>
                      <a:pt x="1941" y="21896"/>
                    </a:cubicBezTo>
                    <a:cubicBezTo>
                      <a:pt x="2664" y="23235"/>
                      <a:pt x="4124" y="24252"/>
                      <a:pt x="5592" y="24252"/>
                    </a:cubicBezTo>
                    <a:cubicBezTo>
                      <a:pt x="5913" y="24252"/>
                      <a:pt x="6235" y="24204"/>
                      <a:pt x="6549" y="24099"/>
                    </a:cubicBezTo>
                    <a:cubicBezTo>
                      <a:pt x="7954" y="23659"/>
                      <a:pt x="8954" y="22123"/>
                      <a:pt x="9632" y="20825"/>
                    </a:cubicBezTo>
                    <a:cubicBezTo>
                      <a:pt x="10347" y="22230"/>
                      <a:pt x="11835" y="23218"/>
                      <a:pt x="13395" y="23278"/>
                    </a:cubicBezTo>
                    <a:cubicBezTo>
                      <a:pt x="13446" y="23279"/>
                      <a:pt x="13497" y="23280"/>
                      <a:pt x="13548" y="23280"/>
                    </a:cubicBezTo>
                    <a:cubicBezTo>
                      <a:pt x="15079" y="23280"/>
                      <a:pt x="16574" y="22423"/>
                      <a:pt x="17288" y="21063"/>
                    </a:cubicBezTo>
                    <a:cubicBezTo>
                      <a:pt x="17836" y="19991"/>
                      <a:pt x="17884" y="18717"/>
                      <a:pt x="17586" y="17551"/>
                    </a:cubicBezTo>
                    <a:cubicBezTo>
                      <a:pt x="17288" y="16396"/>
                      <a:pt x="16657" y="15277"/>
                      <a:pt x="15955" y="14288"/>
                    </a:cubicBezTo>
                    <a:cubicBezTo>
                      <a:pt x="16514" y="11609"/>
                      <a:pt x="15502" y="8669"/>
                      <a:pt x="13431" y="6895"/>
                    </a:cubicBezTo>
                    <a:cubicBezTo>
                      <a:pt x="12585" y="6156"/>
                      <a:pt x="11573" y="5621"/>
                      <a:pt x="10621" y="5025"/>
                    </a:cubicBezTo>
                    <a:cubicBezTo>
                      <a:pt x="8501" y="3668"/>
                      <a:pt x="6596" y="1965"/>
                      <a:pt x="5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3124775" y="3905975"/>
                <a:ext cx="111650" cy="523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0932" extrusionOk="0">
                    <a:moveTo>
                      <a:pt x="1" y="0"/>
                    </a:moveTo>
                    <a:cubicBezTo>
                      <a:pt x="72" y="893"/>
                      <a:pt x="191" y="1786"/>
                      <a:pt x="322" y="2655"/>
                    </a:cubicBezTo>
                    <a:cubicBezTo>
                      <a:pt x="477" y="3536"/>
                      <a:pt x="632" y="4417"/>
                      <a:pt x="799" y="5298"/>
                    </a:cubicBezTo>
                    <a:cubicBezTo>
                      <a:pt x="1132" y="7049"/>
                      <a:pt x="1549" y="8787"/>
                      <a:pt x="1965" y="10537"/>
                    </a:cubicBezTo>
                    <a:lnTo>
                      <a:pt x="3251" y="15716"/>
                    </a:lnTo>
                    <a:cubicBezTo>
                      <a:pt x="3477" y="16574"/>
                      <a:pt x="3692" y="17455"/>
                      <a:pt x="3882" y="18312"/>
                    </a:cubicBezTo>
                    <a:lnTo>
                      <a:pt x="4180" y="19622"/>
                    </a:lnTo>
                    <a:cubicBezTo>
                      <a:pt x="4263" y="20062"/>
                      <a:pt x="4359" y="20503"/>
                      <a:pt x="4466" y="20931"/>
                    </a:cubicBezTo>
                    <a:cubicBezTo>
                      <a:pt x="4359" y="20062"/>
                      <a:pt x="4228" y="19169"/>
                      <a:pt x="4061" y="18264"/>
                    </a:cubicBezTo>
                    <a:cubicBezTo>
                      <a:pt x="3906" y="17395"/>
                      <a:pt x="3751" y="16514"/>
                      <a:pt x="3573" y="15633"/>
                    </a:cubicBezTo>
                    <a:cubicBezTo>
                      <a:pt x="3227" y="13883"/>
                      <a:pt x="2811" y="12156"/>
                      <a:pt x="2394" y="10406"/>
                    </a:cubicBezTo>
                    <a:lnTo>
                      <a:pt x="1132" y="5215"/>
                    </a:lnTo>
                    <a:cubicBezTo>
                      <a:pt x="918" y="4358"/>
                      <a:pt x="727" y="3489"/>
                      <a:pt x="537" y="2608"/>
                    </a:cubicBezTo>
                    <a:cubicBezTo>
                      <a:pt x="441" y="2179"/>
                      <a:pt x="334" y="1738"/>
                      <a:pt x="251" y="1298"/>
                    </a:cubicBezTo>
                    <a:cubicBezTo>
                      <a:pt x="179" y="869"/>
                      <a:pt x="84" y="429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3217650" y="4320600"/>
                <a:ext cx="2107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3561" extrusionOk="0">
                    <a:moveTo>
                      <a:pt x="8430" y="1"/>
                    </a:moveTo>
                    <a:lnTo>
                      <a:pt x="8430" y="1"/>
                    </a:lnTo>
                    <a:cubicBezTo>
                      <a:pt x="8025" y="834"/>
                      <a:pt x="7561" y="1656"/>
                      <a:pt x="6894" y="2298"/>
                    </a:cubicBezTo>
                    <a:cubicBezTo>
                      <a:pt x="6343" y="2800"/>
                      <a:pt x="5648" y="3132"/>
                      <a:pt x="4930" y="3132"/>
                    </a:cubicBezTo>
                    <a:cubicBezTo>
                      <a:pt x="4796" y="3132"/>
                      <a:pt x="4660" y="3121"/>
                      <a:pt x="4525" y="3096"/>
                    </a:cubicBezTo>
                    <a:cubicBezTo>
                      <a:pt x="4096" y="3037"/>
                      <a:pt x="3668" y="2894"/>
                      <a:pt x="3263" y="2715"/>
                    </a:cubicBezTo>
                    <a:cubicBezTo>
                      <a:pt x="2846" y="2537"/>
                      <a:pt x="2453" y="2298"/>
                      <a:pt x="2072" y="2060"/>
                    </a:cubicBezTo>
                    <a:cubicBezTo>
                      <a:pt x="1310" y="1548"/>
                      <a:pt x="608" y="941"/>
                      <a:pt x="1" y="239"/>
                    </a:cubicBezTo>
                    <a:lnTo>
                      <a:pt x="1" y="239"/>
                    </a:lnTo>
                    <a:cubicBezTo>
                      <a:pt x="465" y="1048"/>
                      <a:pt x="1108" y="1775"/>
                      <a:pt x="1858" y="2346"/>
                    </a:cubicBezTo>
                    <a:cubicBezTo>
                      <a:pt x="2620" y="2906"/>
                      <a:pt x="3489" y="3382"/>
                      <a:pt x="4465" y="3537"/>
                    </a:cubicBezTo>
                    <a:cubicBezTo>
                      <a:pt x="4595" y="3553"/>
                      <a:pt x="4728" y="3561"/>
                      <a:pt x="4861" y="3561"/>
                    </a:cubicBezTo>
                    <a:cubicBezTo>
                      <a:pt x="5228" y="3561"/>
                      <a:pt x="5601" y="3498"/>
                      <a:pt x="5942" y="3358"/>
                    </a:cubicBezTo>
                    <a:cubicBezTo>
                      <a:pt x="6406" y="3180"/>
                      <a:pt x="6811" y="2882"/>
                      <a:pt x="7144" y="2525"/>
                    </a:cubicBezTo>
                    <a:cubicBezTo>
                      <a:pt x="7835" y="1810"/>
                      <a:pt x="8168" y="894"/>
                      <a:pt x="84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3201875" y="4183375"/>
                <a:ext cx="19440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3849" extrusionOk="0">
                    <a:moveTo>
                      <a:pt x="7716" y="1"/>
                    </a:moveTo>
                    <a:cubicBezTo>
                      <a:pt x="7668" y="406"/>
                      <a:pt x="7513" y="775"/>
                      <a:pt x="7287" y="1108"/>
                    </a:cubicBezTo>
                    <a:cubicBezTo>
                      <a:pt x="7073" y="1441"/>
                      <a:pt x="6811" y="1739"/>
                      <a:pt x="6525" y="2013"/>
                    </a:cubicBezTo>
                    <a:cubicBezTo>
                      <a:pt x="5954" y="2549"/>
                      <a:pt x="5275" y="2954"/>
                      <a:pt x="4525" y="3192"/>
                    </a:cubicBezTo>
                    <a:cubicBezTo>
                      <a:pt x="4041" y="3356"/>
                      <a:pt x="3537" y="3432"/>
                      <a:pt x="3028" y="3432"/>
                    </a:cubicBezTo>
                    <a:cubicBezTo>
                      <a:pt x="2762" y="3432"/>
                      <a:pt x="2494" y="3411"/>
                      <a:pt x="2227" y="3370"/>
                    </a:cubicBezTo>
                    <a:cubicBezTo>
                      <a:pt x="1453" y="3251"/>
                      <a:pt x="691" y="2965"/>
                      <a:pt x="1" y="2513"/>
                    </a:cubicBezTo>
                    <a:lnTo>
                      <a:pt x="1" y="2513"/>
                    </a:lnTo>
                    <a:cubicBezTo>
                      <a:pt x="584" y="3108"/>
                      <a:pt x="1346" y="3525"/>
                      <a:pt x="2167" y="3727"/>
                    </a:cubicBezTo>
                    <a:cubicBezTo>
                      <a:pt x="2512" y="3809"/>
                      <a:pt x="2870" y="3849"/>
                      <a:pt x="3230" y="3849"/>
                    </a:cubicBezTo>
                    <a:cubicBezTo>
                      <a:pt x="3717" y="3849"/>
                      <a:pt x="4208" y="3776"/>
                      <a:pt x="4680" y="3632"/>
                    </a:cubicBezTo>
                    <a:cubicBezTo>
                      <a:pt x="5489" y="3370"/>
                      <a:pt x="6228" y="2906"/>
                      <a:pt x="6799" y="2263"/>
                    </a:cubicBezTo>
                    <a:cubicBezTo>
                      <a:pt x="7073" y="1953"/>
                      <a:pt x="7311" y="1596"/>
                      <a:pt x="7490" y="1227"/>
                    </a:cubicBezTo>
                    <a:cubicBezTo>
                      <a:pt x="7668" y="834"/>
                      <a:pt x="7775" y="406"/>
                      <a:pt x="7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3177175" y="4074150"/>
                <a:ext cx="1524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323" extrusionOk="0">
                    <a:moveTo>
                      <a:pt x="6096" y="0"/>
                    </a:moveTo>
                    <a:cubicBezTo>
                      <a:pt x="5882" y="679"/>
                      <a:pt x="5608" y="1346"/>
                      <a:pt x="5251" y="1989"/>
                    </a:cubicBezTo>
                    <a:cubicBezTo>
                      <a:pt x="4906" y="2608"/>
                      <a:pt x="4537" y="3227"/>
                      <a:pt x="3953" y="3536"/>
                    </a:cubicBezTo>
                    <a:cubicBezTo>
                      <a:pt x="3529" y="3789"/>
                      <a:pt x="3017" y="3905"/>
                      <a:pt x="2493" y="3905"/>
                    </a:cubicBezTo>
                    <a:cubicBezTo>
                      <a:pt x="2325" y="3905"/>
                      <a:pt x="2156" y="3893"/>
                      <a:pt x="1989" y="3870"/>
                    </a:cubicBezTo>
                    <a:cubicBezTo>
                      <a:pt x="1310" y="3763"/>
                      <a:pt x="643" y="3477"/>
                      <a:pt x="0" y="3120"/>
                    </a:cubicBezTo>
                    <a:lnTo>
                      <a:pt x="0" y="3120"/>
                    </a:lnTo>
                    <a:cubicBezTo>
                      <a:pt x="536" y="3644"/>
                      <a:pt x="1191" y="4036"/>
                      <a:pt x="1929" y="4227"/>
                    </a:cubicBezTo>
                    <a:cubicBezTo>
                      <a:pt x="2179" y="4290"/>
                      <a:pt x="2437" y="4322"/>
                      <a:pt x="2696" y="4322"/>
                    </a:cubicBezTo>
                    <a:cubicBezTo>
                      <a:pt x="3212" y="4322"/>
                      <a:pt x="3731" y="4195"/>
                      <a:pt x="4191" y="3941"/>
                    </a:cubicBezTo>
                    <a:cubicBezTo>
                      <a:pt x="4537" y="3727"/>
                      <a:pt x="4834" y="3453"/>
                      <a:pt x="5060" y="3132"/>
                    </a:cubicBezTo>
                    <a:cubicBezTo>
                      <a:pt x="5287" y="2810"/>
                      <a:pt x="5441" y="2477"/>
                      <a:pt x="5596" y="2143"/>
                    </a:cubicBezTo>
                    <a:cubicBezTo>
                      <a:pt x="5882" y="1453"/>
                      <a:pt x="6061" y="726"/>
                      <a:pt x="6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3167050" y="4015500"/>
                <a:ext cx="815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176" extrusionOk="0">
                    <a:moveTo>
                      <a:pt x="2929" y="1"/>
                    </a:moveTo>
                    <a:lnTo>
                      <a:pt x="2929" y="1"/>
                    </a:lnTo>
                    <a:cubicBezTo>
                      <a:pt x="3013" y="513"/>
                      <a:pt x="2965" y="977"/>
                      <a:pt x="2810" y="1418"/>
                    </a:cubicBezTo>
                    <a:cubicBezTo>
                      <a:pt x="2691" y="1870"/>
                      <a:pt x="2501" y="2299"/>
                      <a:pt x="2251" y="2680"/>
                    </a:cubicBezTo>
                    <a:cubicBezTo>
                      <a:pt x="2013" y="3084"/>
                      <a:pt x="1691" y="3430"/>
                      <a:pt x="1322" y="3680"/>
                    </a:cubicBezTo>
                    <a:cubicBezTo>
                      <a:pt x="1028" y="3869"/>
                      <a:pt x="675" y="4006"/>
                      <a:pt x="296" y="4006"/>
                    </a:cubicBezTo>
                    <a:cubicBezTo>
                      <a:pt x="199" y="4006"/>
                      <a:pt x="100" y="3997"/>
                      <a:pt x="1" y="3977"/>
                    </a:cubicBezTo>
                    <a:lnTo>
                      <a:pt x="1" y="3977"/>
                    </a:lnTo>
                    <a:cubicBezTo>
                      <a:pt x="212" y="4113"/>
                      <a:pt x="465" y="4175"/>
                      <a:pt x="724" y="4175"/>
                    </a:cubicBezTo>
                    <a:cubicBezTo>
                      <a:pt x="988" y="4175"/>
                      <a:pt x="1260" y="4110"/>
                      <a:pt x="1501" y="3989"/>
                    </a:cubicBezTo>
                    <a:cubicBezTo>
                      <a:pt x="2001" y="3775"/>
                      <a:pt x="2370" y="3370"/>
                      <a:pt x="2656" y="2942"/>
                    </a:cubicBezTo>
                    <a:cubicBezTo>
                      <a:pt x="2929" y="2501"/>
                      <a:pt x="3132" y="2013"/>
                      <a:pt x="3191" y="1489"/>
                    </a:cubicBezTo>
                    <a:cubicBezTo>
                      <a:pt x="3263" y="989"/>
                      <a:pt x="3191" y="441"/>
                      <a:pt x="29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3151575" y="3961925"/>
                <a:ext cx="300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859" extrusionOk="0">
                    <a:moveTo>
                      <a:pt x="1048" y="1"/>
                    </a:moveTo>
                    <a:lnTo>
                      <a:pt x="858" y="763"/>
                    </a:lnTo>
                    <a:cubicBezTo>
                      <a:pt x="786" y="1001"/>
                      <a:pt x="715" y="1239"/>
                      <a:pt x="620" y="1465"/>
                    </a:cubicBezTo>
                    <a:cubicBezTo>
                      <a:pt x="536" y="1679"/>
                      <a:pt x="441" y="1929"/>
                      <a:pt x="334" y="2144"/>
                    </a:cubicBezTo>
                    <a:lnTo>
                      <a:pt x="0" y="2858"/>
                    </a:lnTo>
                    <a:cubicBezTo>
                      <a:pt x="250" y="2739"/>
                      <a:pt x="453" y="2548"/>
                      <a:pt x="631" y="2334"/>
                    </a:cubicBezTo>
                    <a:cubicBezTo>
                      <a:pt x="810" y="2132"/>
                      <a:pt x="953" y="1894"/>
                      <a:pt x="1048" y="1632"/>
                    </a:cubicBezTo>
                    <a:cubicBezTo>
                      <a:pt x="1143" y="1358"/>
                      <a:pt x="1203" y="1084"/>
                      <a:pt x="1203" y="810"/>
                    </a:cubicBezTo>
                    <a:cubicBezTo>
                      <a:pt x="1203" y="536"/>
                      <a:pt x="1167" y="262"/>
                      <a:pt x="1048" y="1"/>
                    </a:cubicBezTo>
                    <a:close/>
                  </a:path>
                </a:pathLst>
              </a:custGeom>
              <a:solidFill>
                <a:srgbClr val="2C4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3100375" y="3994675"/>
                <a:ext cx="476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5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238"/>
                      <a:pt x="96" y="453"/>
                      <a:pt x="215" y="643"/>
                    </a:cubicBezTo>
                    <a:cubicBezTo>
                      <a:pt x="334" y="834"/>
                      <a:pt x="477" y="1012"/>
                      <a:pt x="655" y="1155"/>
                    </a:cubicBezTo>
                    <a:cubicBezTo>
                      <a:pt x="822" y="1298"/>
                      <a:pt x="1036" y="1405"/>
                      <a:pt x="1239" y="1477"/>
                    </a:cubicBezTo>
                    <a:cubicBezTo>
                      <a:pt x="1396" y="1529"/>
                      <a:pt x="1565" y="1562"/>
                      <a:pt x="1729" y="1562"/>
                    </a:cubicBezTo>
                    <a:cubicBezTo>
                      <a:pt x="1789" y="1562"/>
                      <a:pt x="1848" y="1558"/>
                      <a:pt x="1906" y="1548"/>
                    </a:cubicBezTo>
                    <a:cubicBezTo>
                      <a:pt x="1727" y="1405"/>
                      <a:pt x="1572" y="1286"/>
                      <a:pt x="1417" y="1155"/>
                    </a:cubicBezTo>
                    <a:lnTo>
                      <a:pt x="953" y="774"/>
                    </a:lnTo>
                    <a:lnTo>
                      <a:pt x="501" y="405"/>
                    </a:lnTo>
                    <a:cubicBezTo>
                      <a:pt x="346" y="274"/>
                      <a:pt x="179" y="143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3074175" y="4052425"/>
                <a:ext cx="944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26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14"/>
                      <a:pt x="108" y="405"/>
                      <a:pt x="215" y="583"/>
                    </a:cubicBezTo>
                    <a:cubicBezTo>
                      <a:pt x="322" y="762"/>
                      <a:pt x="429" y="941"/>
                      <a:pt x="548" y="1107"/>
                    </a:cubicBezTo>
                    <a:cubicBezTo>
                      <a:pt x="775" y="1441"/>
                      <a:pt x="1049" y="1774"/>
                      <a:pt x="1394" y="2024"/>
                    </a:cubicBezTo>
                    <a:cubicBezTo>
                      <a:pt x="1739" y="2262"/>
                      <a:pt x="2120" y="2453"/>
                      <a:pt x="2537" y="2548"/>
                    </a:cubicBezTo>
                    <a:cubicBezTo>
                      <a:pt x="2752" y="2592"/>
                      <a:pt x="2973" y="2620"/>
                      <a:pt x="3195" y="2620"/>
                    </a:cubicBezTo>
                    <a:cubicBezTo>
                      <a:pt x="3390" y="2620"/>
                      <a:pt x="3585" y="2598"/>
                      <a:pt x="3775" y="2548"/>
                    </a:cubicBezTo>
                    <a:cubicBezTo>
                      <a:pt x="3370" y="2453"/>
                      <a:pt x="3001" y="2357"/>
                      <a:pt x="2644" y="2203"/>
                    </a:cubicBezTo>
                    <a:cubicBezTo>
                      <a:pt x="2299" y="2060"/>
                      <a:pt x="1965" y="1881"/>
                      <a:pt x="1668" y="1655"/>
                    </a:cubicBezTo>
                    <a:cubicBezTo>
                      <a:pt x="1346" y="1429"/>
                      <a:pt x="1096" y="1167"/>
                      <a:pt x="810" y="881"/>
                    </a:cubicBezTo>
                    <a:cubicBezTo>
                      <a:pt x="679" y="726"/>
                      <a:pt x="537" y="583"/>
                      <a:pt x="394" y="452"/>
                    </a:cubicBezTo>
                    <a:cubicBezTo>
                      <a:pt x="251" y="310"/>
                      <a:pt x="108" y="16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3016150" y="4150350"/>
                <a:ext cx="161350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25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1" y="703"/>
                      <a:pt x="560" y="1334"/>
                      <a:pt x="1131" y="1786"/>
                    </a:cubicBezTo>
                    <a:cubicBezTo>
                      <a:pt x="1679" y="2227"/>
                      <a:pt x="2405" y="2512"/>
                      <a:pt x="3155" y="2548"/>
                    </a:cubicBezTo>
                    <a:cubicBezTo>
                      <a:pt x="3189" y="2549"/>
                      <a:pt x="3223" y="2550"/>
                      <a:pt x="3256" y="2550"/>
                    </a:cubicBezTo>
                    <a:cubicBezTo>
                      <a:pt x="3960" y="2550"/>
                      <a:pt x="4647" y="2314"/>
                      <a:pt x="5215" y="1905"/>
                    </a:cubicBezTo>
                    <a:cubicBezTo>
                      <a:pt x="5810" y="1488"/>
                      <a:pt x="6275" y="881"/>
                      <a:pt x="6453" y="191"/>
                    </a:cubicBezTo>
                    <a:lnTo>
                      <a:pt x="6453" y="191"/>
                    </a:lnTo>
                    <a:cubicBezTo>
                      <a:pt x="6096" y="798"/>
                      <a:pt x="5596" y="1274"/>
                      <a:pt x="5024" y="1596"/>
                    </a:cubicBezTo>
                    <a:cubicBezTo>
                      <a:pt x="4496" y="1899"/>
                      <a:pt x="3883" y="2086"/>
                      <a:pt x="3276" y="2086"/>
                    </a:cubicBezTo>
                    <a:cubicBezTo>
                      <a:pt x="3239" y="2086"/>
                      <a:pt x="3203" y="2085"/>
                      <a:pt x="3167" y="2084"/>
                    </a:cubicBezTo>
                    <a:cubicBezTo>
                      <a:pt x="2524" y="2072"/>
                      <a:pt x="1881" y="1846"/>
                      <a:pt x="1334" y="1488"/>
                    </a:cubicBezTo>
                    <a:cubicBezTo>
                      <a:pt x="786" y="1131"/>
                      <a:pt x="322" y="619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3023875" y="4247075"/>
                <a:ext cx="175950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3287" extrusionOk="0">
                    <a:moveTo>
                      <a:pt x="7037" y="1"/>
                    </a:moveTo>
                    <a:cubicBezTo>
                      <a:pt x="6787" y="679"/>
                      <a:pt x="6299" y="1215"/>
                      <a:pt x="5739" y="1679"/>
                    </a:cubicBezTo>
                    <a:cubicBezTo>
                      <a:pt x="5180" y="2120"/>
                      <a:pt x="4561" y="2477"/>
                      <a:pt x="3894" y="2680"/>
                    </a:cubicBezTo>
                    <a:cubicBezTo>
                      <a:pt x="3495" y="2801"/>
                      <a:pt x="3083" y="2866"/>
                      <a:pt x="2671" y="2866"/>
                    </a:cubicBezTo>
                    <a:cubicBezTo>
                      <a:pt x="2395" y="2866"/>
                      <a:pt x="2118" y="2837"/>
                      <a:pt x="1846" y="2775"/>
                    </a:cubicBezTo>
                    <a:cubicBezTo>
                      <a:pt x="1156" y="2632"/>
                      <a:pt x="524" y="2287"/>
                      <a:pt x="1" y="1775"/>
                    </a:cubicBezTo>
                    <a:lnTo>
                      <a:pt x="1" y="1775"/>
                    </a:lnTo>
                    <a:cubicBezTo>
                      <a:pt x="370" y="2430"/>
                      <a:pt x="1025" y="2906"/>
                      <a:pt x="1751" y="3120"/>
                    </a:cubicBezTo>
                    <a:cubicBezTo>
                      <a:pt x="2120" y="3239"/>
                      <a:pt x="2513" y="3287"/>
                      <a:pt x="2906" y="3287"/>
                    </a:cubicBezTo>
                    <a:cubicBezTo>
                      <a:pt x="3275" y="3287"/>
                      <a:pt x="3656" y="3215"/>
                      <a:pt x="4037" y="3108"/>
                    </a:cubicBezTo>
                    <a:cubicBezTo>
                      <a:pt x="4775" y="2882"/>
                      <a:pt x="5442" y="2465"/>
                      <a:pt x="5978" y="1953"/>
                    </a:cubicBezTo>
                    <a:cubicBezTo>
                      <a:pt x="6513" y="1429"/>
                      <a:pt x="6978" y="739"/>
                      <a:pt x="70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3031325" y="4336375"/>
                <a:ext cx="186050" cy="11265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4506" extrusionOk="0">
                    <a:moveTo>
                      <a:pt x="7442" y="1"/>
                    </a:moveTo>
                    <a:cubicBezTo>
                      <a:pt x="7096" y="786"/>
                      <a:pt x="6751" y="1596"/>
                      <a:pt x="6275" y="2275"/>
                    </a:cubicBezTo>
                    <a:cubicBezTo>
                      <a:pt x="5799" y="2977"/>
                      <a:pt x="5179" y="3537"/>
                      <a:pt x="4417" y="3822"/>
                    </a:cubicBezTo>
                    <a:cubicBezTo>
                      <a:pt x="3985" y="3985"/>
                      <a:pt x="3525" y="4070"/>
                      <a:pt x="3065" y="4070"/>
                    </a:cubicBezTo>
                    <a:cubicBezTo>
                      <a:pt x="2715" y="4070"/>
                      <a:pt x="2364" y="4021"/>
                      <a:pt x="2024" y="3918"/>
                    </a:cubicBezTo>
                    <a:cubicBezTo>
                      <a:pt x="1239" y="3680"/>
                      <a:pt x="524" y="3168"/>
                      <a:pt x="0" y="2465"/>
                    </a:cubicBezTo>
                    <a:lnTo>
                      <a:pt x="0" y="2465"/>
                    </a:lnTo>
                    <a:cubicBezTo>
                      <a:pt x="357" y="3275"/>
                      <a:pt x="1060" y="3930"/>
                      <a:pt x="1905" y="4251"/>
                    </a:cubicBezTo>
                    <a:cubicBezTo>
                      <a:pt x="2324" y="4422"/>
                      <a:pt x="2772" y="4506"/>
                      <a:pt x="3224" y="4506"/>
                    </a:cubicBezTo>
                    <a:cubicBezTo>
                      <a:pt x="3683" y="4506"/>
                      <a:pt x="4146" y="4419"/>
                      <a:pt x="4584" y="4251"/>
                    </a:cubicBezTo>
                    <a:cubicBezTo>
                      <a:pt x="5001" y="4073"/>
                      <a:pt x="5418" y="3834"/>
                      <a:pt x="5739" y="3525"/>
                    </a:cubicBezTo>
                    <a:cubicBezTo>
                      <a:pt x="6072" y="3215"/>
                      <a:pt x="6358" y="2858"/>
                      <a:pt x="6573" y="2465"/>
                    </a:cubicBezTo>
                    <a:cubicBezTo>
                      <a:pt x="7025" y="1691"/>
                      <a:pt x="7275" y="846"/>
                      <a:pt x="7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3160500" y="4048125"/>
                <a:ext cx="274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851" extrusionOk="0">
                    <a:moveTo>
                      <a:pt x="135" y="0"/>
                    </a:moveTo>
                    <a:cubicBezTo>
                      <a:pt x="130" y="0"/>
                      <a:pt x="124" y="2"/>
                      <a:pt x="120" y="5"/>
                    </a:cubicBezTo>
                    <a:cubicBezTo>
                      <a:pt x="1" y="113"/>
                      <a:pt x="12" y="1303"/>
                      <a:pt x="143" y="2851"/>
                    </a:cubicBezTo>
                    <a:cubicBezTo>
                      <a:pt x="453" y="2851"/>
                      <a:pt x="786" y="2803"/>
                      <a:pt x="1096" y="2732"/>
                    </a:cubicBezTo>
                    <a:cubicBezTo>
                      <a:pt x="683" y="1173"/>
                      <a:pt x="282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3164075" y="4116400"/>
                <a:ext cx="324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440" extrusionOk="0">
                    <a:moveTo>
                      <a:pt x="953" y="1"/>
                    </a:moveTo>
                    <a:cubicBezTo>
                      <a:pt x="643" y="72"/>
                      <a:pt x="334" y="120"/>
                      <a:pt x="0" y="120"/>
                    </a:cubicBezTo>
                    <a:cubicBezTo>
                      <a:pt x="36" y="525"/>
                      <a:pt x="72" y="953"/>
                      <a:pt x="120" y="1406"/>
                    </a:cubicBezTo>
                    <a:cubicBezTo>
                      <a:pt x="273" y="1429"/>
                      <a:pt x="426" y="1440"/>
                      <a:pt x="579" y="1440"/>
                    </a:cubicBezTo>
                    <a:cubicBezTo>
                      <a:pt x="819" y="1440"/>
                      <a:pt x="1058" y="1414"/>
                      <a:pt x="1298" y="1370"/>
                    </a:cubicBezTo>
                    <a:cubicBezTo>
                      <a:pt x="1191" y="894"/>
                      <a:pt x="1072" y="430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3166750" y="4150650"/>
                <a:ext cx="363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75" extrusionOk="0">
                    <a:moveTo>
                      <a:pt x="1179" y="0"/>
                    </a:moveTo>
                    <a:cubicBezTo>
                      <a:pt x="940" y="44"/>
                      <a:pt x="695" y="70"/>
                      <a:pt x="455" y="70"/>
                    </a:cubicBezTo>
                    <a:cubicBezTo>
                      <a:pt x="301" y="70"/>
                      <a:pt x="149" y="59"/>
                      <a:pt x="1" y="36"/>
                    </a:cubicBezTo>
                    <a:lnTo>
                      <a:pt x="1" y="36"/>
                    </a:lnTo>
                    <a:cubicBezTo>
                      <a:pt x="48" y="464"/>
                      <a:pt x="108" y="905"/>
                      <a:pt x="167" y="1357"/>
                    </a:cubicBezTo>
                    <a:cubicBezTo>
                      <a:pt x="319" y="1366"/>
                      <a:pt x="476" y="1374"/>
                      <a:pt x="631" y="1374"/>
                    </a:cubicBezTo>
                    <a:cubicBezTo>
                      <a:pt x="696" y="1374"/>
                      <a:pt x="759" y="1373"/>
                      <a:pt x="822" y="1369"/>
                    </a:cubicBezTo>
                    <a:cubicBezTo>
                      <a:pt x="1025" y="1369"/>
                      <a:pt x="1251" y="1322"/>
                      <a:pt x="1453" y="1286"/>
                    </a:cubicBezTo>
                    <a:cubicBezTo>
                      <a:pt x="1370" y="845"/>
                      <a:pt x="1275" y="417"/>
                      <a:pt x="1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3170925" y="4183075"/>
                <a:ext cx="402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787" extrusionOk="0">
                    <a:moveTo>
                      <a:pt x="1310" y="1"/>
                    </a:moveTo>
                    <a:cubicBezTo>
                      <a:pt x="1096" y="49"/>
                      <a:pt x="869" y="72"/>
                      <a:pt x="667" y="84"/>
                    </a:cubicBezTo>
                    <a:cubicBezTo>
                      <a:pt x="441" y="84"/>
                      <a:pt x="215" y="84"/>
                      <a:pt x="0" y="60"/>
                    </a:cubicBezTo>
                    <a:lnTo>
                      <a:pt x="0" y="60"/>
                    </a:lnTo>
                    <a:cubicBezTo>
                      <a:pt x="72" y="656"/>
                      <a:pt x="155" y="1239"/>
                      <a:pt x="262" y="1787"/>
                    </a:cubicBezTo>
                    <a:lnTo>
                      <a:pt x="631" y="1787"/>
                    </a:lnTo>
                    <a:cubicBezTo>
                      <a:pt x="965" y="1775"/>
                      <a:pt x="1286" y="1715"/>
                      <a:pt x="1608" y="1608"/>
                    </a:cubicBezTo>
                    <a:cubicBezTo>
                      <a:pt x="1524" y="1084"/>
                      <a:pt x="1429" y="549"/>
                      <a:pt x="13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3177775" y="4222975"/>
                <a:ext cx="431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3472" extrusionOk="0">
                    <a:moveTo>
                      <a:pt x="1346" y="0"/>
                    </a:moveTo>
                    <a:lnTo>
                      <a:pt x="1346" y="0"/>
                    </a:lnTo>
                    <a:cubicBezTo>
                      <a:pt x="1036" y="96"/>
                      <a:pt x="703" y="155"/>
                      <a:pt x="381" y="179"/>
                    </a:cubicBezTo>
                    <a:cubicBezTo>
                      <a:pt x="322" y="184"/>
                      <a:pt x="267" y="187"/>
                      <a:pt x="214" y="187"/>
                    </a:cubicBezTo>
                    <a:cubicBezTo>
                      <a:pt x="140" y="187"/>
                      <a:pt x="70" y="181"/>
                      <a:pt x="0" y="167"/>
                    </a:cubicBezTo>
                    <a:lnTo>
                      <a:pt x="0" y="167"/>
                    </a:lnTo>
                    <a:cubicBezTo>
                      <a:pt x="321" y="1991"/>
                      <a:pt x="742" y="3472"/>
                      <a:pt x="1219" y="3472"/>
                    </a:cubicBezTo>
                    <a:cubicBezTo>
                      <a:pt x="1237" y="3472"/>
                      <a:pt x="1256" y="3469"/>
                      <a:pt x="1274" y="3465"/>
                    </a:cubicBezTo>
                    <a:cubicBezTo>
                      <a:pt x="1727" y="3358"/>
                      <a:pt x="1655" y="1846"/>
                      <a:pt x="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3275100" y="4528075"/>
                <a:ext cx="272375" cy="227125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9085" extrusionOk="0">
                    <a:moveTo>
                      <a:pt x="10895" y="0"/>
                    </a:moveTo>
                    <a:lnTo>
                      <a:pt x="10895" y="0"/>
                    </a:lnTo>
                    <a:cubicBezTo>
                      <a:pt x="8478" y="1572"/>
                      <a:pt x="5382" y="1869"/>
                      <a:pt x="3072" y="3596"/>
                    </a:cubicBezTo>
                    <a:cubicBezTo>
                      <a:pt x="1465" y="4798"/>
                      <a:pt x="0" y="7013"/>
                      <a:pt x="36" y="9085"/>
                    </a:cubicBezTo>
                    <a:cubicBezTo>
                      <a:pt x="370" y="8573"/>
                      <a:pt x="917" y="8239"/>
                      <a:pt x="1501" y="8061"/>
                    </a:cubicBezTo>
                    <a:cubicBezTo>
                      <a:pt x="2144" y="7870"/>
                      <a:pt x="2810" y="7823"/>
                      <a:pt x="3465" y="7704"/>
                    </a:cubicBezTo>
                    <a:cubicBezTo>
                      <a:pt x="5418" y="7346"/>
                      <a:pt x="7216" y="6287"/>
                      <a:pt x="8466" y="4763"/>
                    </a:cubicBezTo>
                    <a:cubicBezTo>
                      <a:pt x="9597" y="3370"/>
                      <a:pt x="10252" y="1667"/>
                      <a:pt x="108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3099775" y="4536100"/>
                <a:ext cx="18577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934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" y="1310"/>
                      <a:pt x="96" y="2680"/>
                      <a:pt x="798" y="3787"/>
                    </a:cubicBezTo>
                    <a:cubicBezTo>
                      <a:pt x="1560" y="4954"/>
                      <a:pt x="2882" y="5632"/>
                      <a:pt x="4085" y="6347"/>
                    </a:cubicBezTo>
                    <a:cubicBezTo>
                      <a:pt x="5299" y="7061"/>
                      <a:pt x="6537" y="7990"/>
                      <a:pt x="6871" y="9347"/>
                    </a:cubicBezTo>
                    <a:cubicBezTo>
                      <a:pt x="7430" y="7216"/>
                      <a:pt x="6728" y="4942"/>
                      <a:pt x="4954" y="3620"/>
                    </a:cubicBezTo>
                    <a:cubicBezTo>
                      <a:pt x="4132" y="3013"/>
                      <a:pt x="3168" y="2656"/>
                      <a:pt x="2263" y="2180"/>
                    </a:cubicBezTo>
                    <a:cubicBezTo>
                      <a:pt x="1370" y="1703"/>
                      <a:pt x="382" y="965"/>
                      <a:pt x="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7" name="Google Shape;1617;p35"/>
            <p:cNvGrpSpPr/>
            <p:nvPr/>
          </p:nvGrpSpPr>
          <p:grpSpPr>
            <a:xfrm rot="-7194550" flipH="1">
              <a:off x="8139977" y="-349640"/>
              <a:ext cx="494120" cy="900640"/>
              <a:chOff x="-214625" y="3943775"/>
              <a:chExt cx="458725" cy="836125"/>
            </a:xfrm>
          </p:grpSpPr>
          <p:sp>
            <p:nvSpPr>
              <p:cNvPr id="1618" name="Google Shape;1618;p35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0" name="Google Shape;1630;p35"/>
            <p:cNvSpPr/>
            <p:nvPr/>
          </p:nvSpPr>
          <p:spPr>
            <a:xfrm rot="2131633">
              <a:off x="7683251" y="484062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1" name="Google Shape;1631;p35"/>
            <p:cNvGrpSpPr/>
            <p:nvPr/>
          </p:nvGrpSpPr>
          <p:grpSpPr>
            <a:xfrm rot="2353602">
              <a:off x="7224623" y="-351122"/>
              <a:ext cx="398298" cy="1156460"/>
              <a:chOff x="708100" y="7068850"/>
              <a:chExt cx="645350" cy="1873775"/>
            </a:xfrm>
          </p:grpSpPr>
          <p:sp>
            <p:nvSpPr>
              <p:cNvPr id="1632" name="Google Shape;1632;p35"/>
              <p:cNvSpPr/>
              <p:nvPr/>
            </p:nvSpPr>
            <p:spPr>
              <a:xfrm>
                <a:off x="895925" y="7068850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708100" y="7244775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8" name="Picture 4" descr="Яндекс.Карты">
            <a:extLst>
              <a:ext uri="{FF2B5EF4-FFF2-40B4-BE49-F238E27FC236}">
                <a16:creationId xmlns:a16="http://schemas.microsoft.com/office/drawing/2014/main" id="{58538361-BC79-4F16-8971-0F760836E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r="19265"/>
          <a:stretch/>
        </p:blipFill>
        <p:spPr bwMode="auto">
          <a:xfrm>
            <a:off x="652352" y="2292031"/>
            <a:ext cx="1591602" cy="14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ерша в Україні інтерактивка карта Recycle Map з пунктами сортування та  вторинної переробки сміття – uprom.info">
            <a:extLst>
              <a:ext uri="{FF2B5EF4-FFF2-40B4-BE49-F238E27FC236}">
                <a16:creationId xmlns:a16="http://schemas.microsoft.com/office/drawing/2014/main" id="{1EFF0CCE-07BD-4165-9BC2-9AC5FEE0A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r="6400"/>
          <a:stretch/>
        </p:blipFill>
        <p:spPr bwMode="auto">
          <a:xfrm>
            <a:off x="2728477" y="2283247"/>
            <a:ext cx="1682203" cy="14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D4D5F-9212-4859-8C06-8E2751BB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8" y="173433"/>
            <a:ext cx="4620074" cy="3336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AABC85-C713-4EBB-9595-8ADBB884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77" y="1634115"/>
            <a:ext cx="4779231" cy="3336300"/>
          </a:xfrm>
          <a:prstGeom prst="rect">
            <a:avLst/>
          </a:prstGeom>
        </p:spPr>
      </p:pic>
      <p:grpSp>
        <p:nvGrpSpPr>
          <p:cNvPr id="7" name="Google Shape;3165;p89">
            <a:extLst>
              <a:ext uri="{FF2B5EF4-FFF2-40B4-BE49-F238E27FC236}">
                <a16:creationId xmlns:a16="http://schemas.microsoft.com/office/drawing/2014/main" id="{735334D3-809E-4F23-8CF8-FBB265526A23}"/>
              </a:ext>
            </a:extLst>
          </p:cNvPr>
          <p:cNvGrpSpPr/>
          <p:nvPr/>
        </p:nvGrpSpPr>
        <p:grpSpPr>
          <a:xfrm>
            <a:off x="324934" y="4231856"/>
            <a:ext cx="2225052" cy="805827"/>
            <a:chOff x="780500" y="3103725"/>
            <a:chExt cx="3579730" cy="1500356"/>
          </a:xfrm>
        </p:grpSpPr>
        <p:sp>
          <p:nvSpPr>
            <p:cNvPr id="8" name="Google Shape;3166;p89">
              <a:extLst>
                <a:ext uri="{FF2B5EF4-FFF2-40B4-BE49-F238E27FC236}">
                  <a16:creationId xmlns:a16="http://schemas.microsoft.com/office/drawing/2014/main" id="{448FB2CE-01BE-468C-9DD4-51D7985515CA}"/>
                </a:ext>
              </a:extLst>
            </p:cNvPr>
            <p:cNvSpPr/>
            <p:nvPr/>
          </p:nvSpPr>
          <p:spPr>
            <a:xfrm>
              <a:off x="2285954" y="3184601"/>
              <a:ext cx="1179056" cy="981657"/>
            </a:xfrm>
            <a:custGeom>
              <a:avLst/>
              <a:gdLst/>
              <a:ahLst/>
              <a:cxnLst/>
              <a:rect l="l" t="t" r="r" b="b"/>
              <a:pathLst>
                <a:path w="30922" h="25745" extrusionOk="0">
                  <a:moveTo>
                    <a:pt x="12428" y="0"/>
                  </a:moveTo>
                  <a:cubicBezTo>
                    <a:pt x="11665" y="0"/>
                    <a:pt x="10885" y="175"/>
                    <a:pt x="10228" y="514"/>
                  </a:cubicBezTo>
                  <a:cubicBezTo>
                    <a:pt x="7704" y="1788"/>
                    <a:pt x="6109" y="4705"/>
                    <a:pt x="6394" y="7539"/>
                  </a:cubicBezTo>
                  <a:cubicBezTo>
                    <a:pt x="5525" y="6562"/>
                    <a:pt x="4608" y="5574"/>
                    <a:pt x="3370" y="5181"/>
                  </a:cubicBezTo>
                  <a:cubicBezTo>
                    <a:pt x="3090" y="5090"/>
                    <a:pt x="2791" y="5045"/>
                    <a:pt x="2492" y="5045"/>
                  </a:cubicBezTo>
                  <a:cubicBezTo>
                    <a:pt x="1469" y="5045"/>
                    <a:pt x="444" y="5568"/>
                    <a:pt x="167" y="6527"/>
                  </a:cubicBezTo>
                  <a:cubicBezTo>
                    <a:pt x="1" y="7074"/>
                    <a:pt x="120" y="7658"/>
                    <a:pt x="239" y="8217"/>
                  </a:cubicBezTo>
                  <a:cubicBezTo>
                    <a:pt x="1179" y="12420"/>
                    <a:pt x="3084" y="16409"/>
                    <a:pt x="5728" y="19814"/>
                  </a:cubicBezTo>
                  <a:cubicBezTo>
                    <a:pt x="8918" y="23922"/>
                    <a:pt x="11073" y="25136"/>
                    <a:pt x="16134" y="25707"/>
                  </a:cubicBezTo>
                  <a:cubicBezTo>
                    <a:pt x="16312" y="25728"/>
                    <a:pt x="16495" y="25745"/>
                    <a:pt x="16674" y="25745"/>
                  </a:cubicBezTo>
                  <a:cubicBezTo>
                    <a:pt x="17010" y="25745"/>
                    <a:pt x="17334" y="25687"/>
                    <a:pt x="17598" y="25493"/>
                  </a:cubicBezTo>
                  <a:cubicBezTo>
                    <a:pt x="17920" y="25231"/>
                    <a:pt x="18074" y="24803"/>
                    <a:pt x="18372" y="24481"/>
                  </a:cubicBezTo>
                  <a:cubicBezTo>
                    <a:pt x="18729" y="24112"/>
                    <a:pt x="19277" y="23993"/>
                    <a:pt x="19789" y="23886"/>
                  </a:cubicBezTo>
                  <a:cubicBezTo>
                    <a:pt x="20837" y="23683"/>
                    <a:pt x="21884" y="23457"/>
                    <a:pt x="22944" y="23255"/>
                  </a:cubicBezTo>
                  <a:cubicBezTo>
                    <a:pt x="24444" y="22933"/>
                    <a:pt x="26040" y="22576"/>
                    <a:pt x="27111" y="21481"/>
                  </a:cubicBezTo>
                  <a:cubicBezTo>
                    <a:pt x="28183" y="20373"/>
                    <a:pt x="28314" y="18278"/>
                    <a:pt x="27004" y="17492"/>
                  </a:cubicBezTo>
                  <a:cubicBezTo>
                    <a:pt x="29254" y="15254"/>
                    <a:pt x="30647" y="12182"/>
                    <a:pt x="30826" y="9027"/>
                  </a:cubicBezTo>
                  <a:cubicBezTo>
                    <a:pt x="30921" y="7431"/>
                    <a:pt x="30647" y="5681"/>
                    <a:pt x="29504" y="4574"/>
                  </a:cubicBezTo>
                  <a:cubicBezTo>
                    <a:pt x="28949" y="4035"/>
                    <a:pt x="28148" y="3745"/>
                    <a:pt x="27380" y="3745"/>
                  </a:cubicBezTo>
                  <a:cubicBezTo>
                    <a:pt x="26552" y="3745"/>
                    <a:pt x="25763" y="4083"/>
                    <a:pt x="25361" y="4812"/>
                  </a:cubicBezTo>
                  <a:cubicBezTo>
                    <a:pt x="25801" y="2681"/>
                    <a:pt x="23896" y="597"/>
                    <a:pt x="21753" y="228"/>
                  </a:cubicBezTo>
                  <a:cubicBezTo>
                    <a:pt x="21424" y="169"/>
                    <a:pt x="21093" y="142"/>
                    <a:pt x="20763" y="142"/>
                  </a:cubicBezTo>
                  <a:cubicBezTo>
                    <a:pt x="18958" y="142"/>
                    <a:pt x="17167" y="967"/>
                    <a:pt x="15657" y="2014"/>
                  </a:cubicBezTo>
                  <a:cubicBezTo>
                    <a:pt x="15297" y="644"/>
                    <a:pt x="13893" y="0"/>
                    <a:pt x="12428" y="0"/>
                  </a:cubicBezTo>
                  <a:close/>
                </a:path>
              </a:pathLst>
            </a:custGeom>
            <a:solidFill>
              <a:srgbClr val="4F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7;p89">
              <a:extLst>
                <a:ext uri="{FF2B5EF4-FFF2-40B4-BE49-F238E27FC236}">
                  <a16:creationId xmlns:a16="http://schemas.microsoft.com/office/drawing/2014/main" id="{F5A58487-C067-4657-BE3A-02C6FE60BF1E}"/>
                </a:ext>
              </a:extLst>
            </p:cNvPr>
            <p:cNvSpPr/>
            <p:nvPr/>
          </p:nvSpPr>
          <p:spPr>
            <a:xfrm>
              <a:off x="2643700" y="3289537"/>
              <a:ext cx="98108" cy="657399"/>
            </a:xfrm>
            <a:custGeom>
              <a:avLst/>
              <a:gdLst/>
              <a:ahLst/>
              <a:cxnLst/>
              <a:rect l="l" t="t" r="r" b="b"/>
              <a:pathLst>
                <a:path w="2573" h="17241" extrusionOk="0">
                  <a:moveTo>
                    <a:pt x="1120" y="0"/>
                  </a:moveTo>
                  <a:cubicBezTo>
                    <a:pt x="1310" y="1477"/>
                    <a:pt x="1418" y="2941"/>
                    <a:pt x="1489" y="4406"/>
                  </a:cubicBezTo>
                  <a:cubicBezTo>
                    <a:pt x="1560" y="5870"/>
                    <a:pt x="1620" y="7346"/>
                    <a:pt x="1656" y="8799"/>
                  </a:cubicBezTo>
                  <a:cubicBezTo>
                    <a:pt x="1668" y="10263"/>
                    <a:pt x="1608" y="11692"/>
                    <a:pt x="1334" y="13097"/>
                  </a:cubicBezTo>
                  <a:cubicBezTo>
                    <a:pt x="1084" y="14514"/>
                    <a:pt x="644" y="15895"/>
                    <a:pt x="1" y="17240"/>
                  </a:cubicBezTo>
                  <a:cubicBezTo>
                    <a:pt x="1001" y="16121"/>
                    <a:pt x="1668" y="14728"/>
                    <a:pt x="2072" y="13264"/>
                  </a:cubicBezTo>
                  <a:cubicBezTo>
                    <a:pt x="2453" y="11811"/>
                    <a:pt x="2573" y="10275"/>
                    <a:pt x="2513" y="8787"/>
                  </a:cubicBezTo>
                  <a:cubicBezTo>
                    <a:pt x="2501" y="8037"/>
                    <a:pt x="2453" y="7299"/>
                    <a:pt x="2382" y="6549"/>
                  </a:cubicBezTo>
                  <a:cubicBezTo>
                    <a:pt x="2322" y="5810"/>
                    <a:pt x="2227" y="5060"/>
                    <a:pt x="2132" y="4334"/>
                  </a:cubicBezTo>
                  <a:cubicBezTo>
                    <a:pt x="1906" y="2882"/>
                    <a:pt x="1620" y="1405"/>
                    <a:pt x="1120" y="0"/>
                  </a:cubicBezTo>
                  <a:close/>
                </a:path>
              </a:pathLst>
            </a:custGeom>
            <a:solidFill>
              <a:srgbClr val="2B6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68;p89">
              <a:extLst>
                <a:ext uri="{FF2B5EF4-FFF2-40B4-BE49-F238E27FC236}">
                  <a16:creationId xmlns:a16="http://schemas.microsoft.com/office/drawing/2014/main" id="{DEB2A610-BD95-4375-9C01-5ABB944BDBF3}"/>
                </a:ext>
              </a:extLst>
            </p:cNvPr>
            <p:cNvSpPr/>
            <p:nvPr/>
          </p:nvSpPr>
          <p:spPr>
            <a:xfrm>
              <a:off x="2783985" y="3361719"/>
              <a:ext cx="287881" cy="582474"/>
            </a:xfrm>
            <a:custGeom>
              <a:avLst/>
              <a:gdLst/>
              <a:ahLst/>
              <a:cxnLst/>
              <a:rect l="l" t="t" r="r" b="b"/>
              <a:pathLst>
                <a:path w="7550" h="15276" extrusionOk="0">
                  <a:moveTo>
                    <a:pt x="7537" y="0"/>
                  </a:moveTo>
                  <a:lnTo>
                    <a:pt x="7537" y="0"/>
                  </a:lnTo>
                  <a:cubicBezTo>
                    <a:pt x="7204" y="1417"/>
                    <a:pt x="6764" y="2774"/>
                    <a:pt x="6216" y="4060"/>
                  </a:cubicBezTo>
                  <a:cubicBezTo>
                    <a:pt x="5680" y="5370"/>
                    <a:pt x="5073" y="6656"/>
                    <a:pt x="4382" y="7894"/>
                  </a:cubicBezTo>
                  <a:cubicBezTo>
                    <a:pt x="3716" y="9144"/>
                    <a:pt x="2977" y="10359"/>
                    <a:pt x="2227" y="11585"/>
                  </a:cubicBezTo>
                  <a:cubicBezTo>
                    <a:pt x="1489" y="12800"/>
                    <a:pt x="703" y="14002"/>
                    <a:pt x="1" y="15276"/>
                  </a:cubicBezTo>
                  <a:cubicBezTo>
                    <a:pt x="989" y="14228"/>
                    <a:pt x="1930" y="13133"/>
                    <a:pt x="2787" y="11966"/>
                  </a:cubicBezTo>
                  <a:cubicBezTo>
                    <a:pt x="3668" y="10823"/>
                    <a:pt x="4466" y="9597"/>
                    <a:pt x="5156" y="8323"/>
                  </a:cubicBezTo>
                  <a:cubicBezTo>
                    <a:pt x="5847" y="7037"/>
                    <a:pt x="6454" y="5703"/>
                    <a:pt x="6871" y="4298"/>
                  </a:cubicBezTo>
                  <a:cubicBezTo>
                    <a:pt x="7299" y="2905"/>
                    <a:pt x="7549" y="1441"/>
                    <a:pt x="7537" y="0"/>
                  </a:cubicBezTo>
                  <a:close/>
                </a:path>
              </a:pathLst>
            </a:custGeom>
            <a:solidFill>
              <a:srgbClr val="2B6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69;p89">
              <a:extLst>
                <a:ext uri="{FF2B5EF4-FFF2-40B4-BE49-F238E27FC236}">
                  <a16:creationId xmlns:a16="http://schemas.microsoft.com/office/drawing/2014/main" id="{8E2421F7-E78B-4E50-AA9E-01AE6BE47033}"/>
                </a:ext>
              </a:extLst>
            </p:cNvPr>
            <p:cNvSpPr/>
            <p:nvPr/>
          </p:nvSpPr>
          <p:spPr>
            <a:xfrm>
              <a:off x="2571976" y="3224066"/>
              <a:ext cx="264470" cy="141310"/>
            </a:xfrm>
            <a:custGeom>
              <a:avLst/>
              <a:gdLst/>
              <a:ahLst/>
              <a:cxnLst/>
              <a:rect l="l" t="t" r="r" b="b"/>
              <a:pathLst>
                <a:path w="6936" h="3706" extrusionOk="0">
                  <a:moveTo>
                    <a:pt x="4804" y="0"/>
                  </a:moveTo>
                  <a:cubicBezTo>
                    <a:pt x="3790" y="0"/>
                    <a:pt x="2773" y="236"/>
                    <a:pt x="1906" y="765"/>
                  </a:cubicBezTo>
                  <a:cubicBezTo>
                    <a:pt x="882" y="1408"/>
                    <a:pt x="108" y="2491"/>
                    <a:pt x="1" y="3706"/>
                  </a:cubicBezTo>
                  <a:cubicBezTo>
                    <a:pt x="524" y="2539"/>
                    <a:pt x="1525" y="1598"/>
                    <a:pt x="2727" y="1146"/>
                  </a:cubicBezTo>
                  <a:cubicBezTo>
                    <a:pt x="3727" y="765"/>
                    <a:pt x="4775" y="741"/>
                    <a:pt x="5835" y="729"/>
                  </a:cubicBezTo>
                  <a:cubicBezTo>
                    <a:pt x="5936" y="729"/>
                    <a:pt x="6112" y="743"/>
                    <a:pt x="6283" y="743"/>
                  </a:cubicBezTo>
                  <a:cubicBezTo>
                    <a:pt x="6618" y="743"/>
                    <a:pt x="6935" y="691"/>
                    <a:pt x="6644" y="384"/>
                  </a:cubicBezTo>
                  <a:cubicBezTo>
                    <a:pt x="6359" y="110"/>
                    <a:pt x="5751" y="50"/>
                    <a:pt x="5394" y="27"/>
                  </a:cubicBezTo>
                  <a:cubicBezTo>
                    <a:pt x="5198" y="9"/>
                    <a:pt x="5001" y="0"/>
                    <a:pt x="4804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70;p89">
              <a:extLst>
                <a:ext uri="{FF2B5EF4-FFF2-40B4-BE49-F238E27FC236}">
                  <a16:creationId xmlns:a16="http://schemas.microsoft.com/office/drawing/2014/main" id="{FB238E96-DEBA-4170-B9EA-2405A0E5BF70}"/>
                </a:ext>
              </a:extLst>
            </p:cNvPr>
            <p:cNvSpPr/>
            <p:nvPr/>
          </p:nvSpPr>
          <p:spPr>
            <a:xfrm>
              <a:off x="2907034" y="3224257"/>
              <a:ext cx="281514" cy="59407"/>
            </a:xfrm>
            <a:custGeom>
              <a:avLst/>
              <a:gdLst/>
              <a:ahLst/>
              <a:cxnLst/>
              <a:rect l="l" t="t" r="r" b="b"/>
              <a:pathLst>
                <a:path w="7383" h="1558" extrusionOk="0">
                  <a:moveTo>
                    <a:pt x="4344" y="0"/>
                  </a:moveTo>
                  <a:cubicBezTo>
                    <a:pt x="4085" y="0"/>
                    <a:pt x="3826" y="18"/>
                    <a:pt x="3572" y="45"/>
                  </a:cubicBezTo>
                  <a:cubicBezTo>
                    <a:pt x="2263" y="188"/>
                    <a:pt x="881" y="557"/>
                    <a:pt x="0" y="1557"/>
                  </a:cubicBezTo>
                  <a:cubicBezTo>
                    <a:pt x="381" y="1188"/>
                    <a:pt x="917" y="1045"/>
                    <a:pt x="1441" y="926"/>
                  </a:cubicBezTo>
                  <a:cubicBezTo>
                    <a:pt x="2263" y="745"/>
                    <a:pt x="3119" y="630"/>
                    <a:pt x="3964" y="630"/>
                  </a:cubicBezTo>
                  <a:cubicBezTo>
                    <a:pt x="5064" y="630"/>
                    <a:pt x="6145" y="826"/>
                    <a:pt x="7108" y="1331"/>
                  </a:cubicBezTo>
                  <a:lnTo>
                    <a:pt x="7382" y="1474"/>
                  </a:lnTo>
                  <a:cubicBezTo>
                    <a:pt x="6870" y="760"/>
                    <a:pt x="6084" y="248"/>
                    <a:pt x="5227" y="81"/>
                  </a:cubicBezTo>
                  <a:cubicBezTo>
                    <a:pt x="4940" y="24"/>
                    <a:pt x="4642" y="0"/>
                    <a:pt x="4344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1;p89">
              <a:extLst>
                <a:ext uri="{FF2B5EF4-FFF2-40B4-BE49-F238E27FC236}">
                  <a16:creationId xmlns:a16="http://schemas.microsoft.com/office/drawing/2014/main" id="{6B3A2386-C87B-470B-B930-7544042ED2A7}"/>
                </a:ext>
              </a:extLst>
            </p:cNvPr>
            <p:cNvSpPr/>
            <p:nvPr/>
          </p:nvSpPr>
          <p:spPr>
            <a:xfrm>
              <a:off x="1492370" y="3103725"/>
              <a:ext cx="1465031" cy="1134406"/>
            </a:xfrm>
            <a:custGeom>
              <a:avLst/>
              <a:gdLst/>
              <a:ahLst/>
              <a:cxnLst/>
              <a:rect l="l" t="t" r="r" b="b"/>
              <a:pathLst>
                <a:path w="38422" h="29751" extrusionOk="0">
                  <a:moveTo>
                    <a:pt x="13008" y="1"/>
                  </a:moveTo>
                  <a:cubicBezTo>
                    <a:pt x="11455" y="1"/>
                    <a:pt x="9941" y="652"/>
                    <a:pt x="9204" y="1992"/>
                  </a:cubicBezTo>
                  <a:cubicBezTo>
                    <a:pt x="8216" y="3790"/>
                    <a:pt x="8883" y="6111"/>
                    <a:pt x="8168" y="8052"/>
                  </a:cubicBezTo>
                  <a:cubicBezTo>
                    <a:pt x="6996" y="7532"/>
                    <a:pt x="5735" y="7133"/>
                    <a:pt x="4466" y="7133"/>
                  </a:cubicBezTo>
                  <a:cubicBezTo>
                    <a:pt x="4137" y="7133"/>
                    <a:pt x="3806" y="7160"/>
                    <a:pt x="3477" y="7219"/>
                  </a:cubicBezTo>
                  <a:cubicBezTo>
                    <a:pt x="1906" y="7493"/>
                    <a:pt x="382" y="8683"/>
                    <a:pt x="155" y="10279"/>
                  </a:cubicBezTo>
                  <a:cubicBezTo>
                    <a:pt x="1" y="11481"/>
                    <a:pt x="536" y="12660"/>
                    <a:pt x="1096" y="13743"/>
                  </a:cubicBezTo>
                  <a:cubicBezTo>
                    <a:pt x="2513" y="16482"/>
                    <a:pt x="4727" y="19030"/>
                    <a:pt x="5966" y="21816"/>
                  </a:cubicBezTo>
                  <a:cubicBezTo>
                    <a:pt x="6882" y="23911"/>
                    <a:pt x="6608" y="26519"/>
                    <a:pt x="8728" y="27936"/>
                  </a:cubicBezTo>
                  <a:cubicBezTo>
                    <a:pt x="10192" y="28900"/>
                    <a:pt x="11990" y="29126"/>
                    <a:pt x="13728" y="29281"/>
                  </a:cubicBezTo>
                  <a:cubicBezTo>
                    <a:pt x="17026" y="29585"/>
                    <a:pt x="20324" y="29750"/>
                    <a:pt x="23630" y="29750"/>
                  </a:cubicBezTo>
                  <a:cubicBezTo>
                    <a:pt x="23953" y="29750"/>
                    <a:pt x="24276" y="29749"/>
                    <a:pt x="24599" y="29745"/>
                  </a:cubicBezTo>
                  <a:cubicBezTo>
                    <a:pt x="27742" y="29722"/>
                    <a:pt x="31290" y="29376"/>
                    <a:pt x="33255" y="26924"/>
                  </a:cubicBezTo>
                  <a:cubicBezTo>
                    <a:pt x="33969" y="26031"/>
                    <a:pt x="34410" y="24935"/>
                    <a:pt x="34791" y="23852"/>
                  </a:cubicBezTo>
                  <a:cubicBezTo>
                    <a:pt x="35910" y="20828"/>
                    <a:pt x="36827" y="17756"/>
                    <a:pt x="37600" y="14624"/>
                  </a:cubicBezTo>
                  <a:cubicBezTo>
                    <a:pt x="38112" y="12577"/>
                    <a:pt x="38422" y="10100"/>
                    <a:pt x="36910" y="8648"/>
                  </a:cubicBezTo>
                  <a:cubicBezTo>
                    <a:pt x="36255" y="8016"/>
                    <a:pt x="35338" y="7695"/>
                    <a:pt x="34445" y="7612"/>
                  </a:cubicBezTo>
                  <a:cubicBezTo>
                    <a:pt x="34292" y="7598"/>
                    <a:pt x="34138" y="7591"/>
                    <a:pt x="33984" y="7591"/>
                  </a:cubicBezTo>
                  <a:cubicBezTo>
                    <a:pt x="32038" y="7591"/>
                    <a:pt x="30106" y="8687"/>
                    <a:pt x="29135" y="10386"/>
                  </a:cubicBezTo>
                  <a:cubicBezTo>
                    <a:pt x="28826" y="8362"/>
                    <a:pt x="28004" y="6409"/>
                    <a:pt x="26801" y="4754"/>
                  </a:cubicBezTo>
                  <a:cubicBezTo>
                    <a:pt x="25976" y="3619"/>
                    <a:pt x="24712" y="2556"/>
                    <a:pt x="23367" y="2556"/>
                  </a:cubicBezTo>
                  <a:cubicBezTo>
                    <a:pt x="23160" y="2556"/>
                    <a:pt x="22951" y="2581"/>
                    <a:pt x="22741" y="2635"/>
                  </a:cubicBezTo>
                  <a:cubicBezTo>
                    <a:pt x="21098" y="3028"/>
                    <a:pt x="20372" y="4909"/>
                    <a:pt x="19884" y="6528"/>
                  </a:cubicBezTo>
                  <a:cubicBezTo>
                    <a:pt x="19062" y="4218"/>
                    <a:pt x="17812" y="1920"/>
                    <a:pt x="15681" y="694"/>
                  </a:cubicBezTo>
                  <a:cubicBezTo>
                    <a:pt x="14882" y="235"/>
                    <a:pt x="13938" y="1"/>
                    <a:pt x="13008" y="1"/>
                  </a:cubicBezTo>
                  <a:close/>
                </a:path>
              </a:pathLst>
            </a:custGeom>
            <a:solidFill>
              <a:srgbClr val="83B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72;p89">
              <a:extLst>
                <a:ext uri="{FF2B5EF4-FFF2-40B4-BE49-F238E27FC236}">
                  <a16:creationId xmlns:a16="http://schemas.microsoft.com/office/drawing/2014/main" id="{8CD77112-053D-4EE5-BED8-C41D187ABCAD}"/>
                </a:ext>
              </a:extLst>
            </p:cNvPr>
            <p:cNvSpPr/>
            <p:nvPr/>
          </p:nvSpPr>
          <p:spPr>
            <a:xfrm>
              <a:off x="1745255" y="3588712"/>
              <a:ext cx="208876" cy="369594"/>
            </a:xfrm>
            <a:custGeom>
              <a:avLst/>
              <a:gdLst/>
              <a:ahLst/>
              <a:cxnLst/>
              <a:rect l="l" t="t" r="r" b="b"/>
              <a:pathLst>
                <a:path w="5478" h="9693" extrusionOk="0">
                  <a:moveTo>
                    <a:pt x="48" y="0"/>
                  </a:moveTo>
                  <a:lnTo>
                    <a:pt x="0" y="72"/>
                  </a:lnTo>
                  <a:cubicBezTo>
                    <a:pt x="631" y="822"/>
                    <a:pt x="1179" y="1560"/>
                    <a:pt x="1786" y="2310"/>
                  </a:cubicBezTo>
                  <a:cubicBezTo>
                    <a:pt x="2382" y="3048"/>
                    <a:pt x="3096" y="3679"/>
                    <a:pt x="3644" y="4418"/>
                  </a:cubicBezTo>
                  <a:cubicBezTo>
                    <a:pt x="4215" y="5156"/>
                    <a:pt x="4644" y="5965"/>
                    <a:pt x="4882" y="6882"/>
                  </a:cubicBezTo>
                  <a:cubicBezTo>
                    <a:pt x="5156" y="7787"/>
                    <a:pt x="5251" y="8740"/>
                    <a:pt x="5370" y="9692"/>
                  </a:cubicBezTo>
                  <a:lnTo>
                    <a:pt x="5465" y="9668"/>
                  </a:lnTo>
                  <a:cubicBezTo>
                    <a:pt x="5477" y="8704"/>
                    <a:pt x="5477" y="7739"/>
                    <a:pt x="5310" y="6775"/>
                  </a:cubicBezTo>
                  <a:cubicBezTo>
                    <a:pt x="5156" y="5799"/>
                    <a:pt x="4751" y="4846"/>
                    <a:pt x="4227" y="4013"/>
                  </a:cubicBezTo>
                  <a:cubicBezTo>
                    <a:pt x="3703" y="3191"/>
                    <a:pt x="3132" y="2370"/>
                    <a:pt x="2429" y="1715"/>
                  </a:cubicBezTo>
                  <a:cubicBezTo>
                    <a:pt x="1727" y="1060"/>
                    <a:pt x="989" y="370"/>
                    <a:pt x="48" y="0"/>
                  </a:cubicBezTo>
                  <a:close/>
                </a:path>
              </a:pathLst>
            </a:custGeom>
            <a:solidFill>
              <a:srgbClr val="4F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73;p89">
              <a:extLst>
                <a:ext uri="{FF2B5EF4-FFF2-40B4-BE49-F238E27FC236}">
                  <a16:creationId xmlns:a16="http://schemas.microsoft.com/office/drawing/2014/main" id="{F687BAA3-FB16-4AB2-B12F-57103D2E13CE}"/>
                </a:ext>
              </a:extLst>
            </p:cNvPr>
            <p:cNvSpPr/>
            <p:nvPr/>
          </p:nvSpPr>
          <p:spPr>
            <a:xfrm>
              <a:off x="2083936" y="3395312"/>
              <a:ext cx="119881" cy="563409"/>
            </a:xfrm>
            <a:custGeom>
              <a:avLst/>
              <a:gdLst/>
              <a:ahLst/>
              <a:cxnLst/>
              <a:rect l="l" t="t" r="r" b="b"/>
              <a:pathLst>
                <a:path w="3144" h="14776" extrusionOk="0">
                  <a:moveTo>
                    <a:pt x="96" y="0"/>
                  </a:moveTo>
                  <a:lnTo>
                    <a:pt x="0" y="48"/>
                  </a:lnTo>
                  <a:cubicBezTo>
                    <a:pt x="643" y="1143"/>
                    <a:pt x="1131" y="2322"/>
                    <a:pt x="1477" y="3525"/>
                  </a:cubicBezTo>
                  <a:cubicBezTo>
                    <a:pt x="1834" y="4727"/>
                    <a:pt x="2048" y="5965"/>
                    <a:pt x="2132" y="7216"/>
                  </a:cubicBezTo>
                  <a:cubicBezTo>
                    <a:pt x="2227" y="8466"/>
                    <a:pt x="2132" y="9716"/>
                    <a:pt x="2120" y="10966"/>
                  </a:cubicBezTo>
                  <a:cubicBezTo>
                    <a:pt x="2084" y="12216"/>
                    <a:pt x="2013" y="13466"/>
                    <a:pt x="2001" y="14764"/>
                  </a:cubicBezTo>
                  <a:lnTo>
                    <a:pt x="2084" y="14776"/>
                  </a:lnTo>
                  <a:cubicBezTo>
                    <a:pt x="2584" y="13573"/>
                    <a:pt x="2858" y="12288"/>
                    <a:pt x="3001" y="11014"/>
                  </a:cubicBezTo>
                  <a:cubicBezTo>
                    <a:pt x="3144" y="9728"/>
                    <a:pt x="3013" y="8418"/>
                    <a:pt x="2834" y="7144"/>
                  </a:cubicBezTo>
                  <a:cubicBezTo>
                    <a:pt x="2655" y="5858"/>
                    <a:pt x="2358" y="4596"/>
                    <a:pt x="1905" y="3394"/>
                  </a:cubicBezTo>
                  <a:cubicBezTo>
                    <a:pt x="1453" y="2191"/>
                    <a:pt x="858" y="1024"/>
                    <a:pt x="96" y="0"/>
                  </a:cubicBezTo>
                  <a:close/>
                </a:path>
              </a:pathLst>
            </a:custGeom>
            <a:solidFill>
              <a:srgbClr val="4F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74;p89">
              <a:extLst>
                <a:ext uri="{FF2B5EF4-FFF2-40B4-BE49-F238E27FC236}">
                  <a16:creationId xmlns:a16="http://schemas.microsoft.com/office/drawing/2014/main" id="{F3C6543D-D9E4-42DA-BC5E-E1B86912441F}"/>
                </a:ext>
              </a:extLst>
            </p:cNvPr>
            <p:cNvSpPr/>
            <p:nvPr/>
          </p:nvSpPr>
          <p:spPr>
            <a:xfrm>
              <a:off x="2323170" y="3533308"/>
              <a:ext cx="111721" cy="468122"/>
            </a:xfrm>
            <a:custGeom>
              <a:avLst/>
              <a:gdLst/>
              <a:ahLst/>
              <a:cxnLst/>
              <a:rect l="l" t="t" r="r" b="b"/>
              <a:pathLst>
                <a:path w="2930" h="12277" extrusionOk="0">
                  <a:moveTo>
                    <a:pt x="2823" y="1"/>
                  </a:moveTo>
                  <a:lnTo>
                    <a:pt x="2739" y="13"/>
                  </a:lnTo>
                  <a:cubicBezTo>
                    <a:pt x="2704" y="1072"/>
                    <a:pt x="2585" y="2108"/>
                    <a:pt x="2394" y="3132"/>
                  </a:cubicBezTo>
                  <a:cubicBezTo>
                    <a:pt x="2204" y="4168"/>
                    <a:pt x="1942" y="5180"/>
                    <a:pt x="1644" y="6168"/>
                  </a:cubicBezTo>
                  <a:cubicBezTo>
                    <a:pt x="1346" y="7180"/>
                    <a:pt x="930" y="8133"/>
                    <a:pt x="668" y="9145"/>
                  </a:cubicBezTo>
                  <a:cubicBezTo>
                    <a:pt x="394" y="10157"/>
                    <a:pt x="132" y="11169"/>
                    <a:pt x="1" y="12240"/>
                  </a:cubicBezTo>
                  <a:lnTo>
                    <a:pt x="84" y="12276"/>
                  </a:lnTo>
                  <a:cubicBezTo>
                    <a:pt x="680" y="11371"/>
                    <a:pt x="1132" y="10395"/>
                    <a:pt x="1513" y="9419"/>
                  </a:cubicBezTo>
                  <a:cubicBezTo>
                    <a:pt x="1918" y="8419"/>
                    <a:pt x="2120" y="7383"/>
                    <a:pt x="2346" y="6335"/>
                  </a:cubicBezTo>
                  <a:cubicBezTo>
                    <a:pt x="2573" y="5299"/>
                    <a:pt x="2739" y="4239"/>
                    <a:pt x="2835" y="3180"/>
                  </a:cubicBezTo>
                  <a:cubicBezTo>
                    <a:pt x="2918" y="2108"/>
                    <a:pt x="2930" y="1049"/>
                    <a:pt x="2823" y="1"/>
                  </a:cubicBezTo>
                  <a:close/>
                </a:path>
              </a:pathLst>
            </a:custGeom>
            <a:solidFill>
              <a:srgbClr val="4F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75;p89">
              <a:extLst>
                <a:ext uri="{FF2B5EF4-FFF2-40B4-BE49-F238E27FC236}">
                  <a16:creationId xmlns:a16="http://schemas.microsoft.com/office/drawing/2014/main" id="{56AC0F8C-B5B5-49C2-91BB-9807A576B240}"/>
                </a:ext>
              </a:extLst>
            </p:cNvPr>
            <p:cNvSpPr/>
            <p:nvPr/>
          </p:nvSpPr>
          <p:spPr>
            <a:xfrm>
              <a:off x="2417621" y="3596872"/>
              <a:ext cx="285594" cy="448599"/>
            </a:xfrm>
            <a:custGeom>
              <a:avLst/>
              <a:gdLst/>
              <a:ahLst/>
              <a:cxnLst/>
              <a:rect l="l" t="t" r="r" b="b"/>
              <a:pathLst>
                <a:path w="7490" h="11765" extrusionOk="0">
                  <a:moveTo>
                    <a:pt x="7489" y="1"/>
                  </a:moveTo>
                  <a:lnTo>
                    <a:pt x="7382" y="13"/>
                  </a:lnTo>
                  <a:cubicBezTo>
                    <a:pt x="7204" y="1215"/>
                    <a:pt x="6930" y="2394"/>
                    <a:pt x="6525" y="3537"/>
                  </a:cubicBezTo>
                  <a:cubicBezTo>
                    <a:pt x="6132" y="4680"/>
                    <a:pt x="5644" y="5799"/>
                    <a:pt x="5061" y="6847"/>
                  </a:cubicBezTo>
                  <a:cubicBezTo>
                    <a:pt x="4489" y="7895"/>
                    <a:pt x="3751" y="8776"/>
                    <a:pt x="2894" y="9538"/>
                  </a:cubicBezTo>
                  <a:cubicBezTo>
                    <a:pt x="2025" y="10312"/>
                    <a:pt x="989" y="10931"/>
                    <a:pt x="0" y="11693"/>
                  </a:cubicBezTo>
                  <a:lnTo>
                    <a:pt x="48" y="11764"/>
                  </a:lnTo>
                  <a:cubicBezTo>
                    <a:pt x="1251" y="11443"/>
                    <a:pt x="2417" y="10966"/>
                    <a:pt x="3453" y="10204"/>
                  </a:cubicBezTo>
                  <a:cubicBezTo>
                    <a:pt x="3977" y="9823"/>
                    <a:pt x="4441" y="9347"/>
                    <a:pt x="4799" y="8811"/>
                  </a:cubicBezTo>
                  <a:cubicBezTo>
                    <a:pt x="5156" y="8264"/>
                    <a:pt x="5442" y="7704"/>
                    <a:pt x="5704" y="7144"/>
                  </a:cubicBezTo>
                  <a:cubicBezTo>
                    <a:pt x="6227" y="6013"/>
                    <a:pt x="6644" y="4835"/>
                    <a:pt x="6954" y="3644"/>
                  </a:cubicBezTo>
                  <a:cubicBezTo>
                    <a:pt x="7251" y="2442"/>
                    <a:pt x="7430" y="1215"/>
                    <a:pt x="7489" y="1"/>
                  </a:cubicBezTo>
                  <a:close/>
                </a:path>
              </a:pathLst>
            </a:custGeom>
            <a:solidFill>
              <a:srgbClr val="4F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76;p89">
              <a:extLst>
                <a:ext uri="{FF2B5EF4-FFF2-40B4-BE49-F238E27FC236}">
                  <a16:creationId xmlns:a16="http://schemas.microsoft.com/office/drawing/2014/main" id="{E778048E-E931-4FE9-B2B3-760E92586D6E}"/>
                </a:ext>
              </a:extLst>
            </p:cNvPr>
            <p:cNvSpPr/>
            <p:nvPr/>
          </p:nvSpPr>
          <p:spPr>
            <a:xfrm>
              <a:off x="1513266" y="3402938"/>
              <a:ext cx="270609" cy="210325"/>
            </a:xfrm>
            <a:custGeom>
              <a:avLst/>
              <a:gdLst/>
              <a:ahLst/>
              <a:cxnLst/>
              <a:rect l="l" t="t" r="r" b="b"/>
              <a:pathLst>
                <a:path w="7097" h="5516" extrusionOk="0">
                  <a:moveTo>
                    <a:pt x="3750" y="0"/>
                  </a:moveTo>
                  <a:cubicBezTo>
                    <a:pt x="3340" y="0"/>
                    <a:pt x="2929" y="36"/>
                    <a:pt x="2524" y="110"/>
                  </a:cubicBezTo>
                  <a:cubicBezTo>
                    <a:pt x="2108" y="181"/>
                    <a:pt x="1691" y="300"/>
                    <a:pt x="1334" y="527"/>
                  </a:cubicBezTo>
                  <a:cubicBezTo>
                    <a:pt x="524" y="1015"/>
                    <a:pt x="48" y="1967"/>
                    <a:pt x="24" y="2908"/>
                  </a:cubicBezTo>
                  <a:cubicBezTo>
                    <a:pt x="0" y="3860"/>
                    <a:pt x="405" y="4789"/>
                    <a:pt x="1000" y="5515"/>
                  </a:cubicBezTo>
                  <a:cubicBezTo>
                    <a:pt x="965" y="5063"/>
                    <a:pt x="953" y="4622"/>
                    <a:pt x="941" y="4170"/>
                  </a:cubicBezTo>
                  <a:cubicBezTo>
                    <a:pt x="917" y="3515"/>
                    <a:pt x="953" y="2848"/>
                    <a:pt x="1274" y="2289"/>
                  </a:cubicBezTo>
                  <a:cubicBezTo>
                    <a:pt x="1584" y="1753"/>
                    <a:pt x="2143" y="1372"/>
                    <a:pt x="2727" y="1182"/>
                  </a:cubicBezTo>
                  <a:cubicBezTo>
                    <a:pt x="3256" y="1012"/>
                    <a:pt x="3804" y="965"/>
                    <a:pt x="4362" y="965"/>
                  </a:cubicBezTo>
                  <a:cubicBezTo>
                    <a:pt x="4432" y="965"/>
                    <a:pt x="4502" y="966"/>
                    <a:pt x="4572" y="967"/>
                  </a:cubicBezTo>
                  <a:cubicBezTo>
                    <a:pt x="4880" y="981"/>
                    <a:pt x="5199" y="1005"/>
                    <a:pt x="5515" y="1005"/>
                  </a:cubicBezTo>
                  <a:cubicBezTo>
                    <a:pt x="5761" y="1005"/>
                    <a:pt x="6005" y="990"/>
                    <a:pt x="6239" y="943"/>
                  </a:cubicBezTo>
                  <a:cubicBezTo>
                    <a:pt x="7096" y="777"/>
                    <a:pt x="6239" y="455"/>
                    <a:pt x="5846" y="312"/>
                  </a:cubicBezTo>
                  <a:cubicBezTo>
                    <a:pt x="5174" y="108"/>
                    <a:pt x="4463" y="0"/>
                    <a:pt x="3750" y="0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77;p89">
              <a:extLst>
                <a:ext uri="{FF2B5EF4-FFF2-40B4-BE49-F238E27FC236}">
                  <a16:creationId xmlns:a16="http://schemas.microsoft.com/office/drawing/2014/main" id="{308A3436-AD61-4E83-90D5-212F63127660}"/>
                </a:ext>
              </a:extLst>
            </p:cNvPr>
            <p:cNvSpPr/>
            <p:nvPr/>
          </p:nvSpPr>
          <p:spPr>
            <a:xfrm>
              <a:off x="1841041" y="3133162"/>
              <a:ext cx="218866" cy="249027"/>
            </a:xfrm>
            <a:custGeom>
              <a:avLst/>
              <a:gdLst/>
              <a:ahLst/>
              <a:cxnLst/>
              <a:rect l="l" t="t" r="r" b="b"/>
              <a:pathLst>
                <a:path w="5740" h="6531" extrusionOk="0">
                  <a:moveTo>
                    <a:pt x="3676" y="1"/>
                  </a:moveTo>
                  <a:cubicBezTo>
                    <a:pt x="3463" y="1"/>
                    <a:pt x="3250" y="14"/>
                    <a:pt x="3037" y="41"/>
                  </a:cubicBezTo>
                  <a:cubicBezTo>
                    <a:pt x="2144" y="172"/>
                    <a:pt x="1251" y="613"/>
                    <a:pt x="715" y="1339"/>
                  </a:cubicBezTo>
                  <a:cubicBezTo>
                    <a:pt x="203" y="2053"/>
                    <a:pt x="36" y="2970"/>
                    <a:pt x="24" y="3863"/>
                  </a:cubicBezTo>
                  <a:cubicBezTo>
                    <a:pt x="1" y="4756"/>
                    <a:pt x="96" y="5649"/>
                    <a:pt x="1" y="6530"/>
                  </a:cubicBezTo>
                  <a:cubicBezTo>
                    <a:pt x="298" y="5351"/>
                    <a:pt x="584" y="4185"/>
                    <a:pt x="882" y="3006"/>
                  </a:cubicBezTo>
                  <a:cubicBezTo>
                    <a:pt x="1060" y="2291"/>
                    <a:pt x="1274" y="1529"/>
                    <a:pt x="1870" y="1113"/>
                  </a:cubicBezTo>
                  <a:cubicBezTo>
                    <a:pt x="2310" y="803"/>
                    <a:pt x="2858" y="744"/>
                    <a:pt x="3394" y="696"/>
                  </a:cubicBezTo>
                  <a:cubicBezTo>
                    <a:pt x="4144" y="637"/>
                    <a:pt x="4870" y="506"/>
                    <a:pt x="5620" y="446"/>
                  </a:cubicBezTo>
                  <a:lnTo>
                    <a:pt x="5739" y="351"/>
                  </a:lnTo>
                  <a:cubicBezTo>
                    <a:pt x="5072" y="141"/>
                    <a:pt x="4377" y="1"/>
                    <a:pt x="3676" y="1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8;p89">
              <a:extLst>
                <a:ext uri="{FF2B5EF4-FFF2-40B4-BE49-F238E27FC236}">
                  <a16:creationId xmlns:a16="http://schemas.microsoft.com/office/drawing/2014/main" id="{59EB17B8-9606-4F8E-9281-6A4BBC6A6F45}"/>
                </a:ext>
              </a:extLst>
            </p:cNvPr>
            <p:cNvSpPr/>
            <p:nvPr/>
          </p:nvSpPr>
          <p:spPr>
            <a:xfrm>
              <a:off x="2280044" y="3243208"/>
              <a:ext cx="206169" cy="106268"/>
            </a:xfrm>
            <a:custGeom>
              <a:avLst/>
              <a:gdLst/>
              <a:ahLst/>
              <a:cxnLst/>
              <a:rect l="l" t="t" r="r" b="b"/>
              <a:pathLst>
                <a:path w="5407" h="2787" extrusionOk="0">
                  <a:moveTo>
                    <a:pt x="2947" y="1"/>
                  </a:moveTo>
                  <a:cubicBezTo>
                    <a:pt x="2866" y="1"/>
                    <a:pt x="2784" y="5"/>
                    <a:pt x="2704" y="13"/>
                  </a:cubicBezTo>
                  <a:cubicBezTo>
                    <a:pt x="2037" y="84"/>
                    <a:pt x="1406" y="441"/>
                    <a:pt x="965" y="941"/>
                  </a:cubicBezTo>
                  <a:cubicBezTo>
                    <a:pt x="513" y="1430"/>
                    <a:pt x="215" y="2049"/>
                    <a:pt x="60" y="2704"/>
                  </a:cubicBezTo>
                  <a:lnTo>
                    <a:pt x="42" y="2730"/>
                  </a:lnTo>
                  <a:lnTo>
                    <a:pt x="42" y="2730"/>
                  </a:lnTo>
                  <a:cubicBezTo>
                    <a:pt x="481" y="2129"/>
                    <a:pt x="1104" y="1703"/>
                    <a:pt x="1715" y="1299"/>
                  </a:cubicBezTo>
                  <a:cubicBezTo>
                    <a:pt x="2037" y="1084"/>
                    <a:pt x="2358" y="882"/>
                    <a:pt x="2727" y="822"/>
                  </a:cubicBezTo>
                  <a:cubicBezTo>
                    <a:pt x="2817" y="808"/>
                    <a:pt x="2909" y="802"/>
                    <a:pt x="3001" y="802"/>
                  </a:cubicBezTo>
                  <a:cubicBezTo>
                    <a:pt x="3216" y="802"/>
                    <a:pt x="3436" y="833"/>
                    <a:pt x="3644" y="858"/>
                  </a:cubicBezTo>
                  <a:cubicBezTo>
                    <a:pt x="4251" y="965"/>
                    <a:pt x="4894" y="1060"/>
                    <a:pt x="5406" y="1394"/>
                  </a:cubicBezTo>
                  <a:cubicBezTo>
                    <a:pt x="5216" y="1108"/>
                    <a:pt x="4990" y="858"/>
                    <a:pt x="4728" y="656"/>
                  </a:cubicBezTo>
                  <a:cubicBezTo>
                    <a:pt x="4231" y="244"/>
                    <a:pt x="3585" y="1"/>
                    <a:pt x="2947" y="1"/>
                  </a:cubicBezTo>
                  <a:close/>
                  <a:moveTo>
                    <a:pt x="42" y="2730"/>
                  </a:moveTo>
                  <a:lnTo>
                    <a:pt x="42" y="2730"/>
                  </a:lnTo>
                  <a:cubicBezTo>
                    <a:pt x="28" y="2749"/>
                    <a:pt x="14" y="2768"/>
                    <a:pt x="1" y="2787"/>
                  </a:cubicBezTo>
                  <a:lnTo>
                    <a:pt x="42" y="2730"/>
                  </a:ln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9;p89">
              <a:extLst>
                <a:ext uri="{FF2B5EF4-FFF2-40B4-BE49-F238E27FC236}">
                  <a16:creationId xmlns:a16="http://schemas.microsoft.com/office/drawing/2014/main" id="{FB6ABA10-4F94-4CF3-8C0E-D5DD6EF296DA}"/>
                </a:ext>
              </a:extLst>
            </p:cNvPr>
            <p:cNvSpPr/>
            <p:nvPr/>
          </p:nvSpPr>
          <p:spPr>
            <a:xfrm>
              <a:off x="2624635" y="3439506"/>
              <a:ext cx="239761" cy="104743"/>
            </a:xfrm>
            <a:custGeom>
              <a:avLst/>
              <a:gdLst/>
              <a:ahLst/>
              <a:cxnLst/>
              <a:rect l="l" t="t" r="r" b="b"/>
              <a:pathLst>
                <a:path w="6288" h="2747" extrusionOk="0">
                  <a:moveTo>
                    <a:pt x="4572" y="0"/>
                  </a:moveTo>
                  <a:cubicBezTo>
                    <a:pt x="4377" y="0"/>
                    <a:pt x="4182" y="15"/>
                    <a:pt x="3989" y="44"/>
                  </a:cubicBezTo>
                  <a:cubicBezTo>
                    <a:pt x="3203" y="163"/>
                    <a:pt x="2477" y="484"/>
                    <a:pt x="1775" y="877"/>
                  </a:cubicBezTo>
                  <a:cubicBezTo>
                    <a:pt x="1001" y="1306"/>
                    <a:pt x="215" y="1889"/>
                    <a:pt x="1" y="2747"/>
                  </a:cubicBezTo>
                  <a:cubicBezTo>
                    <a:pt x="1810" y="1485"/>
                    <a:pt x="3954" y="711"/>
                    <a:pt x="6132" y="484"/>
                  </a:cubicBezTo>
                  <a:lnTo>
                    <a:pt x="6287" y="473"/>
                  </a:lnTo>
                  <a:cubicBezTo>
                    <a:pt x="5790" y="147"/>
                    <a:pt x="5184" y="0"/>
                    <a:pt x="4572" y="0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80;p89">
              <a:extLst>
                <a:ext uri="{FF2B5EF4-FFF2-40B4-BE49-F238E27FC236}">
                  <a16:creationId xmlns:a16="http://schemas.microsoft.com/office/drawing/2014/main" id="{1763C35A-C96E-4213-9D39-AA224DE52A6E}"/>
                </a:ext>
              </a:extLst>
            </p:cNvPr>
            <p:cNvSpPr/>
            <p:nvPr/>
          </p:nvSpPr>
          <p:spPr>
            <a:xfrm>
              <a:off x="2993287" y="3167175"/>
              <a:ext cx="1175395" cy="1147560"/>
            </a:xfrm>
            <a:custGeom>
              <a:avLst/>
              <a:gdLst/>
              <a:ahLst/>
              <a:cxnLst/>
              <a:rect l="l" t="t" r="r" b="b"/>
              <a:pathLst>
                <a:path w="30826" h="30096" extrusionOk="0">
                  <a:moveTo>
                    <a:pt x="19690" y="1"/>
                  </a:moveTo>
                  <a:cubicBezTo>
                    <a:pt x="19318" y="1"/>
                    <a:pt x="18946" y="56"/>
                    <a:pt x="18586" y="173"/>
                  </a:cubicBezTo>
                  <a:cubicBezTo>
                    <a:pt x="16134" y="995"/>
                    <a:pt x="15122" y="3840"/>
                    <a:pt x="14419" y="6329"/>
                  </a:cubicBezTo>
                  <a:cubicBezTo>
                    <a:pt x="13919" y="5079"/>
                    <a:pt x="13228" y="3757"/>
                    <a:pt x="12026" y="3150"/>
                  </a:cubicBezTo>
                  <a:cubicBezTo>
                    <a:pt x="11577" y="2921"/>
                    <a:pt x="11097" y="2817"/>
                    <a:pt x="10613" y="2817"/>
                  </a:cubicBezTo>
                  <a:cubicBezTo>
                    <a:pt x="9058" y="2817"/>
                    <a:pt x="7458" y="3885"/>
                    <a:pt x="6668" y="5293"/>
                  </a:cubicBezTo>
                  <a:cubicBezTo>
                    <a:pt x="5620" y="7138"/>
                    <a:pt x="5585" y="9377"/>
                    <a:pt x="5561" y="11508"/>
                  </a:cubicBezTo>
                  <a:cubicBezTo>
                    <a:pt x="5444" y="10427"/>
                    <a:pt x="4416" y="9872"/>
                    <a:pt x="3333" y="9872"/>
                  </a:cubicBezTo>
                  <a:cubicBezTo>
                    <a:pt x="2533" y="9872"/>
                    <a:pt x="1703" y="10176"/>
                    <a:pt x="1191" y="10794"/>
                  </a:cubicBezTo>
                  <a:cubicBezTo>
                    <a:pt x="1" y="12246"/>
                    <a:pt x="179" y="14365"/>
                    <a:pt x="620" y="16187"/>
                  </a:cubicBezTo>
                  <a:cubicBezTo>
                    <a:pt x="1894" y="21331"/>
                    <a:pt x="5227" y="28736"/>
                    <a:pt x="10942" y="29879"/>
                  </a:cubicBezTo>
                  <a:cubicBezTo>
                    <a:pt x="11681" y="30028"/>
                    <a:pt x="12432" y="30096"/>
                    <a:pt x="13184" y="30096"/>
                  </a:cubicBezTo>
                  <a:cubicBezTo>
                    <a:pt x="14904" y="30096"/>
                    <a:pt x="16637" y="29740"/>
                    <a:pt x="18277" y="29177"/>
                  </a:cubicBezTo>
                  <a:cubicBezTo>
                    <a:pt x="18872" y="28974"/>
                    <a:pt x="19467" y="28736"/>
                    <a:pt x="19920" y="28331"/>
                  </a:cubicBezTo>
                  <a:cubicBezTo>
                    <a:pt x="20539" y="27796"/>
                    <a:pt x="20884" y="27010"/>
                    <a:pt x="21182" y="26248"/>
                  </a:cubicBezTo>
                  <a:cubicBezTo>
                    <a:pt x="23742" y="19628"/>
                    <a:pt x="24527" y="12210"/>
                    <a:pt x="28397" y="6245"/>
                  </a:cubicBezTo>
                  <a:cubicBezTo>
                    <a:pt x="29492" y="4531"/>
                    <a:pt x="30826" y="2209"/>
                    <a:pt x="29433" y="721"/>
                  </a:cubicBezTo>
                  <a:cubicBezTo>
                    <a:pt x="28993" y="249"/>
                    <a:pt x="28357" y="37"/>
                    <a:pt x="27697" y="37"/>
                  </a:cubicBezTo>
                  <a:cubicBezTo>
                    <a:pt x="27143" y="37"/>
                    <a:pt x="26571" y="187"/>
                    <a:pt x="26087" y="459"/>
                  </a:cubicBezTo>
                  <a:cubicBezTo>
                    <a:pt x="25028" y="1054"/>
                    <a:pt x="24313" y="2078"/>
                    <a:pt x="23694" y="3126"/>
                  </a:cubicBezTo>
                  <a:cubicBezTo>
                    <a:pt x="23318" y="1317"/>
                    <a:pt x="21507" y="1"/>
                    <a:pt x="19690" y="1"/>
                  </a:cubicBezTo>
                  <a:close/>
                </a:path>
              </a:pathLst>
            </a:custGeom>
            <a:solidFill>
              <a:srgbClr val="83B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1;p89">
              <a:extLst>
                <a:ext uri="{FF2B5EF4-FFF2-40B4-BE49-F238E27FC236}">
                  <a16:creationId xmlns:a16="http://schemas.microsoft.com/office/drawing/2014/main" id="{77CB1C71-E0AC-47C2-964A-1EA9572A4B57}"/>
                </a:ext>
              </a:extLst>
            </p:cNvPr>
            <p:cNvSpPr/>
            <p:nvPr/>
          </p:nvSpPr>
          <p:spPr>
            <a:xfrm>
              <a:off x="3733755" y="3422080"/>
              <a:ext cx="192518" cy="498512"/>
            </a:xfrm>
            <a:custGeom>
              <a:avLst/>
              <a:gdLst/>
              <a:ahLst/>
              <a:cxnLst/>
              <a:rect l="l" t="t" r="r" b="b"/>
              <a:pathLst>
                <a:path w="5049" h="13074" extrusionOk="0">
                  <a:moveTo>
                    <a:pt x="5049" y="1"/>
                  </a:moveTo>
                  <a:lnTo>
                    <a:pt x="5049" y="1"/>
                  </a:lnTo>
                  <a:cubicBezTo>
                    <a:pt x="4406" y="989"/>
                    <a:pt x="3858" y="2037"/>
                    <a:pt x="3323" y="3096"/>
                  </a:cubicBezTo>
                  <a:cubicBezTo>
                    <a:pt x="2787" y="4132"/>
                    <a:pt x="2287" y="5192"/>
                    <a:pt x="1810" y="6264"/>
                  </a:cubicBezTo>
                  <a:cubicBezTo>
                    <a:pt x="1358" y="7347"/>
                    <a:pt x="906" y="8430"/>
                    <a:pt x="584" y="9585"/>
                  </a:cubicBezTo>
                  <a:cubicBezTo>
                    <a:pt x="239" y="10716"/>
                    <a:pt x="1" y="11883"/>
                    <a:pt x="1" y="13074"/>
                  </a:cubicBezTo>
                  <a:cubicBezTo>
                    <a:pt x="370" y="11943"/>
                    <a:pt x="775" y="10871"/>
                    <a:pt x="1215" y="9800"/>
                  </a:cubicBezTo>
                  <a:cubicBezTo>
                    <a:pt x="1668" y="8728"/>
                    <a:pt x="2144" y="7680"/>
                    <a:pt x="2620" y="6609"/>
                  </a:cubicBezTo>
                  <a:cubicBezTo>
                    <a:pt x="3084" y="5513"/>
                    <a:pt x="3549" y="4442"/>
                    <a:pt x="3942" y="3347"/>
                  </a:cubicBezTo>
                  <a:cubicBezTo>
                    <a:pt x="4358" y="2239"/>
                    <a:pt x="4751" y="1144"/>
                    <a:pt x="5049" y="1"/>
                  </a:cubicBezTo>
                  <a:close/>
                </a:path>
              </a:pathLst>
            </a:custGeom>
            <a:solidFill>
              <a:srgbClr val="2B6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82;p89">
              <a:extLst>
                <a:ext uri="{FF2B5EF4-FFF2-40B4-BE49-F238E27FC236}">
                  <a16:creationId xmlns:a16="http://schemas.microsoft.com/office/drawing/2014/main" id="{C5B330FA-ACE4-4AFF-A2CA-8743345F13AE}"/>
                </a:ext>
              </a:extLst>
            </p:cNvPr>
            <p:cNvSpPr/>
            <p:nvPr/>
          </p:nvSpPr>
          <p:spPr>
            <a:xfrm>
              <a:off x="3536274" y="3361719"/>
              <a:ext cx="197971" cy="540264"/>
            </a:xfrm>
            <a:custGeom>
              <a:avLst/>
              <a:gdLst/>
              <a:ahLst/>
              <a:cxnLst/>
              <a:rect l="l" t="t" r="r" b="b"/>
              <a:pathLst>
                <a:path w="5192" h="14169" extrusionOk="0">
                  <a:moveTo>
                    <a:pt x="5192" y="0"/>
                  </a:moveTo>
                  <a:lnTo>
                    <a:pt x="5192" y="0"/>
                  </a:lnTo>
                  <a:cubicBezTo>
                    <a:pt x="4477" y="1072"/>
                    <a:pt x="3727" y="2084"/>
                    <a:pt x="3072" y="3191"/>
                  </a:cubicBezTo>
                  <a:cubicBezTo>
                    <a:pt x="2417" y="4287"/>
                    <a:pt x="1834" y="5430"/>
                    <a:pt x="1346" y="6620"/>
                  </a:cubicBezTo>
                  <a:cubicBezTo>
                    <a:pt x="882" y="7811"/>
                    <a:pt x="477" y="9049"/>
                    <a:pt x="274" y="10335"/>
                  </a:cubicBezTo>
                  <a:cubicBezTo>
                    <a:pt x="60" y="11597"/>
                    <a:pt x="0" y="12907"/>
                    <a:pt x="167" y="14169"/>
                  </a:cubicBezTo>
                  <a:cubicBezTo>
                    <a:pt x="358" y="12907"/>
                    <a:pt x="608" y="11680"/>
                    <a:pt x="941" y="10478"/>
                  </a:cubicBezTo>
                  <a:cubicBezTo>
                    <a:pt x="1048" y="10180"/>
                    <a:pt x="1132" y="9882"/>
                    <a:pt x="1203" y="9585"/>
                  </a:cubicBezTo>
                  <a:lnTo>
                    <a:pt x="1501" y="8692"/>
                  </a:lnTo>
                  <a:cubicBezTo>
                    <a:pt x="1715" y="8097"/>
                    <a:pt x="1905" y="7513"/>
                    <a:pt x="2155" y="6942"/>
                  </a:cubicBezTo>
                  <a:cubicBezTo>
                    <a:pt x="2620" y="5775"/>
                    <a:pt x="3144" y="4644"/>
                    <a:pt x="3679" y="3501"/>
                  </a:cubicBezTo>
                  <a:cubicBezTo>
                    <a:pt x="4203" y="2358"/>
                    <a:pt x="4811" y="1239"/>
                    <a:pt x="5192" y="0"/>
                  </a:cubicBezTo>
                  <a:close/>
                </a:path>
              </a:pathLst>
            </a:custGeom>
            <a:solidFill>
              <a:srgbClr val="2B6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83;p89">
              <a:extLst>
                <a:ext uri="{FF2B5EF4-FFF2-40B4-BE49-F238E27FC236}">
                  <a16:creationId xmlns:a16="http://schemas.microsoft.com/office/drawing/2014/main" id="{2634E12C-519C-4AFF-894C-359FE0E24F8C}"/>
                </a:ext>
              </a:extLst>
            </p:cNvPr>
            <p:cNvSpPr/>
            <p:nvPr/>
          </p:nvSpPr>
          <p:spPr>
            <a:xfrm>
              <a:off x="3322892" y="3458419"/>
              <a:ext cx="108556" cy="433576"/>
            </a:xfrm>
            <a:custGeom>
              <a:avLst/>
              <a:gdLst/>
              <a:ahLst/>
              <a:cxnLst/>
              <a:rect l="l" t="t" r="r" b="b"/>
              <a:pathLst>
                <a:path w="2847" h="11371" extrusionOk="0">
                  <a:moveTo>
                    <a:pt x="60" y="0"/>
                  </a:moveTo>
                  <a:cubicBezTo>
                    <a:pt x="1" y="989"/>
                    <a:pt x="48" y="1977"/>
                    <a:pt x="143" y="2953"/>
                  </a:cubicBezTo>
                  <a:cubicBezTo>
                    <a:pt x="251" y="3941"/>
                    <a:pt x="441" y="4906"/>
                    <a:pt x="667" y="5870"/>
                  </a:cubicBezTo>
                  <a:cubicBezTo>
                    <a:pt x="905" y="6835"/>
                    <a:pt x="1191" y="7775"/>
                    <a:pt x="1548" y="8704"/>
                  </a:cubicBezTo>
                  <a:cubicBezTo>
                    <a:pt x="1906" y="9621"/>
                    <a:pt x="2322" y="10514"/>
                    <a:pt x="2846" y="11371"/>
                  </a:cubicBezTo>
                  <a:cubicBezTo>
                    <a:pt x="2668" y="10383"/>
                    <a:pt x="2429" y="9442"/>
                    <a:pt x="2203" y="8489"/>
                  </a:cubicBezTo>
                  <a:lnTo>
                    <a:pt x="1525" y="5668"/>
                  </a:lnTo>
                  <a:lnTo>
                    <a:pt x="822" y="2834"/>
                  </a:lnTo>
                  <a:cubicBezTo>
                    <a:pt x="584" y="1905"/>
                    <a:pt x="358" y="953"/>
                    <a:pt x="60" y="0"/>
                  </a:cubicBezTo>
                  <a:close/>
                </a:path>
              </a:pathLst>
            </a:custGeom>
            <a:solidFill>
              <a:srgbClr val="2B6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4;p89">
              <a:extLst>
                <a:ext uri="{FF2B5EF4-FFF2-40B4-BE49-F238E27FC236}">
                  <a16:creationId xmlns:a16="http://schemas.microsoft.com/office/drawing/2014/main" id="{7706BD6B-6AD5-4A85-B7E0-F770D04E99B3}"/>
                </a:ext>
              </a:extLst>
            </p:cNvPr>
            <p:cNvSpPr/>
            <p:nvPr/>
          </p:nvSpPr>
          <p:spPr>
            <a:xfrm>
              <a:off x="3097728" y="3709015"/>
              <a:ext cx="202966" cy="238846"/>
            </a:xfrm>
            <a:custGeom>
              <a:avLst/>
              <a:gdLst/>
              <a:ahLst/>
              <a:cxnLst/>
              <a:rect l="l" t="t" r="r" b="b"/>
              <a:pathLst>
                <a:path w="5323" h="6264" extrusionOk="0">
                  <a:moveTo>
                    <a:pt x="0" y="1"/>
                  </a:moveTo>
                  <a:lnTo>
                    <a:pt x="0" y="1"/>
                  </a:lnTo>
                  <a:cubicBezTo>
                    <a:pt x="202" y="691"/>
                    <a:pt x="500" y="1310"/>
                    <a:pt x="857" y="1917"/>
                  </a:cubicBezTo>
                  <a:cubicBezTo>
                    <a:pt x="1214" y="2537"/>
                    <a:pt x="1631" y="3096"/>
                    <a:pt x="2084" y="3632"/>
                  </a:cubicBezTo>
                  <a:cubicBezTo>
                    <a:pt x="2524" y="4168"/>
                    <a:pt x="3036" y="4656"/>
                    <a:pt x="3572" y="5108"/>
                  </a:cubicBezTo>
                  <a:cubicBezTo>
                    <a:pt x="4108" y="5549"/>
                    <a:pt x="4691" y="5954"/>
                    <a:pt x="5322" y="6263"/>
                  </a:cubicBezTo>
                  <a:cubicBezTo>
                    <a:pt x="4929" y="5668"/>
                    <a:pt x="4489" y="5132"/>
                    <a:pt x="4060" y="4620"/>
                  </a:cubicBezTo>
                  <a:cubicBezTo>
                    <a:pt x="3631" y="4084"/>
                    <a:pt x="3203" y="3561"/>
                    <a:pt x="2750" y="3049"/>
                  </a:cubicBezTo>
                  <a:lnTo>
                    <a:pt x="1417" y="1525"/>
                  </a:lnTo>
                  <a:cubicBezTo>
                    <a:pt x="964" y="1001"/>
                    <a:pt x="500" y="489"/>
                    <a:pt x="0" y="1"/>
                  </a:cubicBezTo>
                  <a:close/>
                </a:path>
              </a:pathLst>
            </a:custGeom>
            <a:solidFill>
              <a:srgbClr val="2B6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5;p89">
              <a:extLst>
                <a:ext uri="{FF2B5EF4-FFF2-40B4-BE49-F238E27FC236}">
                  <a16:creationId xmlns:a16="http://schemas.microsoft.com/office/drawing/2014/main" id="{4227AA80-E1CB-40C4-88B0-95F6D7491DCE}"/>
                </a:ext>
              </a:extLst>
            </p:cNvPr>
            <p:cNvSpPr/>
            <p:nvPr/>
          </p:nvSpPr>
          <p:spPr>
            <a:xfrm>
              <a:off x="3030502" y="3579217"/>
              <a:ext cx="147144" cy="149813"/>
            </a:xfrm>
            <a:custGeom>
              <a:avLst/>
              <a:gdLst/>
              <a:ahLst/>
              <a:cxnLst/>
              <a:rect l="l" t="t" r="r" b="b"/>
              <a:pathLst>
                <a:path w="3859" h="3929" extrusionOk="0">
                  <a:moveTo>
                    <a:pt x="2345" y="1"/>
                  </a:moveTo>
                  <a:cubicBezTo>
                    <a:pt x="1929" y="1"/>
                    <a:pt x="1518" y="114"/>
                    <a:pt x="1132" y="297"/>
                  </a:cubicBezTo>
                  <a:cubicBezTo>
                    <a:pt x="834" y="440"/>
                    <a:pt x="537" y="642"/>
                    <a:pt x="382" y="940"/>
                  </a:cubicBezTo>
                  <a:cubicBezTo>
                    <a:pt x="287" y="1083"/>
                    <a:pt x="239" y="1261"/>
                    <a:pt x="215" y="1428"/>
                  </a:cubicBezTo>
                  <a:cubicBezTo>
                    <a:pt x="37" y="2250"/>
                    <a:pt x="1" y="3095"/>
                    <a:pt x="156" y="3928"/>
                  </a:cubicBezTo>
                  <a:cubicBezTo>
                    <a:pt x="287" y="3190"/>
                    <a:pt x="501" y="2500"/>
                    <a:pt x="775" y="1809"/>
                  </a:cubicBezTo>
                  <a:cubicBezTo>
                    <a:pt x="870" y="1583"/>
                    <a:pt x="977" y="1381"/>
                    <a:pt x="1120" y="1190"/>
                  </a:cubicBezTo>
                  <a:cubicBezTo>
                    <a:pt x="1418" y="833"/>
                    <a:pt x="1882" y="630"/>
                    <a:pt x="2358" y="595"/>
                  </a:cubicBezTo>
                  <a:cubicBezTo>
                    <a:pt x="2480" y="579"/>
                    <a:pt x="2603" y="573"/>
                    <a:pt x="2727" y="573"/>
                  </a:cubicBezTo>
                  <a:cubicBezTo>
                    <a:pt x="3076" y="573"/>
                    <a:pt x="3432" y="625"/>
                    <a:pt x="3775" y="678"/>
                  </a:cubicBezTo>
                  <a:lnTo>
                    <a:pt x="3859" y="666"/>
                  </a:lnTo>
                  <a:cubicBezTo>
                    <a:pt x="3549" y="285"/>
                    <a:pt x="3061" y="71"/>
                    <a:pt x="2561" y="11"/>
                  </a:cubicBezTo>
                  <a:cubicBezTo>
                    <a:pt x="2489" y="4"/>
                    <a:pt x="2417" y="1"/>
                    <a:pt x="2345" y="1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6;p89">
              <a:extLst>
                <a:ext uri="{FF2B5EF4-FFF2-40B4-BE49-F238E27FC236}">
                  <a16:creationId xmlns:a16="http://schemas.microsoft.com/office/drawing/2014/main" id="{7BB35BEF-9224-42C5-B48D-931C831132C9}"/>
                </a:ext>
              </a:extLst>
            </p:cNvPr>
            <p:cNvSpPr/>
            <p:nvPr/>
          </p:nvSpPr>
          <p:spPr>
            <a:xfrm>
              <a:off x="3225734" y="3307039"/>
              <a:ext cx="285136" cy="194997"/>
            </a:xfrm>
            <a:custGeom>
              <a:avLst/>
              <a:gdLst/>
              <a:ahLst/>
              <a:cxnLst/>
              <a:rect l="l" t="t" r="r" b="b"/>
              <a:pathLst>
                <a:path w="7478" h="5114" extrusionOk="0">
                  <a:moveTo>
                    <a:pt x="4454" y="1"/>
                  </a:moveTo>
                  <a:cubicBezTo>
                    <a:pt x="3256" y="1"/>
                    <a:pt x="2108" y="608"/>
                    <a:pt x="1239" y="1434"/>
                  </a:cubicBezTo>
                  <a:cubicBezTo>
                    <a:pt x="84" y="2518"/>
                    <a:pt x="1" y="5113"/>
                    <a:pt x="1" y="5113"/>
                  </a:cubicBezTo>
                  <a:cubicBezTo>
                    <a:pt x="1" y="5113"/>
                    <a:pt x="703" y="3327"/>
                    <a:pt x="882" y="3030"/>
                  </a:cubicBezTo>
                  <a:cubicBezTo>
                    <a:pt x="1429" y="2101"/>
                    <a:pt x="2072" y="1101"/>
                    <a:pt x="3084" y="768"/>
                  </a:cubicBezTo>
                  <a:cubicBezTo>
                    <a:pt x="3337" y="680"/>
                    <a:pt x="3601" y="640"/>
                    <a:pt x="3867" y="640"/>
                  </a:cubicBezTo>
                  <a:cubicBezTo>
                    <a:pt x="4465" y="640"/>
                    <a:pt x="5074" y="840"/>
                    <a:pt x="5585" y="1137"/>
                  </a:cubicBezTo>
                  <a:cubicBezTo>
                    <a:pt x="6335" y="1589"/>
                    <a:pt x="7478" y="2839"/>
                    <a:pt x="7478" y="2839"/>
                  </a:cubicBezTo>
                  <a:cubicBezTo>
                    <a:pt x="7311" y="2280"/>
                    <a:pt x="7061" y="1744"/>
                    <a:pt x="6751" y="1256"/>
                  </a:cubicBezTo>
                  <a:cubicBezTo>
                    <a:pt x="6525" y="910"/>
                    <a:pt x="6251" y="601"/>
                    <a:pt x="5918" y="375"/>
                  </a:cubicBezTo>
                  <a:cubicBezTo>
                    <a:pt x="5573" y="172"/>
                    <a:pt x="5180" y="65"/>
                    <a:pt x="4799" y="17"/>
                  </a:cubicBezTo>
                  <a:cubicBezTo>
                    <a:pt x="4684" y="6"/>
                    <a:pt x="4569" y="1"/>
                    <a:pt x="4454" y="1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87;p89">
              <a:extLst>
                <a:ext uri="{FF2B5EF4-FFF2-40B4-BE49-F238E27FC236}">
                  <a16:creationId xmlns:a16="http://schemas.microsoft.com/office/drawing/2014/main" id="{39712F67-DC57-4860-96DE-94220DCA69A2}"/>
                </a:ext>
              </a:extLst>
            </p:cNvPr>
            <p:cNvSpPr/>
            <p:nvPr/>
          </p:nvSpPr>
          <p:spPr>
            <a:xfrm>
              <a:off x="3561707" y="3197298"/>
              <a:ext cx="291466" cy="207580"/>
            </a:xfrm>
            <a:custGeom>
              <a:avLst/>
              <a:gdLst/>
              <a:ahLst/>
              <a:cxnLst/>
              <a:rect l="l" t="t" r="r" b="b"/>
              <a:pathLst>
                <a:path w="7644" h="5444" extrusionOk="0">
                  <a:moveTo>
                    <a:pt x="4895" y="0"/>
                  </a:moveTo>
                  <a:cubicBezTo>
                    <a:pt x="4345" y="0"/>
                    <a:pt x="3793" y="156"/>
                    <a:pt x="3334" y="455"/>
                  </a:cubicBezTo>
                  <a:cubicBezTo>
                    <a:pt x="2786" y="836"/>
                    <a:pt x="2370" y="1371"/>
                    <a:pt x="1989" y="1907"/>
                  </a:cubicBezTo>
                  <a:cubicBezTo>
                    <a:pt x="1167" y="2991"/>
                    <a:pt x="345" y="4122"/>
                    <a:pt x="0" y="5443"/>
                  </a:cubicBezTo>
                  <a:cubicBezTo>
                    <a:pt x="417" y="4860"/>
                    <a:pt x="822" y="4265"/>
                    <a:pt x="1238" y="3693"/>
                  </a:cubicBezTo>
                  <a:cubicBezTo>
                    <a:pt x="1715" y="3003"/>
                    <a:pt x="2203" y="2324"/>
                    <a:pt x="2834" y="1752"/>
                  </a:cubicBezTo>
                  <a:cubicBezTo>
                    <a:pt x="3453" y="1205"/>
                    <a:pt x="4251" y="788"/>
                    <a:pt x="5084" y="752"/>
                  </a:cubicBezTo>
                  <a:cubicBezTo>
                    <a:pt x="5106" y="752"/>
                    <a:pt x="5129" y="752"/>
                    <a:pt x="5151" y="752"/>
                  </a:cubicBezTo>
                  <a:cubicBezTo>
                    <a:pt x="6084" y="752"/>
                    <a:pt x="7060" y="1236"/>
                    <a:pt x="7537" y="2038"/>
                  </a:cubicBezTo>
                  <a:lnTo>
                    <a:pt x="7644" y="2145"/>
                  </a:lnTo>
                  <a:cubicBezTo>
                    <a:pt x="7418" y="1264"/>
                    <a:pt x="6763" y="514"/>
                    <a:pt x="5918" y="193"/>
                  </a:cubicBezTo>
                  <a:cubicBezTo>
                    <a:pt x="5594" y="63"/>
                    <a:pt x="5245" y="0"/>
                    <a:pt x="4895" y="0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8;p89">
              <a:extLst>
                <a:ext uri="{FF2B5EF4-FFF2-40B4-BE49-F238E27FC236}">
                  <a16:creationId xmlns:a16="http://schemas.microsoft.com/office/drawing/2014/main" id="{F060ED24-D13C-4F6D-B478-55BB66C1F17B}"/>
                </a:ext>
              </a:extLst>
            </p:cNvPr>
            <p:cNvSpPr/>
            <p:nvPr/>
          </p:nvSpPr>
          <p:spPr>
            <a:xfrm>
              <a:off x="3919911" y="3204047"/>
              <a:ext cx="197513" cy="83238"/>
            </a:xfrm>
            <a:custGeom>
              <a:avLst/>
              <a:gdLst/>
              <a:ahLst/>
              <a:cxnLst/>
              <a:rect l="l" t="t" r="r" b="b"/>
              <a:pathLst>
                <a:path w="5180" h="2183" extrusionOk="0">
                  <a:moveTo>
                    <a:pt x="3571" y="0"/>
                  </a:moveTo>
                  <a:cubicBezTo>
                    <a:pt x="3335" y="0"/>
                    <a:pt x="3095" y="43"/>
                    <a:pt x="2870" y="123"/>
                  </a:cubicBezTo>
                  <a:cubicBezTo>
                    <a:pt x="2310" y="325"/>
                    <a:pt x="1846" y="694"/>
                    <a:pt x="1405" y="1099"/>
                  </a:cubicBezTo>
                  <a:cubicBezTo>
                    <a:pt x="971" y="1476"/>
                    <a:pt x="560" y="1863"/>
                    <a:pt x="65" y="2147"/>
                  </a:cubicBezTo>
                  <a:lnTo>
                    <a:pt x="65" y="2147"/>
                  </a:lnTo>
                  <a:cubicBezTo>
                    <a:pt x="647" y="2130"/>
                    <a:pt x="1116" y="1619"/>
                    <a:pt x="1643" y="1385"/>
                  </a:cubicBezTo>
                  <a:cubicBezTo>
                    <a:pt x="2227" y="1116"/>
                    <a:pt x="2853" y="846"/>
                    <a:pt x="3501" y="846"/>
                  </a:cubicBezTo>
                  <a:cubicBezTo>
                    <a:pt x="3541" y="846"/>
                    <a:pt x="3580" y="847"/>
                    <a:pt x="3620" y="849"/>
                  </a:cubicBezTo>
                  <a:cubicBezTo>
                    <a:pt x="4298" y="873"/>
                    <a:pt x="5037" y="1337"/>
                    <a:pt x="5120" y="2028"/>
                  </a:cubicBezTo>
                  <a:cubicBezTo>
                    <a:pt x="5179" y="1409"/>
                    <a:pt x="5048" y="730"/>
                    <a:pt x="4572" y="325"/>
                  </a:cubicBezTo>
                  <a:cubicBezTo>
                    <a:pt x="4291" y="102"/>
                    <a:pt x="3935" y="0"/>
                    <a:pt x="3571" y="0"/>
                  </a:cubicBezTo>
                  <a:close/>
                  <a:moveTo>
                    <a:pt x="65" y="2147"/>
                  </a:moveTo>
                  <a:cubicBezTo>
                    <a:pt x="55" y="2147"/>
                    <a:pt x="46" y="2147"/>
                    <a:pt x="36" y="2147"/>
                  </a:cubicBezTo>
                  <a:lnTo>
                    <a:pt x="0" y="2183"/>
                  </a:lnTo>
                  <a:cubicBezTo>
                    <a:pt x="22" y="2171"/>
                    <a:pt x="43" y="2159"/>
                    <a:pt x="65" y="2147"/>
                  </a:cubicBezTo>
                  <a:close/>
                </a:path>
              </a:pathLst>
            </a:custGeom>
            <a:solidFill>
              <a:srgbClr val="ACD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89;p89">
              <a:extLst>
                <a:ext uri="{FF2B5EF4-FFF2-40B4-BE49-F238E27FC236}">
                  <a16:creationId xmlns:a16="http://schemas.microsoft.com/office/drawing/2014/main" id="{9E14DFC6-D40F-4419-964E-48D5A8525E21}"/>
                </a:ext>
              </a:extLst>
            </p:cNvPr>
            <p:cNvSpPr/>
            <p:nvPr/>
          </p:nvSpPr>
          <p:spPr>
            <a:xfrm>
              <a:off x="781873" y="3790958"/>
              <a:ext cx="3577890" cy="813122"/>
            </a:xfrm>
            <a:custGeom>
              <a:avLst/>
              <a:gdLst/>
              <a:ahLst/>
              <a:cxnLst/>
              <a:rect l="l" t="t" r="r" b="b"/>
              <a:pathLst>
                <a:path w="93834" h="21325" extrusionOk="0">
                  <a:moveTo>
                    <a:pt x="67318" y="1"/>
                  </a:moveTo>
                  <a:cubicBezTo>
                    <a:pt x="67164" y="1"/>
                    <a:pt x="67009" y="3"/>
                    <a:pt x="66854" y="7"/>
                  </a:cubicBezTo>
                  <a:cubicBezTo>
                    <a:pt x="64008" y="78"/>
                    <a:pt x="60305" y="340"/>
                    <a:pt x="57805" y="1709"/>
                  </a:cubicBezTo>
                  <a:cubicBezTo>
                    <a:pt x="55460" y="2983"/>
                    <a:pt x="53459" y="3864"/>
                    <a:pt x="51709" y="4448"/>
                  </a:cubicBezTo>
                  <a:cubicBezTo>
                    <a:pt x="49714" y="5111"/>
                    <a:pt x="48053" y="5373"/>
                    <a:pt x="46618" y="5373"/>
                  </a:cubicBezTo>
                  <a:cubicBezTo>
                    <a:pt x="44859" y="5373"/>
                    <a:pt x="43439" y="4979"/>
                    <a:pt x="42160" y="4448"/>
                  </a:cubicBezTo>
                  <a:cubicBezTo>
                    <a:pt x="39440" y="3311"/>
                    <a:pt x="37361" y="1534"/>
                    <a:pt x="34001" y="1534"/>
                  </a:cubicBezTo>
                  <a:cubicBezTo>
                    <a:pt x="33699" y="1534"/>
                    <a:pt x="33388" y="1548"/>
                    <a:pt x="33064" y="1578"/>
                  </a:cubicBezTo>
                  <a:cubicBezTo>
                    <a:pt x="29706" y="1876"/>
                    <a:pt x="26396" y="2566"/>
                    <a:pt x="23110" y="3364"/>
                  </a:cubicBezTo>
                  <a:lnTo>
                    <a:pt x="22027" y="3626"/>
                  </a:lnTo>
                  <a:cubicBezTo>
                    <a:pt x="17931" y="4626"/>
                    <a:pt x="13835" y="5710"/>
                    <a:pt x="9680" y="6269"/>
                  </a:cubicBezTo>
                  <a:cubicBezTo>
                    <a:pt x="9323" y="6317"/>
                    <a:pt x="8954" y="6365"/>
                    <a:pt x="8597" y="6412"/>
                  </a:cubicBezTo>
                  <a:cubicBezTo>
                    <a:pt x="7406" y="6543"/>
                    <a:pt x="6215" y="6638"/>
                    <a:pt x="5025" y="6662"/>
                  </a:cubicBezTo>
                  <a:lnTo>
                    <a:pt x="5441" y="6936"/>
                  </a:lnTo>
                  <a:cubicBezTo>
                    <a:pt x="4620" y="6638"/>
                    <a:pt x="3749" y="6494"/>
                    <a:pt x="2875" y="6494"/>
                  </a:cubicBezTo>
                  <a:cubicBezTo>
                    <a:pt x="1898" y="6494"/>
                    <a:pt x="918" y="6674"/>
                    <a:pt x="0" y="7019"/>
                  </a:cubicBezTo>
                  <a:lnTo>
                    <a:pt x="0" y="8091"/>
                  </a:lnTo>
                  <a:lnTo>
                    <a:pt x="12" y="12484"/>
                  </a:lnTo>
                  <a:cubicBezTo>
                    <a:pt x="12" y="13389"/>
                    <a:pt x="727" y="14151"/>
                    <a:pt x="1643" y="14211"/>
                  </a:cubicBezTo>
                  <a:lnTo>
                    <a:pt x="8608" y="14639"/>
                  </a:lnTo>
                  <a:lnTo>
                    <a:pt x="8608" y="13211"/>
                  </a:lnTo>
                  <a:cubicBezTo>
                    <a:pt x="8608" y="13211"/>
                    <a:pt x="8704" y="13205"/>
                    <a:pt x="8873" y="13205"/>
                  </a:cubicBezTo>
                  <a:cubicBezTo>
                    <a:pt x="8958" y="13205"/>
                    <a:pt x="9061" y="13207"/>
                    <a:pt x="9180" y="13211"/>
                  </a:cubicBezTo>
                  <a:cubicBezTo>
                    <a:pt x="9406" y="13223"/>
                    <a:pt x="9668" y="13223"/>
                    <a:pt x="10001" y="13246"/>
                  </a:cubicBezTo>
                  <a:cubicBezTo>
                    <a:pt x="12359" y="13377"/>
                    <a:pt x="17169" y="13842"/>
                    <a:pt x="19503" y="15723"/>
                  </a:cubicBezTo>
                  <a:cubicBezTo>
                    <a:pt x="19503" y="15723"/>
                    <a:pt x="26659" y="21105"/>
                    <a:pt x="33803" y="21105"/>
                  </a:cubicBezTo>
                  <a:cubicBezTo>
                    <a:pt x="33826" y="21105"/>
                    <a:pt x="33850" y="21105"/>
                    <a:pt x="33874" y="21104"/>
                  </a:cubicBezTo>
                  <a:lnTo>
                    <a:pt x="51102" y="21009"/>
                  </a:lnTo>
                  <a:cubicBezTo>
                    <a:pt x="52769" y="20997"/>
                    <a:pt x="54400" y="20807"/>
                    <a:pt x="56031" y="20426"/>
                  </a:cubicBezTo>
                  <a:cubicBezTo>
                    <a:pt x="59490" y="19619"/>
                    <a:pt x="62986" y="19355"/>
                    <a:pt x="66078" y="19355"/>
                  </a:cubicBezTo>
                  <a:cubicBezTo>
                    <a:pt x="70605" y="19355"/>
                    <a:pt x="74264" y="19921"/>
                    <a:pt x="75664" y="20176"/>
                  </a:cubicBezTo>
                  <a:cubicBezTo>
                    <a:pt x="75700" y="20176"/>
                    <a:pt x="75736" y="20188"/>
                    <a:pt x="75760" y="20188"/>
                  </a:cubicBezTo>
                  <a:cubicBezTo>
                    <a:pt x="76081" y="20235"/>
                    <a:pt x="76379" y="20331"/>
                    <a:pt x="76688" y="20402"/>
                  </a:cubicBezTo>
                  <a:cubicBezTo>
                    <a:pt x="79175" y="21076"/>
                    <a:pt x="81410" y="21325"/>
                    <a:pt x="83355" y="21325"/>
                  </a:cubicBezTo>
                  <a:cubicBezTo>
                    <a:pt x="87286" y="21325"/>
                    <a:pt x="90031" y="20309"/>
                    <a:pt x="91274" y="19735"/>
                  </a:cubicBezTo>
                  <a:cubicBezTo>
                    <a:pt x="92643" y="19021"/>
                    <a:pt x="93667" y="17925"/>
                    <a:pt x="93655" y="15806"/>
                  </a:cubicBezTo>
                  <a:cubicBezTo>
                    <a:pt x="93655" y="14806"/>
                    <a:pt x="93357" y="13877"/>
                    <a:pt x="92881" y="13187"/>
                  </a:cubicBezTo>
                  <a:cubicBezTo>
                    <a:pt x="92452" y="12556"/>
                    <a:pt x="92464" y="11710"/>
                    <a:pt x="92929" y="11079"/>
                  </a:cubicBezTo>
                  <a:cubicBezTo>
                    <a:pt x="93012" y="10960"/>
                    <a:pt x="93107" y="10829"/>
                    <a:pt x="93179" y="10675"/>
                  </a:cubicBezTo>
                  <a:cubicBezTo>
                    <a:pt x="93583" y="9936"/>
                    <a:pt x="93833" y="8817"/>
                    <a:pt x="93833" y="7555"/>
                  </a:cubicBezTo>
                  <a:cubicBezTo>
                    <a:pt x="93821" y="6138"/>
                    <a:pt x="93488" y="4900"/>
                    <a:pt x="92988" y="4186"/>
                  </a:cubicBezTo>
                  <a:cubicBezTo>
                    <a:pt x="92952" y="4150"/>
                    <a:pt x="92929" y="4090"/>
                    <a:pt x="92881" y="4043"/>
                  </a:cubicBezTo>
                  <a:cubicBezTo>
                    <a:pt x="92774" y="3912"/>
                    <a:pt x="92702" y="3757"/>
                    <a:pt x="92643" y="3590"/>
                  </a:cubicBezTo>
                  <a:cubicBezTo>
                    <a:pt x="92250" y="3507"/>
                    <a:pt x="91869" y="3424"/>
                    <a:pt x="91464" y="3364"/>
                  </a:cubicBezTo>
                  <a:cubicBezTo>
                    <a:pt x="89035" y="2959"/>
                    <a:pt x="86440" y="2924"/>
                    <a:pt x="83951" y="2805"/>
                  </a:cubicBezTo>
                  <a:cubicBezTo>
                    <a:pt x="83582" y="2793"/>
                    <a:pt x="83225" y="2781"/>
                    <a:pt x="82868" y="2745"/>
                  </a:cubicBezTo>
                  <a:lnTo>
                    <a:pt x="82808" y="2745"/>
                  </a:lnTo>
                  <a:cubicBezTo>
                    <a:pt x="77427" y="2352"/>
                    <a:pt x="72675" y="1"/>
                    <a:pt x="67318" y="1"/>
                  </a:cubicBezTo>
                  <a:close/>
                </a:path>
              </a:pathLst>
            </a:custGeom>
            <a:solidFill>
              <a:srgbClr val="6B5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0;p89">
              <a:extLst>
                <a:ext uri="{FF2B5EF4-FFF2-40B4-BE49-F238E27FC236}">
                  <a16:creationId xmlns:a16="http://schemas.microsoft.com/office/drawing/2014/main" id="{21926EAB-5B19-4D71-B13A-BCB01206D4DB}"/>
                </a:ext>
              </a:extLst>
            </p:cNvPr>
            <p:cNvSpPr/>
            <p:nvPr/>
          </p:nvSpPr>
          <p:spPr>
            <a:xfrm>
              <a:off x="3219823" y="3853379"/>
              <a:ext cx="66766" cy="48082"/>
            </a:xfrm>
            <a:custGeom>
              <a:avLst/>
              <a:gdLst/>
              <a:ahLst/>
              <a:cxnLst/>
              <a:rect l="l" t="t" r="r" b="b"/>
              <a:pathLst>
                <a:path w="1751" h="1261" extrusionOk="0">
                  <a:moveTo>
                    <a:pt x="775" y="1"/>
                  </a:moveTo>
                  <a:lnTo>
                    <a:pt x="691" y="36"/>
                  </a:lnTo>
                  <a:cubicBezTo>
                    <a:pt x="263" y="156"/>
                    <a:pt x="1" y="644"/>
                    <a:pt x="120" y="1084"/>
                  </a:cubicBezTo>
                  <a:cubicBezTo>
                    <a:pt x="132" y="1132"/>
                    <a:pt x="144" y="1191"/>
                    <a:pt x="191" y="1215"/>
                  </a:cubicBezTo>
                  <a:cubicBezTo>
                    <a:pt x="227" y="1250"/>
                    <a:pt x="278" y="1261"/>
                    <a:pt x="330" y="1261"/>
                  </a:cubicBezTo>
                  <a:cubicBezTo>
                    <a:pt x="365" y="1261"/>
                    <a:pt x="400" y="1256"/>
                    <a:pt x="429" y="1251"/>
                  </a:cubicBezTo>
                  <a:cubicBezTo>
                    <a:pt x="679" y="1203"/>
                    <a:pt x="929" y="1168"/>
                    <a:pt x="1203" y="1132"/>
                  </a:cubicBezTo>
                  <a:cubicBezTo>
                    <a:pt x="1310" y="1108"/>
                    <a:pt x="1430" y="1096"/>
                    <a:pt x="1513" y="1037"/>
                  </a:cubicBezTo>
                  <a:cubicBezTo>
                    <a:pt x="1751" y="894"/>
                    <a:pt x="1739" y="501"/>
                    <a:pt x="1549" y="298"/>
                  </a:cubicBezTo>
                  <a:cubicBezTo>
                    <a:pt x="1346" y="84"/>
                    <a:pt x="1049" y="13"/>
                    <a:pt x="775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1;p89">
              <a:extLst>
                <a:ext uri="{FF2B5EF4-FFF2-40B4-BE49-F238E27FC236}">
                  <a16:creationId xmlns:a16="http://schemas.microsoft.com/office/drawing/2014/main" id="{2312F193-2E27-4D8A-87C7-81F0D25A91E1}"/>
                </a:ext>
              </a:extLst>
            </p:cNvPr>
            <p:cNvSpPr/>
            <p:nvPr/>
          </p:nvSpPr>
          <p:spPr>
            <a:xfrm>
              <a:off x="3694708" y="3883616"/>
              <a:ext cx="40913" cy="43811"/>
            </a:xfrm>
            <a:custGeom>
              <a:avLst/>
              <a:gdLst/>
              <a:ahLst/>
              <a:cxnLst/>
              <a:rect l="l" t="t" r="r" b="b"/>
              <a:pathLst>
                <a:path w="1073" h="1149" extrusionOk="0">
                  <a:moveTo>
                    <a:pt x="325" y="1"/>
                  </a:moveTo>
                  <a:cubicBezTo>
                    <a:pt x="314" y="1"/>
                    <a:pt x="305" y="2"/>
                    <a:pt x="298" y="5"/>
                  </a:cubicBezTo>
                  <a:cubicBezTo>
                    <a:pt x="239" y="17"/>
                    <a:pt x="203" y="65"/>
                    <a:pt x="191" y="125"/>
                  </a:cubicBezTo>
                  <a:cubicBezTo>
                    <a:pt x="144" y="279"/>
                    <a:pt x="84" y="434"/>
                    <a:pt x="48" y="589"/>
                  </a:cubicBezTo>
                  <a:cubicBezTo>
                    <a:pt x="25" y="648"/>
                    <a:pt x="1" y="720"/>
                    <a:pt x="13" y="791"/>
                  </a:cubicBezTo>
                  <a:cubicBezTo>
                    <a:pt x="60" y="994"/>
                    <a:pt x="358" y="1148"/>
                    <a:pt x="560" y="1148"/>
                  </a:cubicBezTo>
                  <a:cubicBezTo>
                    <a:pt x="787" y="1137"/>
                    <a:pt x="941" y="1018"/>
                    <a:pt x="1025" y="875"/>
                  </a:cubicBezTo>
                  <a:lnTo>
                    <a:pt x="1025" y="791"/>
                  </a:lnTo>
                  <a:cubicBezTo>
                    <a:pt x="1072" y="517"/>
                    <a:pt x="775" y="136"/>
                    <a:pt x="417" y="17"/>
                  </a:cubicBezTo>
                  <a:cubicBezTo>
                    <a:pt x="384" y="9"/>
                    <a:pt x="350" y="1"/>
                    <a:pt x="325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2;p89">
              <a:extLst>
                <a:ext uri="{FF2B5EF4-FFF2-40B4-BE49-F238E27FC236}">
                  <a16:creationId xmlns:a16="http://schemas.microsoft.com/office/drawing/2014/main" id="{454A10AD-212A-48DA-B371-4617298CEA6E}"/>
                </a:ext>
              </a:extLst>
            </p:cNvPr>
            <p:cNvSpPr/>
            <p:nvPr/>
          </p:nvSpPr>
          <p:spPr>
            <a:xfrm>
              <a:off x="3007357" y="3903711"/>
              <a:ext cx="47243" cy="38321"/>
            </a:xfrm>
            <a:custGeom>
              <a:avLst/>
              <a:gdLst/>
              <a:ahLst/>
              <a:cxnLst/>
              <a:rect l="l" t="t" r="r" b="b"/>
              <a:pathLst>
                <a:path w="1239" h="1005" extrusionOk="0">
                  <a:moveTo>
                    <a:pt x="773" y="1"/>
                  </a:moveTo>
                  <a:cubicBezTo>
                    <a:pt x="533" y="1"/>
                    <a:pt x="246" y="139"/>
                    <a:pt x="72" y="348"/>
                  </a:cubicBezTo>
                  <a:cubicBezTo>
                    <a:pt x="48" y="371"/>
                    <a:pt x="13" y="419"/>
                    <a:pt x="13" y="443"/>
                  </a:cubicBezTo>
                  <a:cubicBezTo>
                    <a:pt x="1" y="502"/>
                    <a:pt x="48" y="550"/>
                    <a:pt x="96" y="586"/>
                  </a:cubicBezTo>
                  <a:cubicBezTo>
                    <a:pt x="203" y="681"/>
                    <a:pt x="346" y="788"/>
                    <a:pt x="465" y="895"/>
                  </a:cubicBezTo>
                  <a:cubicBezTo>
                    <a:pt x="525" y="943"/>
                    <a:pt x="572" y="979"/>
                    <a:pt x="644" y="1002"/>
                  </a:cubicBezTo>
                  <a:cubicBezTo>
                    <a:pt x="654" y="1004"/>
                    <a:pt x="664" y="1004"/>
                    <a:pt x="675" y="1004"/>
                  </a:cubicBezTo>
                  <a:cubicBezTo>
                    <a:pt x="862" y="1004"/>
                    <a:pt x="1100" y="812"/>
                    <a:pt x="1167" y="610"/>
                  </a:cubicBezTo>
                  <a:cubicBezTo>
                    <a:pt x="1239" y="407"/>
                    <a:pt x="1167" y="229"/>
                    <a:pt x="1072" y="74"/>
                  </a:cubicBezTo>
                  <a:lnTo>
                    <a:pt x="1013" y="62"/>
                  </a:lnTo>
                  <a:cubicBezTo>
                    <a:pt x="945" y="20"/>
                    <a:pt x="862" y="1"/>
                    <a:pt x="773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3;p89">
              <a:extLst>
                <a:ext uri="{FF2B5EF4-FFF2-40B4-BE49-F238E27FC236}">
                  <a16:creationId xmlns:a16="http://schemas.microsoft.com/office/drawing/2014/main" id="{6D4E9665-6B80-4EFB-92BE-BF62F7DB951A}"/>
                </a:ext>
              </a:extLst>
            </p:cNvPr>
            <p:cNvSpPr/>
            <p:nvPr/>
          </p:nvSpPr>
          <p:spPr>
            <a:xfrm>
              <a:off x="3422376" y="3972500"/>
              <a:ext cx="256424" cy="177724"/>
            </a:xfrm>
            <a:custGeom>
              <a:avLst/>
              <a:gdLst/>
              <a:ahLst/>
              <a:cxnLst/>
              <a:rect l="l" t="t" r="r" b="b"/>
              <a:pathLst>
                <a:path w="6725" h="4661" extrusionOk="0">
                  <a:moveTo>
                    <a:pt x="4311" y="0"/>
                  </a:moveTo>
                  <a:cubicBezTo>
                    <a:pt x="4247" y="0"/>
                    <a:pt x="4182" y="3"/>
                    <a:pt x="4119" y="8"/>
                  </a:cubicBezTo>
                  <a:cubicBezTo>
                    <a:pt x="2821" y="115"/>
                    <a:pt x="1249" y="925"/>
                    <a:pt x="666" y="2116"/>
                  </a:cubicBezTo>
                  <a:cubicBezTo>
                    <a:pt x="654" y="2151"/>
                    <a:pt x="630" y="2187"/>
                    <a:pt x="618" y="2235"/>
                  </a:cubicBezTo>
                  <a:cubicBezTo>
                    <a:pt x="606" y="2246"/>
                    <a:pt x="606" y="2258"/>
                    <a:pt x="594" y="2270"/>
                  </a:cubicBezTo>
                  <a:cubicBezTo>
                    <a:pt x="1" y="3701"/>
                    <a:pt x="1266" y="4660"/>
                    <a:pt x="2534" y="4660"/>
                  </a:cubicBezTo>
                  <a:cubicBezTo>
                    <a:pt x="2690" y="4660"/>
                    <a:pt x="2847" y="4646"/>
                    <a:pt x="2999" y="4616"/>
                  </a:cubicBezTo>
                  <a:cubicBezTo>
                    <a:pt x="4297" y="4342"/>
                    <a:pt x="6666" y="3675"/>
                    <a:pt x="6690" y="2008"/>
                  </a:cubicBezTo>
                  <a:cubicBezTo>
                    <a:pt x="6724" y="781"/>
                    <a:pt x="5447" y="0"/>
                    <a:pt x="4311" y="0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4;p89">
              <a:extLst>
                <a:ext uri="{FF2B5EF4-FFF2-40B4-BE49-F238E27FC236}">
                  <a16:creationId xmlns:a16="http://schemas.microsoft.com/office/drawing/2014/main" id="{E93CF186-EDB6-45B0-B40E-0C1099239C82}"/>
                </a:ext>
              </a:extLst>
            </p:cNvPr>
            <p:cNvSpPr/>
            <p:nvPr/>
          </p:nvSpPr>
          <p:spPr>
            <a:xfrm>
              <a:off x="3888567" y="4209559"/>
              <a:ext cx="113551" cy="91970"/>
            </a:xfrm>
            <a:custGeom>
              <a:avLst/>
              <a:gdLst/>
              <a:ahLst/>
              <a:cxnLst/>
              <a:rect l="l" t="t" r="r" b="b"/>
              <a:pathLst>
                <a:path w="2978" h="2412" extrusionOk="0">
                  <a:moveTo>
                    <a:pt x="1650" y="1"/>
                  </a:moveTo>
                  <a:cubicBezTo>
                    <a:pt x="1399" y="1"/>
                    <a:pt x="1145" y="71"/>
                    <a:pt x="929" y="209"/>
                  </a:cubicBezTo>
                  <a:cubicBezTo>
                    <a:pt x="382" y="554"/>
                    <a:pt x="1" y="1256"/>
                    <a:pt x="346" y="1875"/>
                  </a:cubicBezTo>
                  <a:cubicBezTo>
                    <a:pt x="558" y="2262"/>
                    <a:pt x="914" y="2412"/>
                    <a:pt x="1293" y="2412"/>
                  </a:cubicBezTo>
                  <a:cubicBezTo>
                    <a:pt x="1510" y="2412"/>
                    <a:pt x="1733" y="2363"/>
                    <a:pt x="1941" y="2280"/>
                  </a:cubicBezTo>
                  <a:cubicBezTo>
                    <a:pt x="1989" y="2268"/>
                    <a:pt x="2049" y="2245"/>
                    <a:pt x="2084" y="2221"/>
                  </a:cubicBezTo>
                  <a:cubicBezTo>
                    <a:pt x="2132" y="2209"/>
                    <a:pt x="2180" y="2173"/>
                    <a:pt x="2203" y="2149"/>
                  </a:cubicBezTo>
                  <a:cubicBezTo>
                    <a:pt x="2715" y="1768"/>
                    <a:pt x="2977" y="1137"/>
                    <a:pt x="2656" y="554"/>
                  </a:cubicBezTo>
                  <a:cubicBezTo>
                    <a:pt x="2443" y="180"/>
                    <a:pt x="2051" y="1"/>
                    <a:pt x="1650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5;p89">
              <a:extLst>
                <a:ext uri="{FF2B5EF4-FFF2-40B4-BE49-F238E27FC236}">
                  <a16:creationId xmlns:a16="http://schemas.microsoft.com/office/drawing/2014/main" id="{966776A8-BFA5-47D6-A2C0-7520544C6ADC}"/>
                </a:ext>
              </a:extLst>
            </p:cNvPr>
            <p:cNvSpPr/>
            <p:nvPr/>
          </p:nvSpPr>
          <p:spPr>
            <a:xfrm>
              <a:off x="3941684" y="424517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6;p89">
              <a:extLst>
                <a:ext uri="{FF2B5EF4-FFF2-40B4-BE49-F238E27FC236}">
                  <a16:creationId xmlns:a16="http://schemas.microsoft.com/office/drawing/2014/main" id="{1433C98B-61FC-47C8-9E18-E905628B96CB}"/>
                </a:ext>
              </a:extLst>
            </p:cNvPr>
            <p:cNvSpPr/>
            <p:nvPr/>
          </p:nvSpPr>
          <p:spPr>
            <a:xfrm>
              <a:off x="3941684" y="4244297"/>
              <a:ext cx="496" cy="915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" y="24"/>
                  </a:lnTo>
                  <a:cubicBezTo>
                    <a:pt x="13" y="0"/>
                    <a:pt x="13" y="0"/>
                    <a:pt x="1" y="24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97;p89">
              <a:extLst>
                <a:ext uri="{FF2B5EF4-FFF2-40B4-BE49-F238E27FC236}">
                  <a16:creationId xmlns:a16="http://schemas.microsoft.com/office/drawing/2014/main" id="{B1C609E3-02E7-4FD8-965D-1145C8EA3A68}"/>
                </a:ext>
              </a:extLst>
            </p:cNvPr>
            <p:cNvSpPr/>
            <p:nvPr/>
          </p:nvSpPr>
          <p:spPr>
            <a:xfrm>
              <a:off x="3941684" y="424517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98;p89">
              <a:extLst>
                <a:ext uri="{FF2B5EF4-FFF2-40B4-BE49-F238E27FC236}">
                  <a16:creationId xmlns:a16="http://schemas.microsoft.com/office/drawing/2014/main" id="{F8752333-2EDC-4CA1-BFF6-AA515AA2A4A1}"/>
                </a:ext>
              </a:extLst>
            </p:cNvPr>
            <p:cNvSpPr/>
            <p:nvPr/>
          </p:nvSpPr>
          <p:spPr>
            <a:xfrm>
              <a:off x="2207404" y="4104928"/>
              <a:ext cx="248722" cy="147334"/>
            </a:xfrm>
            <a:custGeom>
              <a:avLst/>
              <a:gdLst/>
              <a:ahLst/>
              <a:cxnLst/>
              <a:rect l="l" t="t" r="r" b="b"/>
              <a:pathLst>
                <a:path w="6523" h="3864" extrusionOk="0">
                  <a:moveTo>
                    <a:pt x="4897" y="1"/>
                  </a:moveTo>
                  <a:cubicBezTo>
                    <a:pt x="4382" y="1"/>
                    <a:pt x="3847" y="100"/>
                    <a:pt x="3489" y="190"/>
                  </a:cubicBezTo>
                  <a:cubicBezTo>
                    <a:pt x="2644" y="393"/>
                    <a:pt x="1" y="738"/>
                    <a:pt x="370" y="2095"/>
                  </a:cubicBezTo>
                  <a:cubicBezTo>
                    <a:pt x="695" y="3265"/>
                    <a:pt x="2340" y="3863"/>
                    <a:pt x="3504" y="3863"/>
                  </a:cubicBezTo>
                  <a:cubicBezTo>
                    <a:pt x="3619" y="3863"/>
                    <a:pt x="3730" y="3857"/>
                    <a:pt x="3835" y="3846"/>
                  </a:cubicBezTo>
                  <a:cubicBezTo>
                    <a:pt x="5156" y="3703"/>
                    <a:pt x="6192" y="2548"/>
                    <a:pt x="6383" y="1262"/>
                  </a:cubicBezTo>
                  <a:cubicBezTo>
                    <a:pt x="6523" y="265"/>
                    <a:pt x="5738" y="1"/>
                    <a:pt x="4897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99;p89">
              <a:extLst>
                <a:ext uri="{FF2B5EF4-FFF2-40B4-BE49-F238E27FC236}">
                  <a16:creationId xmlns:a16="http://schemas.microsoft.com/office/drawing/2014/main" id="{83BDC6C8-C1C2-4395-9D1E-7C3B42416C3D}"/>
                </a:ext>
              </a:extLst>
            </p:cNvPr>
            <p:cNvSpPr/>
            <p:nvPr/>
          </p:nvSpPr>
          <p:spPr>
            <a:xfrm>
              <a:off x="1651262" y="3997780"/>
              <a:ext cx="212498" cy="105696"/>
            </a:xfrm>
            <a:custGeom>
              <a:avLst/>
              <a:gdLst/>
              <a:ahLst/>
              <a:cxnLst/>
              <a:rect l="l" t="t" r="r" b="b"/>
              <a:pathLst>
                <a:path w="5573" h="2772" extrusionOk="0">
                  <a:moveTo>
                    <a:pt x="2653" y="1"/>
                  </a:moveTo>
                  <a:cubicBezTo>
                    <a:pt x="1978" y="1"/>
                    <a:pt x="1328" y="213"/>
                    <a:pt x="751" y="595"/>
                  </a:cubicBezTo>
                  <a:cubicBezTo>
                    <a:pt x="667" y="631"/>
                    <a:pt x="572" y="691"/>
                    <a:pt x="489" y="798"/>
                  </a:cubicBezTo>
                  <a:cubicBezTo>
                    <a:pt x="382" y="881"/>
                    <a:pt x="310" y="976"/>
                    <a:pt x="275" y="1072"/>
                  </a:cubicBezTo>
                  <a:cubicBezTo>
                    <a:pt x="84" y="1405"/>
                    <a:pt x="1" y="1774"/>
                    <a:pt x="215" y="2131"/>
                  </a:cubicBezTo>
                  <a:cubicBezTo>
                    <a:pt x="501" y="2607"/>
                    <a:pt x="1156" y="2655"/>
                    <a:pt x="1644" y="2715"/>
                  </a:cubicBezTo>
                  <a:cubicBezTo>
                    <a:pt x="1970" y="2753"/>
                    <a:pt x="2296" y="2771"/>
                    <a:pt x="2621" y="2771"/>
                  </a:cubicBezTo>
                  <a:cubicBezTo>
                    <a:pt x="2996" y="2771"/>
                    <a:pt x="3369" y="2747"/>
                    <a:pt x="3739" y="2703"/>
                  </a:cubicBezTo>
                  <a:cubicBezTo>
                    <a:pt x="4275" y="2619"/>
                    <a:pt x="4966" y="2596"/>
                    <a:pt x="5204" y="2012"/>
                  </a:cubicBezTo>
                  <a:cubicBezTo>
                    <a:pt x="5573" y="1060"/>
                    <a:pt x="4180" y="286"/>
                    <a:pt x="3477" y="107"/>
                  </a:cubicBezTo>
                  <a:cubicBezTo>
                    <a:pt x="3200" y="35"/>
                    <a:pt x="2924" y="1"/>
                    <a:pt x="2653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0;p89">
              <a:extLst>
                <a:ext uri="{FF2B5EF4-FFF2-40B4-BE49-F238E27FC236}">
                  <a16:creationId xmlns:a16="http://schemas.microsoft.com/office/drawing/2014/main" id="{07E094DA-59B0-4C55-BCDF-48672D15B198}"/>
                </a:ext>
              </a:extLst>
            </p:cNvPr>
            <p:cNvSpPr/>
            <p:nvPr/>
          </p:nvSpPr>
          <p:spPr>
            <a:xfrm>
              <a:off x="2749057" y="4074652"/>
              <a:ext cx="70388" cy="61618"/>
            </a:xfrm>
            <a:custGeom>
              <a:avLst/>
              <a:gdLst/>
              <a:ahLst/>
              <a:cxnLst/>
              <a:rect l="l" t="t" r="r" b="b"/>
              <a:pathLst>
                <a:path w="1846" h="1616" extrusionOk="0">
                  <a:moveTo>
                    <a:pt x="958" y="0"/>
                  </a:moveTo>
                  <a:cubicBezTo>
                    <a:pt x="777" y="0"/>
                    <a:pt x="597" y="66"/>
                    <a:pt x="464" y="210"/>
                  </a:cubicBezTo>
                  <a:cubicBezTo>
                    <a:pt x="405" y="270"/>
                    <a:pt x="357" y="329"/>
                    <a:pt x="298" y="389"/>
                  </a:cubicBezTo>
                  <a:cubicBezTo>
                    <a:pt x="95" y="603"/>
                    <a:pt x="0" y="996"/>
                    <a:pt x="179" y="1258"/>
                  </a:cubicBezTo>
                  <a:cubicBezTo>
                    <a:pt x="348" y="1508"/>
                    <a:pt x="585" y="1615"/>
                    <a:pt x="847" y="1615"/>
                  </a:cubicBezTo>
                  <a:cubicBezTo>
                    <a:pt x="897" y="1615"/>
                    <a:pt x="948" y="1611"/>
                    <a:pt x="1000" y="1603"/>
                  </a:cubicBezTo>
                  <a:cubicBezTo>
                    <a:pt x="1214" y="1580"/>
                    <a:pt x="1405" y="1437"/>
                    <a:pt x="1548" y="1294"/>
                  </a:cubicBezTo>
                  <a:cubicBezTo>
                    <a:pt x="1822" y="1020"/>
                    <a:pt x="1845" y="532"/>
                    <a:pt x="1548" y="270"/>
                  </a:cubicBezTo>
                  <a:cubicBezTo>
                    <a:pt x="1548" y="270"/>
                    <a:pt x="1536" y="246"/>
                    <a:pt x="1524" y="246"/>
                  </a:cubicBezTo>
                  <a:cubicBezTo>
                    <a:pt x="1512" y="234"/>
                    <a:pt x="1512" y="222"/>
                    <a:pt x="1488" y="210"/>
                  </a:cubicBezTo>
                  <a:cubicBezTo>
                    <a:pt x="1347" y="75"/>
                    <a:pt x="1152" y="0"/>
                    <a:pt x="958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1;p89">
              <a:extLst>
                <a:ext uri="{FF2B5EF4-FFF2-40B4-BE49-F238E27FC236}">
                  <a16:creationId xmlns:a16="http://schemas.microsoft.com/office/drawing/2014/main" id="{34417507-F92E-4533-B970-D6841E12231F}"/>
                </a:ext>
              </a:extLst>
            </p:cNvPr>
            <p:cNvSpPr/>
            <p:nvPr/>
          </p:nvSpPr>
          <p:spPr>
            <a:xfrm>
              <a:off x="4027936" y="4018981"/>
              <a:ext cx="70426" cy="61732"/>
            </a:xfrm>
            <a:custGeom>
              <a:avLst/>
              <a:gdLst/>
              <a:ahLst/>
              <a:cxnLst/>
              <a:rect l="l" t="t" r="r" b="b"/>
              <a:pathLst>
                <a:path w="1847" h="1619" extrusionOk="0">
                  <a:moveTo>
                    <a:pt x="942" y="0"/>
                  </a:moveTo>
                  <a:cubicBezTo>
                    <a:pt x="762" y="0"/>
                    <a:pt x="584" y="64"/>
                    <a:pt x="453" y="206"/>
                  </a:cubicBezTo>
                  <a:cubicBezTo>
                    <a:pt x="394" y="265"/>
                    <a:pt x="346" y="325"/>
                    <a:pt x="299" y="385"/>
                  </a:cubicBezTo>
                  <a:cubicBezTo>
                    <a:pt x="84" y="611"/>
                    <a:pt x="1" y="992"/>
                    <a:pt x="180" y="1266"/>
                  </a:cubicBezTo>
                  <a:cubicBezTo>
                    <a:pt x="343" y="1521"/>
                    <a:pt x="585" y="1619"/>
                    <a:pt x="854" y="1619"/>
                  </a:cubicBezTo>
                  <a:cubicBezTo>
                    <a:pt x="898" y="1619"/>
                    <a:pt x="944" y="1616"/>
                    <a:pt x="989" y="1611"/>
                  </a:cubicBezTo>
                  <a:cubicBezTo>
                    <a:pt x="1203" y="1575"/>
                    <a:pt x="1394" y="1444"/>
                    <a:pt x="1549" y="1289"/>
                  </a:cubicBezTo>
                  <a:cubicBezTo>
                    <a:pt x="1811" y="1027"/>
                    <a:pt x="1846" y="551"/>
                    <a:pt x="1549" y="265"/>
                  </a:cubicBezTo>
                  <a:cubicBezTo>
                    <a:pt x="1549" y="265"/>
                    <a:pt x="1525" y="254"/>
                    <a:pt x="1513" y="254"/>
                  </a:cubicBezTo>
                  <a:cubicBezTo>
                    <a:pt x="1501" y="242"/>
                    <a:pt x="1501" y="218"/>
                    <a:pt x="1489" y="206"/>
                  </a:cubicBezTo>
                  <a:cubicBezTo>
                    <a:pt x="1340" y="76"/>
                    <a:pt x="1139" y="0"/>
                    <a:pt x="942" y="0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2;p89">
              <a:extLst>
                <a:ext uri="{FF2B5EF4-FFF2-40B4-BE49-F238E27FC236}">
                  <a16:creationId xmlns:a16="http://schemas.microsoft.com/office/drawing/2014/main" id="{DE918CD0-724B-4D1E-927A-AEE0BCC05CAE}"/>
                </a:ext>
              </a:extLst>
            </p:cNvPr>
            <p:cNvSpPr/>
            <p:nvPr/>
          </p:nvSpPr>
          <p:spPr>
            <a:xfrm>
              <a:off x="3064554" y="4013719"/>
              <a:ext cx="110806" cy="121253"/>
            </a:xfrm>
            <a:custGeom>
              <a:avLst/>
              <a:gdLst/>
              <a:ahLst/>
              <a:cxnLst/>
              <a:rect l="l" t="t" r="r" b="b"/>
              <a:pathLst>
                <a:path w="2906" h="3180" extrusionOk="0">
                  <a:moveTo>
                    <a:pt x="1304" y="0"/>
                  </a:moveTo>
                  <a:cubicBezTo>
                    <a:pt x="909" y="0"/>
                    <a:pt x="523" y="191"/>
                    <a:pt x="299" y="582"/>
                  </a:cubicBezTo>
                  <a:cubicBezTo>
                    <a:pt x="1" y="1094"/>
                    <a:pt x="25" y="1808"/>
                    <a:pt x="263" y="2344"/>
                  </a:cubicBezTo>
                  <a:cubicBezTo>
                    <a:pt x="275" y="2404"/>
                    <a:pt x="299" y="2439"/>
                    <a:pt x="334" y="2499"/>
                  </a:cubicBezTo>
                  <a:cubicBezTo>
                    <a:pt x="382" y="2594"/>
                    <a:pt x="441" y="2666"/>
                    <a:pt x="513" y="2713"/>
                  </a:cubicBezTo>
                  <a:cubicBezTo>
                    <a:pt x="760" y="2994"/>
                    <a:pt x="1092" y="3180"/>
                    <a:pt x="1499" y="3180"/>
                  </a:cubicBezTo>
                  <a:cubicBezTo>
                    <a:pt x="1523" y="3180"/>
                    <a:pt x="1548" y="3179"/>
                    <a:pt x="1572" y="3178"/>
                  </a:cubicBezTo>
                  <a:cubicBezTo>
                    <a:pt x="1989" y="3154"/>
                    <a:pt x="2358" y="2904"/>
                    <a:pt x="2561" y="2547"/>
                  </a:cubicBezTo>
                  <a:cubicBezTo>
                    <a:pt x="2906" y="1892"/>
                    <a:pt x="2727" y="951"/>
                    <a:pt x="2239" y="415"/>
                  </a:cubicBezTo>
                  <a:cubicBezTo>
                    <a:pt x="1986" y="141"/>
                    <a:pt x="1642" y="0"/>
                    <a:pt x="1304" y="0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3;p89">
              <a:extLst>
                <a:ext uri="{FF2B5EF4-FFF2-40B4-BE49-F238E27FC236}">
                  <a16:creationId xmlns:a16="http://schemas.microsoft.com/office/drawing/2014/main" id="{EE8DBB3B-A55C-4A1B-A278-430DE5494849}"/>
                </a:ext>
              </a:extLst>
            </p:cNvPr>
            <p:cNvSpPr/>
            <p:nvPr/>
          </p:nvSpPr>
          <p:spPr>
            <a:xfrm>
              <a:off x="2681832" y="4368146"/>
              <a:ext cx="116258" cy="96583"/>
            </a:xfrm>
            <a:custGeom>
              <a:avLst/>
              <a:gdLst/>
              <a:ahLst/>
              <a:cxnLst/>
              <a:rect l="l" t="t" r="r" b="b"/>
              <a:pathLst>
                <a:path w="3049" h="2533" extrusionOk="0">
                  <a:moveTo>
                    <a:pt x="2374" y="0"/>
                  </a:moveTo>
                  <a:cubicBezTo>
                    <a:pt x="1665" y="0"/>
                    <a:pt x="558" y="1286"/>
                    <a:pt x="310" y="1634"/>
                  </a:cubicBezTo>
                  <a:cubicBezTo>
                    <a:pt x="120" y="1896"/>
                    <a:pt x="1" y="2348"/>
                    <a:pt x="299" y="2491"/>
                  </a:cubicBezTo>
                  <a:cubicBezTo>
                    <a:pt x="346" y="2521"/>
                    <a:pt x="398" y="2533"/>
                    <a:pt x="452" y="2533"/>
                  </a:cubicBezTo>
                  <a:cubicBezTo>
                    <a:pt x="547" y="2533"/>
                    <a:pt x="648" y="2497"/>
                    <a:pt x="739" y="2467"/>
                  </a:cubicBezTo>
                  <a:cubicBezTo>
                    <a:pt x="1275" y="2277"/>
                    <a:pt x="1799" y="1991"/>
                    <a:pt x="2263" y="1645"/>
                  </a:cubicBezTo>
                  <a:cubicBezTo>
                    <a:pt x="2656" y="1348"/>
                    <a:pt x="3049" y="872"/>
                    <a:pt x="2870" y="407"/>
                  </a:cubicBezTo>
                  <a:cubicBezTo>
                    <a:pt x="2763" y="116"/>
                    <a:pt x="2586" y="0"/>
                    <a:pt x="2374" y="0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4;p89">
              <a:extLst>
                <a:ext uri="{FF2B5EF4-FFF2-40B4-BE49-F238E27FC236}">
                  <a16:creationId xmlns:a16="http://schemas.microsoft.com/office/drawing/2014/main" id="{3666D972-5D74-4DDA-9F45-AA2244CEC402}"/>
                </a:ext>
              </a:extLst>
            </p:cNvPr>
            <p:cNvSpPr/>
            <p:nvPr/>
          </p:nvSpPr>
          <p:spPr>
            <a:xfrm>
              <a:off x="1980410" y="3927238"/>
              <a:ext cx="88576" cy="37444"/>
            </a:xfrm>
            <a:custGeom>
              <a:avLst/>
              <a:gdLst/>
              <a:ahLst/>
              <a:cxnLst/>
              <a:rect l="l" t="t" r="r" b="b"/>
              <a:pathLst>
                <a:path w="2323" h="982" extrusionOk="0">
                  <a:moveTo>
                    <a:pt x="1706" y="1"/>
                  </a:moveTo>
                  <a:cubicBezTo>
                    <a:pt x="1233" y="1"/>
                    <a:pt x="602" y="208"/>
                    <a:pt x="417" y="290"/>
                  </a:cubicBezTo>
                  <a:cubicBezTo>
                    <a:pt x="215" y="385"/>
                    <a:pt x="1" y="576"/>
                    <a:pt x="120" y="766"/>
                  </a:cubicBezTo>
                  <a:cubicBezTo>
                    <a:pt x="179" y="862"/>
                    <a:pt x="275" y="886"/>
                    <a:pt x="370" y="897"/>
                  </a:cubicBezTo>
                  <a:cubicBezTo>
                    <a:pt x="612" y="952"/>
                    <a:pt x="855" y="981"/>
                    <a:pt x="1104" y="981"/>
                  </a:cubicBezTo>
                  <a:cubicBezTo>
                    <a:pt x="1234" y="981"/>
                    <a:pt x="1366" y="973"/>
                    <a:pt x="1501" y="957"/>
                  </a:cubicBezTo>
                  <a:cubicBezTo>
                    <a:pt x="1822" y="933"/>
                    <a:pt x="2203" y="814"/>
                    <a:pt x="2251" y="481"/>
                  </a:cubicBezTo>
                  <a:cubicBezTo>
                    <a:pt x="2322" y="115"/>
                    <a:pt x="2058" y="1"/>
                    <a:pt x="1706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5;p89">
              <a:extLst>
                <a:ext uri="{FF2B5EF4-FFF2-40B4-BE49-F238E27FC236}">
                  <a16:creationId xmlns:a16="http://schemas.microsoft.com/office/drawing/2014/main" id="{81335D31-7F51-4EDD-A340-683B2F026A80}"/>
                </a:ext>
              </a:extLst>
            </p:cNvPr>
            <p:cNvSpPr/>
            <p:nvPr/>
          </p:nvSpPr>
          <p:spPr>
            <a:xfrm>
              <a:off x="780500" y="3846591"/>
              <a:ext cx="329634" cy="502592"/>
            </a:xfrm>
            <a:custGeom>
              <a:avLst/>
              <a:gdLst/>
              <a:ahLst/>
              <a:cxnLst/>
              <a:rect l="l" t="t" r="r" b="b"/>
              <a:pathLst>
                <a:path w="8645" h="13181" extrusionOk="0">
                  <a:moveTo>
                    <a:pt x="8585" y="0"/>
                  </a:moveTo>
                  <a:lnTo>
                    <a:pt x="1620" y="500"/>
                  </a:lnTo>
                  <a:cubicBezTo>
                    <a:pt x="703" y="572"/>
                    <a:pt x="1" y="1334"/>
                    <a:pt x="1" y="2262"/>
                  </a:cubicBezTo>
                  <a:lnTo>
                    <a:pt x="12" y="5560"/>
                  </a:lnTo>
                  <a:lnTo>
                    <a:pt x="12" y="6632"/>
                  </a:lnTo>
                  <a:lnTo>
                    <a:pt x="48" y="11025"/>
                  </a:lnTo>
                  <a:cubicBezTo>
                    <a:pt x="48" y="11930"/>
                    <a:pt x="763" y="12692"/>
                    <a:pt x="1679" y="12752"/>
                  </a:cubicBezTo>
                  <a:lnTo>
                    <a:pt x="8644" y="13180"/>
                  </a:lnTo>
                  <a:lnTo>
                    <a:pt x="8644" y="11740"/>
                  </a:lnTo>
                  <a:lnTo>
                    <a:pt x="8644" y="10978"/>
                  </a:lnTo>
                  <a:lnTo>
                    <a:pt x="8621" y="6572"/>
                  </a:lnTo>
                  <a:lnTo>
                    <a:pt x="8609" y="4929"/>
                  </a:lnTo>
                  <a:lnTo>
                    <a:pt x="8585" y="1417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6;p89">
              <a:extLst>
                <a:ext uri="{FF2B5EF4-FFF2-40B4-BE49-F238E27FC236}">
                  <a16:creationId xmlns:a16="http://schemas.microsoft.com/office/drawing/2014/main" id="{E411B2DA-1663-4298-8BF5-28AE310639D4}"/>
                </a:ext>
              </a:extLst>
            </p:cNvPr>
            <p:cNvSpPr/>
            <p:nvPr/>
          </p:nvSpPr>
          <p:spPr>
            <a:xfrm>
              <a:off x="1108733" y="3560724"/>
              <a:ext cx="3251498" cy="1043351"/>
            </a:xfrm>
            <a:custGeom>
              <a:avLst/>
              <a:gdLst/>
              <a:ahLst/>
              <a:cxnLst/>
              <a:rect l="l" t="t" r="r" b="b"/>
              <a:pathLst>
                <a:path w="85274" h="27363" extrusionOk="0">
                  <a:moveTo>
                    <a:pt x="74905" y="0"/>
                  </a:moveTo>
                  <a:cubicBezTo>
                    <a:pt x="74709" y="0"/>
                    <a:pt x="74510" y="3"/>
                    <a:pt x="74308" y="8"/>
                  </a:cubicBezTo>
                  <a:lnTo>
                    <a:pt x="74308" y="10498"/>
                  </a:lnTo>
                  <a:lnTo>
                    <a:pt x="14550" y="10498"/>
                  </a:lnTo>
                  <a:lnTo>
                    <a:pt x="14550" y="3985"/>
                  </a:lnTo>
                  <a:cubicBezTo>
                    <a:pt x="12324" y="5199"/>
                    <a:pt x="10871" y="6307"/>
                    <a:pt x="10871" y="6307"/>
                  </a:cubicBezTo>
                  <a:cubicBezTo>
                    <a:pt x="8549" y="8223"/>
                    <a:pt x="3751" y="8747"/>
                    <a:pt x="1382" y="8890"/>
                  </a:cubicBezTo>
                  <a:cubicBezTo>
                    <a:pt x="1048" y="8902"/>
                    <a:pt x="787" y="8902"/>
                    <a:pt x="560" y="8926"/>
                  </a:cubicBezTo>
                  <a:cubicBezTo>
                    <a:pt x="203" y="8938"/>
                    <a:pt x="1" y="8938"/>
                    <a:pt x="1" y="8938"/>
                  </a:cubicBezTo>
                  <a:lnTo>
                    <a:pt x="13" y="12450"/>
                  </a:lnTo>
                  <a:lnTo>
                    <a:pt x="13" y="14081"/>
                  </a:lnTo>
                  <a:lnTo>
                    <a:pt x="36" y="18487"/>
                  </a:lnTo>
                  <a:lnTo>
                    <a:pt x="36" y="19249"/>
                  </a:lnTo>
                  <a:cubicBezTo>
                    <a:pt x="36" y="19249"/>
                    <a:pt x="132" y="19243"/>
                    <a:pt x="301" y="19243"/>
                  </a:cubicBezTo>
                  <a:cubicBezTo>
                    <a:pt x="386" y="19243"/>
                    <a:pt x="489" y="19245"/>
                    <a:pt x="608" y="19249"/>
                  </a:cubicBezTo>
                  <a:cubicBezTo>
                    <a:pt x="834" y="19261"/>
                    <a:pt x="1096" y="19261"/>
                    <a:pt x="1429" y="19284"/>
                  </a:cubicBezTo>
                  <a:cubicBezTo>
                    <a:pt x="3787" y="19415"/>
                    <a:pt x="8597" y="19880"/>
                    <a:pt x="10931" y="21761"/>
                  </a:cubicBezTo>
                  <a:cubicBezTo>
                    <a:pt x="10931" y="21761"/>
                    <a:pt x="18087" y="27143"/>
                    <a:pt x="25231" y="27143"/>
                  </a:cubicBezTo>
                  <a:cubicBezTo>
                    <a:pt x="25254" y="27143"/>
                    <a:pt x="25278" y="27143"/>
                    <a:pt x="25302" y="27142"/>
                  </a:cubicBezTo>
                  <a:lnTo>
                    <a:pt x="42530" y="27047"/>
                  </a:lnTo>
                  <a:cubicBezTo>
                    <a:pt x="44197" y="27035"/>
                    <a:pt x="45828" y="26845"/>
                    <a:pt x="47459" y="26464"/>
                  </a:cubicBezTo>
                  <a:cubicBezTo>
                    <a:pt x="50918" y="25657"/>
                    <a:pt x="54414" y="25393"/>
                    <a:pt x="57506" y="25393"/>
                  </a:cubicBezTo>
                  <a:cubicBezTo>
                    <a:pt x="62033" y="25393"/>
                    <a:pt x="65692" y="25959"/>
                    <a:pt x="67092" y="26214"/>
                  </a:cubicBezTo>
                  <a:cubicBezTo>
                    <a:pt x="67128" y="26214"/>
                    <a:pt x="67164" y="26226"/>
                    <a:pt x="67188" y="26226"/>
                  </a:cubicBezTo>
                  <a:cubicBezTo>
                    <a:pt x="67509" y="26273"/>
                    <a:pt x="67807" y="26369"/>
                    <a:pt x="68116" y="26440"/>
                  </a:cubicBezTo>
                  <a:cubicBezTo>
                    <a:pt x="70603" y="27114"/>
                    <a:pt x="72838" y="27363"/>
                    <a:pt x="74783" y="27363"/>
                  </a:cubicBezTo>
                  <a:cubicBezTo>
                    <a:pt x="78714" y="27363"/>
                    <a:pt x="81459" y="26347"/>
                    <a:pt x="82702" y="25773"/>
                  </a:cubicBezTo>
                  <a:cubicBezTo>
                    <a:pt x="84071" y="25059"/>
                    <a:pt x="85095" y="23963"/>
                    <a:pt x="85083" y="21844"/>
                  </a:cubicBezTo>
                  <a:cubicBezTo>
                    <a:pt x="85083" y="20844"/>
                    <a:pt x="84785" y="19915"/>
                    <a:pt x="84309" y="19225"/>
                  </a:cubicBezTo>
                  <a:cubicBezTo>
                    <a:pt x="83880" y="18594"/>
                    <a:pt x="83892" y="17748"/>
                    <a:pt x="84368" y="17141"/>
                  </a:cubicBezTo>
                  <a:cubicBezTo>
                    <a:pt x="84452" y="17022"/>
                    <a:pt x="84547" y="16879"/>
                    <a:pt x="84618" y="16736"/>
                  </a:cubicBezTo>
                  <a:cubicBezTo>
                    <a:pt x="85023" y="15986"/>
                    <a:pt x="85273" y="14879"/>
                    <a:pt x="85273" y="13605"/>
                  </a:cubicBezTo>
                  <a:cubicBezTo>
                    <a:pt x="85261" y="12200"/>
                    <a:pt x="84928" y="10962"/>
                    <a:pt x="84428" y="10248"/>
                  </a:cubicBezTo>
                  <a:cubicBezTo>
                    <a:pt x="84392" y="10200"/>
                    <a:pt x="84368" y="10140"/>
                    <a:pt x="84321" y="10093"/>
                  </a:cubicBezTo>
                  <a:cubicBezTo>
                    <a:pt x="84214" y="9962"/>
                    <a:pt x="84142" y="9819"/>
                    <a:pt x="84083" y="9652"/>
                  </a:cubicBezTo>
                  <a:cubicBezTo>
                    <a:pt x="83892" y="9128"/>
                    <a:pt x="83952" y="8521"/>
                    <a:pt x="84273" y="8033"/>
                  </a:cubicBezTo>
                  <a:cubicBezTo>
                    <a:pt x="84749" y="7330"/>
                    <a:pt x="85023" y="6402"/>
                    <a:pt x="85023" y="5414"/>
                  </a:cubicBezTo>
                  <a:cubicBezTo>
                    <a:pt x="85011" y="3282"/>
                    <a:pt x="83976" y="2211"/>
                    <a:pt x="82594" y="1508"/>
                  </a:cubicBezTo>
                  <a:cubicBezTo>
                    <a:pt x="81360" y="954"/>
                    <a:pt x="78705" y="0"/>
                    <a:pt x="74905" y="0"/>
                  </a:cubicBez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07;p89">
              <a:extLst>
                <a:ext uri="{FF2B5EF4-FFF2-40B4-BE49-F238E27FC236}">
                  <a16:creationId xmlns:a16="http://schemas.microsoft.com/office/drawing/2014/main" id="{B2095CD6-73B0-485D-8BE6-3EA75BDB8778}"/>
                </a:ext>
              </a:extLst>
            </p:cNvPr>
            <p:cNvSpPr/>
            <p:nvPr/>
          </p:nvSpPr>
          <p:spPr>
            <a:xfrm>
              <a:off x="1150067" y="3784400"/>
              <a:ext cx="471249" cy="429039"/>
            </a:xfrm>
            <a:custGeom>
              <a:avLst/>
              <a:gdLst/>
              <a:ahLst/>
              <a:cxnLst/>
              <a:rect l="l" t="t" r="r" b="b"/>
              <a:pathLst>
                <a:path w="12359" h="11252" extrusionOk="0">
                  <a:moveTo>
                    <a:pt x="12359" y="0"/>
                  </a:moveTo>
                  <a:cubicBezTo>
                    <a:pt x="11264" y="691"/>
                    <a:pt x="10561" y="1214"/>
                    <a:pt x="10466" y="1286"/>
                  </a:cubicBezTo>
                  <a:cubicBezTo>
                    <a:pt x="7930" y="3358"/>
                    <a:pt x="3048" y="3929"/>
                    <a:pt x="345" y="4096"/>
                  </a:cubicBezTo>
                  <a:cubicBezTo>
                    <a:pt x="226" y="4096"/>
                    <a:pt x="107" y="4108"/>
                    <a:pt x="0" y="4108"/>
                  </a:cubicBezTo>
                  <a:lnTo>
                    <a:pt x="12" y="6572"/>
                  </a:lnTo>
                  <a:lnTo>
                    <a:pt x="24" y="11251"/>
                  </a:lnTo>
                  <a:cubicBezTo>
                    <a:pt x="24" y="11251"/>
                    <a:pt x="9406" y="11251"/>
                    <a:pt x="12359" y="472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08;p89">
              <a:extLst>
                <a:ext uri="{FF2B5EF4-FFF2-40B4-BE49-F238E27FC236}">
                  <a16:creationId xmlns:a16="http://schemas.microsoft.com/office/drawing/2014/main" id="{DC8CBEC5-19D4-4B65-AD0B-E3170A83E0A6}"/>
                </a:ext>
              </a:extLst>
            </p:cNvPr>
            <p:cNvSpPr/>
            <p:nvPr/>
          </p:nvSpPr>
          <p:spPr>
            <a:xfrm>
              <a:off x="3983018" y="3601867"/>
              <a:ext cx="334629" cy="503735"/>
            </a:xfrm>
            <a:custGeom>
              <a:avLst/>
              <a:gdLst/>
              <a:ahLst/>
              <a:cxnLst/>
              <a:rect l="l" t="t" r="r" b="b"/>
              <a:pathLst>
                <a:path w="8776" h="13211" extrusionOk="0">
                  <a:moveTo>
                    <a:pt x="0" y="1"/>
                  </a:moveTo>
                  <a:lnTo>
                    <a:pt x="0" y="4966"/>
                  </a:lnTo>
                  <a:lnTo>
                    <a:pt x="0" y="9430"/>
                  </a:lnTo>
                  <a:cubicBezTo>
                    <a:pt x="2866" y="12754"/>
                    <a:pt x="6183" y="13211"/>
                    <a:pt x="7790" y="13211"/>
                  </a:cubicBezTo>
                  <a:cubicBezTo>
                    <a:pt x="8400" y="13211"/>
                    <a:pt x="8763" y="13145"/>
                    <a:pt x="8763" y="13145"/>
                  </a:cubicBezTo>
                  <a:cubicBezTo>
                    <a:pt x="8775" y="12931"/>
                    <a:pt x="8775" y="12740"/>
                    <a:pt x="8775" y="12526"/>
                  </a:cubicBezTo>
                  <a:cubicBezTo>
                    <a:pt x="8763" y="11193"/>
                    <a:pt x="8418" y="10228"/>
                    <a:pt x="8108" y="9764"/>
                  </a:cubicBezTo>
                  <a:cubicBezTo>
                    <a:pt x="8096" y="9728"/>
                    <a:pt x="8061" y="9716"/>
                    <a:pt x="8049" y="9680"/>
                  </a:cubicBezTo>
                  <a:lnTo>
                    <a:pt x="8037" y="9657"/>
                  </a:lnTo>
                  <a:cubicBezTo>
                    <a:pt x="7858" y="9430"/>
                    <a:pt x="7739" y="9180"/>
                    <a:pt x="7644" y="8942"/>
                  </a:cubicBezTo>
                  <a:cubicBezTo>
                    <a:pt x="7334" y="8073"/>
                    <a:pt x="7442" y="7097"/>
                    <a:pt x="7965" y="6323"/>
                  </a:cubicBezTo>
                  <a:cubicBezTo>
                    <a:pt x="8335" y="5775"/>
                    <a:pt x="8525" y="5061"/>
                    <a:pt x="8525" y="4311"/>
                  </a:cubicBezTo>
                  <a:cubicBezTo>
                    <a:pt x="8525" y="2894"/>
                    <a:pt x="8001" y="2049"/>
                    <a:pt x="6727" y="1394"/>
                  </a:cubicBezTo>
                  <a:cubicBezTo>
                    <a:pt x="5596" y="894"/>
                    <a:pt x="3286" y="7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18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3221;p89">
            <a:extLst>
              <a:ext uri="{FF2B5EF4-FFF2-40B4-BE49-F238E27FC236}">
                <a16:creationId xmlns:a16="http://schemas.microsoft.com/office/drawing/2014/main" id="{CE6150B7-889A-4838-AF3F-5E98E10CFCA3}"/>
              </a:ext>
            </a:extLst>
          </p:cNvPr>
          <p:cNvGrpSpPr/>
          <p:nvPr/>
        </p:nvGrpSpPr>
        <p:grpSpPr>
          <a:xfrm rot="1700277">
            <a:off x="7531843" y="218129"/>
            <a:ext cx="1125193" cy="1125193"/>
            <a:chOff x="-149451" y="2973528"/>
            <a:chExt cx="2344587" cy="2344587"/>
          </a:xfrm>
        </p:grpSpPr>
        <p:sp>
          <p:nvSpPr>
            <p:cNvPr id="52" name="Google Shape;3222;p89">
              <a:extLst>
                <a:ext uri="{FF2B5EF4-FFF2-40B4-BE49-F238E27FC236}">
                  <a16:creationId xmlns:a16="http://schemas.microsoft.com/office/drawing/2014/main" id="{9F9048BA-5906-4AE9-94A5-BA922F653C03}"/>
                </a:ext>
              </a:extLst>
            </p:cNvPr>
            <p:cNvSpPr/>
            <p:nvPr/>
          </p:nvSpPr>
          <p:spPr>
            <a:xfrm>
              <a:off x="-149451" y="2973528"/>
              <a:ext cx="2344587" cy="2344587"/>
            </a:xfrm>
            <a:custGeom>
              <a:avLst/>
              <a:gdLst/>
              <a:ahLst/>
              <a:cxnLst/>
              <a:rect l="l" t="t" r="r" b="b"/>
              <a:pathLst>
                <a:path w="51972" h="51972" extrusionOk="0">
                  <a:moveTo>
                    <a:pt x="25980" y="1"/>
                  </a:moveTo>
                  <a:cubicBezTo>
                    <a:pt x="11633" y="1"/>
                    <a:pt x="1" y="11633"/>
                    <a:pt x="1" y="25980"/>
                  </a:cubicBezTo>
                  <a:cubicBezTo>
                    <a:pt x="1" y="40339"/>
                    <a:pt x="11633" y="51971"/>
                    <a:pt x="25980" y="51971"/>
                  </a:cubicBezTo>
                  <a:cubicBezTo>
                    <a:pt x="40339" y="51971"/>
                    <a:pt x="51971" y="40339"/>
                    <a:pt x="51971" y="25980"/>
                  </a:cubicBezTo>
                  <a:cubicBezTo>
                    <a:pt x="51971" y="11633"/>
                    <a:pt x="40339" y="1"/>
                    <a:pt x="25980" y="1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23;p89">
              <a:extLst>
                <a:ext uri="{FF2B5EF4-FFF2-40B4-BE49-F238E27FC236}">
                  <a16:creationId xmlns:a16="http://schemas.microsoft.com/office/drawing/2014/main" id="{3EAB2C4E-9505-41DC-8E38-478E8BFABF9F}"/>
                </a:ext>
              </a:extLst>
            </p:cNvPr>
            <p:cNvSpPr/>
            <p:nvPr/>
          </p:nvSpPr>
          <p:spPr>
            <a:xfrm>
              <a:off x="184655" y="3002536"/>
              <a:ext cx="1127993" cy="1247406"/>
            </a:xfrm>
            <a:custGeom>
              <a:avLst/>
              <a:gdLst/>
              <a:ahLst/>
              <a:cxnLst/>
              <a:rect l="l" t="t" r="r" b="b"/>
              <a:pathLst>
                <a:path w="25004" h="27651" extrusionOk="0">
                  <a:moveTo>
                    <a:pt x="12811" y="1"/>
                  </a:moveTo>
                  <a:cubicBezTo>
                    <a:pt x="9180" y="810"/>
                    <a:pt x="5822" y="2394"/>
                    <a:pt x="2953" y="4561"/>
                  </a:cubicBezTo>
                  <a:cubicBezTo>
                    <a:pt x="2953" y="4561"/>
                    <a:pt x="2977" y="4823"/>
                    <a:pt x="3191" y="5180"/>
                  </a:cubicBezTo>
                  <a:cubicBezTo>
                    <a:pt x="3394" y="5537"/>
                    <a:pt x="3048" y="5739"/>
                    <a:pt x="3072" y="5858"/>
                  </a:cubicBezTo>
                  <a:cubicBezTo>
                    <a:pt x="3084" y="5966"/>
                    <a:pt x="3275" y="5954"/>
                    <a:pt x="3096" y="6156"/>
                  </a:cubicBezTo>
                  <a:cubicBezTo>
                    <a:pt x="2929" y="6370"/>
                    <a:pt x="3096" y="6323"/>
                    <a:pt x="2953" y="6466"/>
                  </a:cubicBezTo>
                  <a:cubicBezTo>
                    <a:pt x="2798" y="6620"/>
                    <a:pt x="2655" y="6751"/>
                    <a:pt x="2548" y="6823"/>
                  </a:cubicBezTo>
                  <a:cubicBezTo>
                    <a:pt x="2441" y="6906"/>
                    <a:pt x="2477" y="7109"/>
                    <a:pt x="2262" y="7359"/>
                  </a:cubicBezTo>
                  <a:cubicBezTo>
                    <a:pt x="2060" y="7621"/>
                    <a:pt x="1655" y="7823"/>
                    <a:pt x="1655" y="8228"/>
                  </a:cubicBezTo>
                  <a:cubicBezTo>
                    <a:pt x="1655" y="8609"/>
                    <a:pt x="1048" y="9145"/>
                    <a:pt x="965" y="9371"/>
                  </a:cubicBezTo>
                  <a:cubicBezTo>
                    <a:pt x="893" y="9585"/>
                    <a:pt x="286" y="10395"/>
                    <a:pt x="250" y="10931"/>
                  </a:cubicBezTo>
                  <a:cubicBezTo>
                    <a:pt x="227" y="11466"/>
                    <a:pt x="227" y="12038"/>
                    <a:pt x="250" y="12359"/>
                  </a:cubicBezTo>
                  <a:cubicBezTo>
                    <a:pt x="286" y="12693"/>
                    <a:pt x="310" y="13050"/>
                    <a:pt x="227" y="13431"/>
                  </a:cubicBezTo>
                  <a:cubicBezTo>
                    <a:pt x="155" y="13824"/>
                    <a:pt x="72" y="14181"/>
                    <a:pt x="36" y="14895"/>
                  </a:cubicBezTo>
                  <a:cubicBezTo>
                    <a:pt x="0" y="15610"/>
                    <a:pt x="286" y="15919"/>
                    <a:pt x="953" y="16145"/>
                  </a:cubicBezTo>
                  <a:cubicBezTo>
                    <a:pt x="1643" y="16348"/>
                    <a:pt x="2917" y="16967"/>
                    <a:pt x="3227" y="17419"/>
                  </a:cubicBezTo>
                  <a:cubicBezTo>
                    <a:pt x="3560" y="17884"/>
                    <a:pt x="3739" y="18455"/>
                    <a:pt x="3977" y="18527"/>
                  </a:cubicBezTo>
                  <a:cubicBezTo>
                    <a:pt x="4227" y="18598"/>
                    <a:pt x="4441" y="19348"/>
                    <a:pt x="5251" y="19908"/>
                  </a:cubicBezTo>
                  <a:cubicBezTo>
                    <a:pt x="6072" y="20479"/>
                    <a:pt x="7608" y="20551"/>
                    <a:pt x="8287" y="21277"/>
                  </a:cubicBezTo>
                  <a:cubicBezTo>
                    <a:pt x="8978" y="22003"/>
                    <a:pt x="10216" y="23789"/>
                    <a:pt x="10537" y="24777"/>
                  </a:cubicBezTo>
                  <a:cubicBezTo>
                    <a:pt x="10871" y="25766"/>
                    <a:pt x="11406" y="26111"/>
                    <a:pt x="11966" y="26587"/>
                  </a:cubicBezTo>
                  <a:cubicBezTo>
                    <a:pt x="12538" y="27063"/>
                    <a:pt x="13252" y="27599"/>
                    <a:pt x="13788" y="27647"/>
                  </a:cubicBezTo>
                  <a:cubicBezTo>
                    <a:pt x="13826" y="27649"/>
                    <a:pt x="13862" y="27651"/>
                    <a:pt x="13897" y="27651"/>
                  </a:cubicBezTo>
                  <a:cubicBezTo>
                    <a:pt x="14354" y="27651"/>
                    <a:pt x="14547" y="27443"/>
                    <a:pt x="14514" y="27266"/>
                  </a:cubicBezTo>
                  <a:cubicBezTo>
                    <a:pt x="14502" y="27063"/>
                    <a:pt x="13812" y="26504"/>
                    <a:pt x="13704" y="26349"/>
                  </a:cubicBezTo>
                  <a:cubicBezTo>
                    <a:pt x="13609" y="26206"/>
                    <a:pt x="13383" y="25254"/>
                    <a:pt x="13073" y="24563"/>
                  </a:cubicBezTo>
                  <a:cubicBezTo>
                    <a:pt x="12740" y="23884"/>
                    <a:pt x="12716" y="23873"/>
                    <a:pt x="12811" y="23539"/>
                  </a:cubicBezTo>
                  <a:cubicBezTo>
                    <a:pt x="12919" y="23218"/>
                    <a:pt x="13145" y="22503"/>
                    <a:pt x="13454" y="22325"/>
                  </a:cubicBezTo>
                  <a:cubicBezTo>
                    <a:pt x="13788" y="22146"/>
                    <a:pt x="14026" y="22277"/>
                    <a:pt x="14252" y="21968"/>
                  </a:cubicBezTo>
                  <a:cubicBezTo>
                    <a:pt x="14454" y="21646"/>
                    <a:pt x="14526" y="21468"/>
                    <a:pt x="14514" y="21277"/>
                  </a:cubicBezTo>
                  <a:cubicBezTo>
                    <a:pt x="14502" y="21087"/>
                    <a:pt x="14169" y="20967"/>
                    <a:pt x="13859" y="20932"/>
                  </a:cubicBezTo>
                  <a:cubicBezTo>
                    <a:pt x="13538" y="20908"/>
                    <a:pt x="13431" y="20622"/>
                    <a:pt x="13002" y="20551"/>
                  </a:cubicBezTo>
                  <a:cubicBezTo>
                    <a:pt x="12561" y="20479"/>
                    <a:pt x="11966" y="20301"/>
                    <a:pt x="11823" y="20039"/>
                  </a:cubicBezTo>
                  <a:cubicBezTo>
                    <a:pt x="11698" y="19836"/>
                    <a:pt x="11471" y="19751"/>
                    <a:pt x="11270" y="19751"/>
                  </a:cubicBezTo>
                  <a:cubicBezTo>
                    <a:pt x="11222" y="19751"/>
                    <a:pt x="11176" y="19756"/>
                    <a:pt x="11133" y="19765"/>
                  </a:cubicBezTo>
                  <a:cubicBezTo>
                    <a:pt x="11053" y="19774"/>
                    <a:pt x="10905" y="19798"/>
                    <a:pt x="10729" y="19798"/>
                  </a:cubicBezTo>
                  <a:cubicBezTo>
                    <a:pt x="10455" y="19798"/>
                    <a:pt x="10112" y="19740"/>
                    <a:pt x="9859" y="19479"/>
                  </a:cubicBezTo>
                  <a:cubicBezTo>
                    <a:pt x="9430" y="19051"/>
                    <a:pt x="9394" y="18229"/>
                    <a:pt x="9323" y="17800"/>
                  </a:cubicBezTo>
                  <a:cubicBezTo>
                    <a:pt x="9240" y="17372"/>
                    <a:pt x="9168" y="17229"/>
                    <a:pt x="9287" y="16907"/>
                  </a:cubicBezTo>
                  <a:cubicBezTo>
                    <a:pt x="9394" y="16574"/>
                    <a:pt x="9394" y="16336"/>
                    <a:pt x="9894" y="16098"/>
                  </a:cubicBezTo>
                  <a:cubicBezTo>
                    <a:pt x="10184" y="15963"/>
                    <a:pt x="10571" y="15848"/>
                    <a:pt x="10942" y="15848"/>
                  </a:cubicBezTo>
                  <a:cubicBezTo>
                    <a:pt x="11228" y="15848"/>
                    <a:pt x="11504" y="15916"/>
                    <a:pt x="11716" y="16098"/>
                  </a:cubicBezTo>
                  <a:cubicBezTo>
                    <a:pt x="11890" y="16243"/>
                    <a:pt x="12124" y="16298"/>
                    <a:pt x="12365" y="16298"/>
                  </a:cubicBezTo>
                  <a:cubicBezTo>
                    <a:pt x="12816" y="16298"/>
                    <a:pt x="13291" y="16102"/>
                    <a:pt x="13431" y="15931"/>
                  </a:cubicBezTo>
                  <a:cubicBezTo>
                    <a:pt x="13633" y="15681"/>
                    <a:pt x="14252" y="14943"/>
                    <a:pt x="14752" y="14907"/>
                  </a:cubicBezTo>
                  <a:cubicBezTo>
                    <a:pt x="15252" y="14883"/>
                    <a:pt x="16074" y="14907"/>
                    <a:pt x="16383" y="14633"/>
                  </a:cubicBezTo>
                  <a:cubicBezTo>
                    <a:pt x="16717" y="14348"/>
                    <a:pt x="17919" y="13740"/>
                    <a:pt x="18134" y="13264"/>
                  </a:cubicBezTo>
                  <a:cubicBezTo>
                    <a:pt x="18336" y="12764"/>
                    <a:pt x="19157" y="11371"/>
                    <a:pt x="19157" y="10907"/>
                  </a:cubicBezTo>
                  <a:cubicBezTo>
                    <a:pt x="19157" y="10479"/>
                    <a:pt x="20432" y="9686"/>
                    <a:pt x="20958" y="9686"/>
                  </a:cubicBezTo>
                  <a:cubicBezTo>
                    <a:pt x="21003" y="9686"/>
                    <a:pt x="21042" y="9692"/>
                    <a:pt x="21074" y="9704"/>
                  </a:cubicBezTo>
                  <a:cubicBezTo>
                    <a:pt x="21115" y="9718"/>
                    <a:pt x="21157" y="9724"/>
                    <a:pt x="21200" y="9724"/>
                  </a:cubicBezTo>
                  <a:cubicBezTo>
                    <a:pt x="21608" y="9724"/>
                    <a:pt x="22094" y="9168"/>
                    <a:pt x="22277" y="9168"/>
                  </a:cubicBezTo>
                  <a:cubicBezTo>
                    <a:pt x="22347" y="9168"/>
                    <a:pt x="22464" y="9180"/>
                    <a:pt x="22603" y="9180"/>
                  </a:cubicBezTo>
                  <a:cubicBezTo>
                    <a:pt x="22887" y="9180"/>
                    <a:pt x="23259" y="9131"/>
                    <a:pt x="23491" y="8835"/>
                  </a:cubicBezTo>
                  <a:cubicBezTo>
                    <a:pt x="23849" y="8406"/>
                    <a:pt x="24122" y="8121"/>
                    <a:pt x="24408" y="7704"/>
                  </a:cubicBezTo>
                  <a:cubicBezTo>
                    <a:pt x="24789" y="7311"/>
                    <a:pt x="25003" y="6668"/>
                    <a:pt x="23968" y="6359"/>
                  </a:cubicBezTo>
                  <a:cubicBezTo>
                    <a:pt x="22944" y="6025"/>
                    <a:pt x="22182" y="5930"/>
                    <a:pt x="21563" y="5597"/>
                  </a:cubicBezTo>
                  <a:cubicBezTo>
                    <a:pt x="20969" y="5259"/>
                    <a:pt x="20387" y="5013"/>
                    <a:pt x="19917" y="5013"/>
                  </a:cubicBezTo>
                  <a:cubicBezTo>
                    <a:pt x="19906" y="5013"/>
                    <a:pt x="19895" y="5013"/>
                    <a:pt x="19884" y="5013"/>
                  </a:cubicBezTo>
                  <a:cubicBezTo>
                    <a:pt x="19873" y="5013"/>
                    <a:pt x="19862" y="5014"/>
                    <a:pt x="19850" y="5014"/>
                  </a:cubicBezTo>
                  <a:cubicBezTo>
                    <a:pt x="19533" y="5014"/>
                    <a:pt x="19012" y="4910"/>
                    <a:pt x="18538" y="4910"/>
                  </a:cubicBezTo>
                  <a:cubicBezTo>
                    <a:pt x="18302" y="4910"/>
                    <a:pt x="18077" y="4936"/>
                    <a:pt x="17895" y="5013"/>
                  </a:cubicBezTo>
                  <a:cubicBezTo>
                    <a:pt x="17324" y="5251"/>
                    <a:pt x="16717" y="6430"/>
                    <a:pt x="15836" y="6632"/>
                  </a:cubicBezTo>
                  <a:cubicBezTo>
                    <a:pt x="15683" y="6670"/>
                    <a:pt x="15491" y="6687"/>
                    <a:pt x="15273" y="6687"/>
                  </a:cubicBezTo>
                  <a:cubicBezTo>
                    <a:pt x="14247" y="6687"/>
                    <a:pt x="12665" y="6316"/>
                    <a:pt x="12145" y="6001"/>
                  </a:cubicBezTo>
                  <a:cubicBezTo>
                    <a:pt x="11537" y="5608"/>
                    <a:pt x="11359" y="4823"/>
                    <a:pt x="11537" y="4430"/>
                  </a:cubicBezTo>
                  <a:cubicBezTo>
                    <a:pt x="11716" y="4049"/>
                    <a:pt x="11787" y="3346"/>
                    <a:pt x="11740" y="3084"/>
                  </a:cubicBezTo>
                  <a:cubicBezTo>
                    <a:pt x="11704" y="2810"/>
                    <a:pt x="12633" y="2322"/>
                    <a:pt x="12954" y="1977"/>
                  </a:cubicBezTo>
                  <a:cubicBezTo>
                    <a:pt x="13276" y="1632"/>
                    <a:pt x="13573" y="548"/>
                    <a:pt x="12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24;p89">
              <a:extLst>
                <a:ext uri="{FF2B5EF4-FFF2-40B4-BE49-F238E27FC236}">
                  <a16:creationId xmlns:a16="http://schemas.microsoft.com/office/drawing/2014/main" id="{2CB9874B-F8B0-4D1D-BD8D-7728E7C18051}"/>
                </a:ext>
              </a:extLst>
            </p:cNvPr>
            <p:cNvSpPr/>
            <p:nvPr/>
          </p:nvSpPr>
          <p:spPr>
            <a:xfrm>
              <a:off x="951664" y="4213956"/>
              <a:ext cx="884160" cy="1042550"/>
            </a:xfrm>
            <a:custGeom>
              <a:avLst/>
              <a:gdLst/>
              <a:ahLst/>
              <a:cxnLst/>
              <a:rect l="l" t="t" r="r" b="b"/>
              <a:pathLst>
                <a:path w="19599" h="23110" extrusionOk="0">
                  <a:moveTo>
                    <a:pt x="5062" y="0"/>
                  </a:moveTo>
                  <a:cubicBezTo>
                    <a:pt x="4588" y="0"/>
                    <a:pt x="4017" y="122"/>
                    <a:pt x="3706" y="122"/>
                  </a:cubicBezTo>
                  <a:cubicBezTo>
                    <a:pt x="3664" y="122"/>
                    <a:pt x="3627" y="120"/>
                    <a:pt x="3596" y="115"/>
                  </a:cubicBezTo>
                  <a:cubicBezTo>
                    <a:pt x="3575" y="112"/>
                    <a:pt x="3553" y="110"/>
                    <a:pt x="3529" y="110"/>
                  </a:cubicBezTo>
                  <a:cubicBezTo>
                    <a:pt x="3139" y="110"/>
                    <a:pt x="2420" y="558"/>
                    <a:pt x="2263" y="794"/>
                  </a:cubicBezTo>
                  <a:cubicBezTo>
                    <a:pt x="2096" y="1056"/>
                    <a:pt x="2096" y="2580"/>
                    <a:pt x="2263" y="2854"/>
                  </a:cubicBezTo>
                  <a:cubicBezTo>
                    <a:pt x="2429" y="3116"/>
                    <a:pt x="2263" y="3556"/>
                    <a:pt x="1858" y="4187"/>
                  </a:cubicBezTo>
                  <a:cubicBezTo>
                    <a:pt x="1453" y="4830"/>
                    <a:pt x="977" y="5640"/>
                    <a:pt x="489" y="6128"/>
                  </a:cubicBezTo>
                  <a:cubicBezTo>
                    <a:pt x="0" y="6616"/>
                    <a:pt x="227" y="9354"/>
                    <a:pt x="489" y="9664"/>
                  </a:cubicBezTo>
                  <a:cubicBezTo>
                    <a:pt x="762" y="9985"/>
                    <a:pt x="1501" y="11498"/>
                    <a:pt x="2525" y="11926"/>
                  </a:cubicBezTo>
                  <a:cubicBezTo>
                    <a:pt x="3537" y="12343"/>
                    <a:pt x="4751" y="13105"/>
                    <a:pt x="4751" y="13105"/>
                  </a:cubicBezTo>
                  <a:cubicBezTo>
                    <a:pt x="6620" y="14129"/>
                    <a:pt x="6668" y="15855"/>
                    <a:pt x="6513" y="16189"/>
                  </a:cubicBezTo>
                  <a:cubicBezTo>
                    <a:pt x="6335" y="16498"/>
                    <a:pt x="6251" y="17546"/>
                    <a:pt x="5715" y="17903"/>
                  </a:cubicBezTo>
                  <a:cubicBezTo>
                    <a:pt x="5180" y="18260"/>
                    <a:pt x="5977" y="19094"/>
                    <a:pt x="5370" y="19963"/>
                  </a:cubicBezTo>
                  <a:cubicBezTo>
                    <a:pt x="4763" y="20832"/>
                    <a:pt x="3668" y="21796"/>
                    <a:pt x="3239" y="22332"/>
                  </a:cubicBezTo>
                  <a:cubicBezTo>
                    <a:pt x="2810" y="22880"/>
                    <a:pt x="2810" y="23035"/>
                    <a:pt x="3572" y="23106"/>
                  </a:cubicBezTo>
                  <a:cubicBezTo>
                    <a:pt x="3593" y="23108"/>
                    <a:pt x="3615" y="23109"/>
                    <a:pt x="3638" y="23109"/>
                  </a:cubicBezTo>
                  <a:cubicBezTo>
                    <a:pt x="4422" y="23109"/>
                    <a:pt x="6317" y="21943"/>
                    <a:pt x="6942" y="21677"/>
                  </a:cubicBezTo>
                  <a:cubicBezTo>
                    <a:pt x="7609" y="21392"/>
                    <a:pt x="7704" y="19808"/>
                    <a:pt x="8406" y="19213"/>
                  </a:cubicBezTo>
                  <a:cubicBezTo>
                    <a:pt x="9109" y="18617"/>
                    <a:pt x="9954" y="18558"/>
                    <a:pt x="10978" y="18320"/>
                  </a:cubicBezTo>
                  <a:cubicBezTo>
                    <a:pt x="11990" y="18058"/>
                    <a:pt x="13657" y="17320"/>
                    <a:pt x="14407" y="17046"/>
                  </a:cubicBezTo>
                  <a:cubicBezTo>
                    <a:pt x="15133" y="16784"/>
                    <a:pt x="15109" y="16355"/>
                    <a:pt x="15431" y="15760"/>
                  </a:cubicBezTo>
                  <a:cubicBezTo>
                    <a:pt x="15764" y="15165"/>
                    <a:pt x="16562" y="14629"/>
                    <a:pt x="16931" y="14296"/>
                  </a:cubicBezTo>
                  <a:cubicBezTo>
                    <a:pt x="17312" y="13974"/>
                    <a:pt x="17515" y="12843"/>
                    <a:pt x="17253" y="12569"/>
                  </a:cubicBezTo>
                  <a:cubicBezTo>
                    <a:pt x="16979" y="12307"/>
                    <a:pt x="16812" y="11331"/>
                    <a:pt x="17253" y="10700"/>
                  </a:cubicBezTo>
                  <a:cubicBezTo>
                    <a:pt x="17681" y="10057"/>
                    <a:pt x="18336" y="9033"/>
                    <a:pt x="18860" y="8390"/>
                  </a:cubicBezTo>
                  <a:cubicBezTo>
                    <a:pt x="19396" y="7747"/>
                    <a:pt x="19598" y="7211"/>
                    <a:pt x="18955" y="6783"/>
                  </a:cubicBezTo>
                  <a:cubicBezTo>
                    <a:pt x="18336" y="6354"/>
                    <a:pt x="17157" y="6021"/>
                    <a:pt x="16633" y="5914"/>
                  </a:cubicBezTo>
                  <a:cubicBezTo>
                    <a:pt x="16121" y="5818"/>
                    <a:pt x="16193" y="5342"/>
                    <a:pt x="15276" y="4806"/>
                  </a:cubicBezTo>
                  <a:cubicBezTo>
                    <a:pt x="14359" y="4270"/>
                    <a:pt x="13716" y="3449"/>
                    <a:pt x="13169" y="2639"/>
                  </a:cubicBezTo>
                  <a:cubicBezTo>
                    <a:pt x="12757" y="2039"/>
                    <a:pt x="12116" y="1648"/>
                    <a:pt x="11550" y="1648"/>
                  </a:cubicBezTo>
                  <a:cubicBezTo>
                    <a:pt x="11363" y="1648"/>
                    <a:pt x="11185" y="1691"/>
                    <a:pt x="11026" y="1782"/>
                  </a:cubicBezTo>
                  <a:cubicBezTo>
                    <a:pt x="10887" y="1863"/>
                    <a:pt x="10742" y="1895"/>
                    <a:pt x="10591" y="1895"/>
                  </a:cubicBezTo>
                  <a:cubicBezTo>
                    <a:pt x="10032" y="1895"/>
                    <a:pt x="9402" y="1451"/>
                    <a:pt x="8763" y="1413"/>
                  </a:cubicBezTo>
                  <a:cubicBezTo>
                    <a:pt x="7942" y="1353"/>
                    <a:pt x="6132" y="377"/>
                    <a:pt x="5644" y="115"/>
                  </a:cubicBezTo>
                  <a:cubicBezTo>
                    <a:pt x="5501" y="29"/>
                    <a:pt x="5293" y="0"/>
                    <a:pt x="5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25;p89">
              <a:extLst>
                <a:ext uri="{FF2B5EF4-FFF2-40B4-BE49-F238E27FC236}">
                  <a16:creationId xmlns:a16="http://schemas.microsoft.com/office/drawing/2014/main" id="{0485C28C-ED7E-432C-8465-5C847F5FF6C8}"/>
                </a:ext>
              </a:extLst>
            </p:cNvPr>
            <p:cNvSpPr/>
            <p:nvPr/>
          </p:nvSpPr>
          <p:spPr>
            <a:xfrm>
              <a:off x="1681094" y="3241545"/>
              <a:ext cx="425952" cy="513064"/>
            </a:xfrm>
            <a:custGeom>
              <a:avLst/>
              <a:gdLst/>
              <a:ahLst/>
              <a:cxnLst/>
              <a:rect l="l" t="t" r="r" b="b"/>
              <a:pathLst>
                <a:path w="9442" h="11373" extrusionOk="0">
                  <a:moveTo>
                    <a:pt x="1941" y="1"/>
                  </a:moveTo>
                  <a:cubicBezTo>
                    <a:pt x="1941" y="1"/>
                    <a:pt x="1643" y="429"/>
                    <a:pt x="1179" y="858"/>
                  </a:cubicBezTo>
                  <a:cubicBezTo>
                    <a:pt x="714" y="1299"/>
                    <a:pt x="595" y="1608"/>
                    <a:pt x="476" y="1858"/>
                  </a:cubicBezTo>
                  <a:cubicBezTo>
                    <a:pt x="357" y="2108"/>
                    <a:pt x="0" y="3180"/>
                    <a:pt x="143" y="3644"/>
                  </a:cubicBezTo>
                  <a:cubicBezTo>
                    <a:pt x="286" y="4109"/>
                    <a:pt x="226" y="4430"/>
                    <a:pt x="750" y="4823"/>
                  </a:cubicBezTo>
                  <a:cubicBezTo>
                    <a:pt x="1286" y="5204"/>
                    <a:pt x="1762" y="5347"/>
                    <a:pt x="1524" y="6073"/>
                  </a:cubicBezTo>
                  <a:cubicBezTo>
                    <a:pt x="1286" y="6787"/>
                    <a:pt x="1465" y="7561"/>
                    <a:pt x="1215" y="7942"/>
                  </a:cubicBezTo>
                  <a:cubicBezTo>
                    <a:pt x="953" y="8335"/>
                    <a:pt x="929" y="9073"/>
                    <a:pt x="1524" y="9585"/>
                  </a:cubicBezTo>
                  <a:cubicBezTo>
                    <a:pt x="2119" y="10085"/>
                    <a:pt x="2858" y="9966"/>
                    <a:pt x="3036" y="10014"/>
                  </a:cubicBezTo>
                  <a:cubicBezTo>
                    <a:pt x="3203" y="10062"/>
                    <a:pt x="3917" y="10407"/>
                    <a:pt x="4024" y="10621"/>
                  </a:cubicBezTo>
                  <a:cubicBezTo>
                    <a:pt x="4132" y="10847"/>
                    <a:pt x="4715" y="11097"/>
                    <a:pt x="5144" y="11312"/>
                  </a:cubicBezTo>
                  <a:cubicBezTo>
                    <a:pt x="5231" y="11353"/>
                    <a:pt x="5318" y="11373"/>
                    <a:pt x="5401" y="11373"/>
                  </a:cubicBezTo>
                  <a:cubicBezTo>
                    <a:pt x="5728" y="11373"/>
                    <a:pt x="6013" y="11076"/>
                    <a:pt x="6156" y="10621"/>
                  </a:cubicBezTo>
                  <a:cubicBezTo>
                    <a:pt x="6280" y="10233"/>
                    <a:pt x="6674" y="10062"/>
                    <a:pt x="7038" y="10062"/>
                  </a:cubicBezTo>
                  <a:cubicBezTo>
                    <a:pt x="7199" y="10062"/>
                    <a:pt x="7354" y="10095"/>
                    <a:pt x="7477" y="10157"/>
                  </a:cubicBezTo>
                  <a:cubicBezTo>
                    <a:pt x="7783" y="10329"/>
                    <a:pt x="8127" y="10440"/>
                    <a:pt x="8405" y="10440"/>
                  </a:cubicBezTo>
                  <a:cubicBezTo>
                    <a:pt x="8473" y="10440"/>
                    <a:pt x="8538" y="10433"/>
                    <a:pt x="8596" y="10419"/>
                  </a:cubicBezTo>
                  <a:cubicBezTo>
                    <a:pt x="8870" y="10335"/>
                    <a:pt x="9430" y="10133"/>
                    <a:pt x="9442" y="10133"/>
                  </a:cubicBezTo>
                  <a:cubicBezTo>
                    <a:pt x="7799" y="6156"/>
                    <a:pt x="5203" y="2680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26;p89">
              <a:extLst>
                <a:ext uri="{FF2B5EF4-FFF2-40B4-BE49-F238E27FC236}">
                  <a16:creationId xmlns:a16="http://schemas.microsoft.com/office/drawing/2014/main" id="{4C647CDB-7670-4600-B06B-353490D46045}"/>
                </a:ext>
              </a:extLst>
            </p:cNvPr>
            <p:cNvSpPr/>
            <p:nvPr/>
          </p:nvSpPr>
          <p:spPr>
            <a:xfrm>
              <a:off x="1017168" y="3851337"/>
              <a:ext cx="245547" cy="256735"/>
            </a:xfrm>
            <a:custGeom>
              <a:avLst/>
              <a:gdLst/>
              <a:ahLst/>
              <a:cxnLst/>
              <a:rect l="l" t="t" r="r" b="b"/>
              <a:pathLst>
                <a:path w="5443" h="5691" extrusionOk="0">
                  <a:moveTo>
                    <a:pt x="3318" y="0"/>
                  </a:moveTo>
                  <a:cubicBezTo>
                    <a:pt x="3147" y="0"/>
                    <a:pt x="2966" y="41"/>
                    <a:pt x="2799" y="140"/>
                  </a:cubicBezTo>
                  <a:cubicBezTo>
                    <a:pt x="2311" y="426"/>
                    <a:pt x="2108" y="1081"/>
                    <a:pt x="2025" y="1545"/>
                  </a:cubicBezTo>
                  <a:cubicBezTo>
                    <a:pt x="1930" y="1986"/>
                    <a:pt x="1037" y="2331"/>
                    <a:pt x="1073" y="3153"/>
                  </a:cubicBezTo>
                  <a:cubicBezTo>
                    <a:pt x="1073" y="3153"/>
                    <a:pt x="1073" y="3641"/>
                    <a:pt x="715" y="3974"/>
                  </a:cubicBezTo>
                  <a:cubicBezTo>
                    <a:pt x="358" y="4296"/>
                    <a:pt x="1" y="4867"/>
                    <a:pt x="358" y="4939"/>
                  </a:cubicBezTo>
                  <a:cubicBezTo>
                    <a:pt x="715" y="5010"/>
                    <a:pt x="1477" y="5117"/>
                    <a:pt x="1656" y="5224"/>
                  </a:cubicBezTo>
                  <a:cubicBezTo>
                    <a:pt x="1808" y="5306"/>
                    <a:pt x="2516" y="5690"/>
                    <a:pt x="2875" y="5690"/>
                  </a:cubicBezTo>
                  <a:cubicBezTo>
                    <a:pt x="2937" y="5690"/>
                    <a:pt x="2989" y="5679"/>
                    <a:pt x="3025" y="5653"/>
                  </a:cubicBezTo>
                  <a:cubicBezTo>
                    <a:pt x="3275" y="5474"/>
                    <a:pt x="3454" y="5034"/>
                    <a:pt x="3716" y="5010"/>
                  </a:cubicBezTo>
                  <a:cubicBezTo>
                    <a:pt x="3966" y="4986"/>
                    <a:pt x="4037" y="4343"/>
                    <a:pt x="4252" y="4129"/>
                  </a:cubicBezTo>
                  <a:cubicBezTo>
                    <a:pt x="4454" y="3926"/>
                    <a:pt x="5216" y="3212"/>
                    <a:pt x="5287" y="2641"/>
                  </a:cubicBezTo>
                  <a:cubicBezTo>
                    <a:pt x="5359" y="2069"/>
                    <a:pt x="5442" y="1212"/>
                    <a:pt x="5287" y="986"/>
                  </a:cubicBezTo>
                  <a:cubicBezTo>
                    <a:pt x="5144" y="771"/>
                    <a:pt x="4144" y="640"/>
                    <a:pt x="4037" y="355"/>
                  </a:cubicBezTo>
                  <a:cubicBezTo>
                    <a:pt x="3966" y="164"/>
                    <a:pt x="3661" y="0"/>
                    <a:pt x="3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27;p89">
              <a:extLst>
                <a:ext uri="{FF2B5EF4-FFF2-40B4-BE49-F238E27FC236}">
                  <a16:creationId xmlns:a16="http://schemas.microsoft.com/office/drawing/2014/main" id="{7C5B510A-3986-49D0-8913-1D980EC54FA8}"/>
                </a:ext>
              </a:extLst>
            </p:cNvPr>
            <p:cNvSpPr/>
            <p:nvPr/>
          </p:nvSpPr>
          <p:spPr>
            <a:xfrm>
              <a:off x="1239755" y="3990917"/>
              <a:ext cx="161503" cy="96947"/>
            </a:xfrm>
            <a:custGeom>
              <a:avLst/>
              <a:gdLst/>
              <a:ahLst/>
              <a:cxnLst/>
              <a:rect l="l" t="t" r="r" b="b"/>
              <a:pathLst>
                <a:path w="3580" h="2149" extrusionOk="0">
                  <a:moveTo>
                    <a:pt x="1975" y="1"/>
                  </a:moveTo>
                  <a:cubicBezTo>
                    <a:pt x="1925" y="1"/>
                    <a:pt x="1866" y="15"/>
                    <a:pt x="1794" y="47"/>
                  </a:cubicBezTo>
                  <a:cubicBezTo>
                    <a:pt x="1413" y="225"/>
                    <a:pt x="1520" y="297"/>
                    <a:pt x="1330" y="440"/>
                  </a:cubicBezTo>
                  <a:cubicBezTo>
                    <a:pt x="1175" y="606"/>
                    <a:pt x="877" y="832"/>
                    <a:pt x="877" y="832"/>
                  </a:cubicBezTo>
                  <a:cubicBezTo>
                    <a:pt x="877" y="832"/>
                    <a:pt x="461" y="1213"/>
                    <a:pt x="163" y="1630"/>
                  </a:cubicBezTo>
                  <a:cubicBezTo>
                    <a:pt x="1" y="1857"/>
                    <a:pt x="164" y="1901"/>
                    <a:pt x="381" y="1901"/>
                  </a:cubicBezTo>
                  <a:cubicBezTo>
                    <a:pt x="514" y="1901"/>
                    <a:pt x="667" y="1884"/>
                    <a:pt x="777" y="1884"/>
                  </a:cubicBezTo>
                  <a:cubicBezTo>
                    <a:pt x="817" y="1884"/>
                    <a:pt x="851" y="1886"/>
                    <a:pt x="877" y="1892"/>
                  </a:cubicBezTo>
                  <a:cubicBezTo>
                    <a:pt x="1052" y="1923"/>
                    <a:pt x="1111" y="2149"/>
                    <a:pt x="1392" y="2149"/>
                  </a:cubicBezTo>
                  <a:cubicBezTo>
                    <a:pt x="1437" y="2149"/>
                    <a:pt x="1487" y="2143"/>
                    <a:pt x="1544" y="2130"/>
                  </a:cubicBezTo>
                  <a:cubicBezTo>
                    <a:pt x="1713" y="2087"/>
                    <a:pt x="1753" y="2081"/>
                    <a:pt x="1765" y="2081"/>
                  </a:cubicBezTo>
                  <a:cubicBezTo>
                    <a:pt x="1770" y="2081"/>
                    <a:pt x="1770" y="2082"/>
                    <a:pt x="1773" y="2082"/>
                  </a:cubicBezTo>
                  <a:cubicBezTo>
                    <a:pt x="1780" y="2082"/>
                    <a:pt x="1801" y="2075"/>
                    <a:pt x="1961" y="2023"/>
                  </a:cubicBezTo>
                  <a:cubicBezTo>
                    <a:pt x="2354" y="1892"/>
                    <a:pt x="2473" y="1928"/>
                    <a:pt x="2854" y="1892"/>
                  </a:cubicBezTo>
                  <a:cubicBezTo>
                    <a:pt x="3247" y="1845"/>
                    <a:pt x="3163" y="1571"/>
                    <a:pt x="3366" y="1321"/>
                  </a:cubicBezTo>
                  <a:cubicBezTo>
                    <a:pt x="3568" y="1083"/>
                    <a:pt x="3580" y="856"/>
                    <a:pt x="3366" y="654"/>
                  </a:cubicBezTo>
                  <a:cubicBezTo>
                    <a:pt x="3331" y="621"/>
                    <a:pt x="3299" y="608"/>
                    <a:pt x="3268" y="608"/>
                  </a:cubicBezTo>
                  <a:cubicBezTo>
                    <a:pt x="3149" y="608"/>
                    <a:pt x="3045" y="800"/>
                    <a:pt x="2875" y="800"/>
                  </a:cubicBezTo>
                  <a:cubicBezTo>
                    <a:pt x="2800" y="800"/>
                    <a:pt x="2712" y="762"/>
                    <a:pt x="2604" y="654"/>
                  </a:cubicBezTo>
                  <a:cubicBezTo>
                    <a:pt x="2261" y="311"/>
                    <a:pt x="2208" y="1"/>
                    <a:pt x="1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055;p28">
            <a:extLst>
              <a:ext uri="{FF2B5EF4-FFF2-40B4-BE49-F238E27FC236}">
                <a16:creationId xmlns:a16="http://schemas.microsoft.com/office/drawing/2014/main" id="{3198F1AD-E325-4361-9561-B5A18B290867}"/>
              </a:ext>
            </a:extLst>
          </p:cNvPr>
          <p:cNvGrpSpPr/>
          <p:nvPr/>
        </p:nvGrpSpPr>
        <p:grpSpPr>
          <a:xfrm rot="-8100153">
            <a:off x="8469852" y="-182890"/>
            <a:ext cx="727719" cy="1326365"/>
            <a:chOff x="-214625" y="3943775"/>
            <a:chExt cx="458725" cy="836125"/>
          </a:xfrm>
        </p:grpSpPr>
        <p:sp>
          <p:nvSpPr>
            <p:cNvPr id="59" name="Google Shape;1056;p28">
              <a:extLst>
                <a:ext uri="{FF2B5EF4-FFF2-40B4-BE49-F238E27FC236}">
                  <a16:creationId xmlns:a16="http://schemas.microsoft.com/office/drawing/2014/main" id="{AD46BCF9-7A3D-4404-A2A8-E326F3A78EF4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7;p28">
              <a:extLst>
                <a:ext uri="{FF2B5EF4-FFF2-40B4-BE49-F238E27FC236}">
                  <a16:creationId xmlns:a16="http://schemas.microsoft.com/office/drawing/2014/main" id="{BFF93761-A442-40B8-8DAD-816A624B78EA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8;p28">
              <a:extLst>
                <a:ext uri="{FF2B5EF4-FFF2-40B4-BE49-F238E27FC236}">
                  <a16:creationId xmlns:a16="http://schemas.microsoft.com/office/drawing/2014/main" id="{308B9F23-B688-4B30-B331-80A567E43990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9;p28">
              <a:extLst>
                <a:ext uri="{FF2B5EF4-FFF2-40B4-BE49-F238E27FC236}">
                  <a16:creationId xmlns:a16="http://schemas.microsoft.com/office/drawing/2014/main" id="{03BC31DA-06F3-46AB-A220-8B789389E3F9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60;p28">
              <a:extLst>
                <a:ext uri="{FF2B5EF4-FFF2-40B4-BE49-F238E27FC236}">
                  <a16:creationId xmlns:a16="http://schemas.microsoft.com/office/drawing/2014/main" id="{718B2DBA-3D16-4A0D-A807-D3CA91FAEB70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61;p28">
              <a:extLst>
                <a:ext uri="{FF2B5EF4-FFF2-40B4-BE49-F238E27FC236}">
                  <a16:creationId xmlns:a16="http://schemas.microsoft.com/office/drawing/2014/main" id="{93559BBE-565B-409A-8462-A7CECC907343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2;p28">
              <a:extLst>
                <a:ext uri="{FF2B5EF4-FFF2-40B4-BE49-F238E27FC236}">
                  <a16:creationId xmlns:a16="http://schemas.microsoft.com/office/drawing/2014/main" id="{5045C522-0264-4A58-BC2E-45478C2F315E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3;p28">
              <a:extLst>
                <a:ext uri="{FF2B5EF4-FFF2-40B4-BE49-F238E27FC236}">
                  <a16:creationId xmlns:a16="http://schemas.microsoft.com/office/drawing/2014/main" id="{428CAD85-9FC2-4487-9596-1A9A3C98EFAA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4;p28">
              <a:extLst>
                <a:ext uri="{FF2B5EF4-FFF2-40B4-BE49-F238E27FC236}">
                  <a16:creationId xmlns:a16="http://schemas.microsoft.com/office/drawing/2014/main" id="{B62F5F1C-9AA1-46B1-B1DE-1CB91049C9DB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5;p28">
              <a:extLst>
                <a:ext uri="{FF2B5EF4-FFF2-40B4-BE49-F238E27FC236}">
                  <a16:creationId xmlns:a16="http://schemas.microsoft.com/office/drawing/2014/main" id="{8CFC8635-F0FD-4C37-9D83-427B4815EED3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6;p28">
              <a:extLst>
                <a:ext uri="{FF2B5EF4-FFF2-40B4-BE49-F238E27FC236}">
                  <a16:creationId xmlns:a16="http://schemas.microsoft.com/office/drawing/2014/main" id="{E96BA3E7-DA35-4D31-91CC-668877FD48CB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67;p28">
              <a:extLst>
                <a:ext uri="{FF2B5EF4-FFF2-40B4-BE49-F238E27FC236}">
                  <a16:creationId xmlns:a16="http://schemas.microsoft.com/office/drawing/2014/main" id="{939902D8-5468-4C3A-B928-C40685D23E68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069;p28">
            <a:extLst>
              <a:ext uri="{FF2B5EF4-FFF2-40B4-BE49-F238E27FC236}">
                <a16:creationId xmlns:a16="http://schemas.microsoft.com/office/drawing/2014/main" id="{2AAB5D7B-E5AA-4FB3-8E86-B83AE2331051}"/>
              </a:ext>
            </a:extLst>
          </p:cNvPr>
          <p:cNvGrpSpPr/>
          <p:nvPr/>
        </p:nvGrpSpPr>
        <p:grpSpPr>
          <a:xfrm rot="-1417591">
            <a:off x="-4453" y="3600997"/>
            <a:ext cx="578252" cy="1053955"/>
            <a:chOff x="-214625" y="3943775"/>
            <a:chExt cx="458725" cy="836125"/>
          </a:xfrm>
        </p:grpSpPr>
        <p:sp>
          <p:nvSpPr>
            <p:cNvPr id="72" name="Google Shape;1070;p28">
              <a:extLst>
                <a:ext uri="{FF2B5EF4-FFF2-40B4-BE49-F238E27FC236}">
                  <a16:creationId xmlns:a16="http://schemas.microsoft.com/office/drawing/2014/main" id="{4B71B609-73DC-4ECE-8F0D-2D07C25DE288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1;p28">
              <a:extLst>
                <a:ext uri="{FF2B5EF4-FFF2-40B4-BE49-F238E27FC236}">
                  <a16:creationId xmlns:a16="http://schemas.microsoft.com/office/drawing/2014/main" id="{709E77D1-C66C-44A5-9283-9384C027D0F8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;p28">
              <a:extLst>
                <a:ext uri="{FF2B5EF4-FFF2-40B4-BE49-F238E27FC236}">
                  <a16:creationId xmlns:a16="http://schemas.microsoft.com/office/drawing/2014/main" id="{D1779868-E05B-4BB8-897B-EEEAE9059E9D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3;p28">
              <a:extLst>
                <a:ext uri="{FF2B5EF4-FFF2-40B4-BE49-F238E27FC236}">
                  <a16:creationId xmlns:a16="http://schemas.microsoft.com/office/drawing/2014/main" id="{84957239-0DA0-49C3-ADD2-CED38266223A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4;p28">
              <a:extLst>
                <a:ext uri="{FF2B5EF4-FFF2-40B4-BE49-F238E27FC236}">
                  <a16:creationId xmlns:a16="http://schemas.microsoft.com/office/drawing/2014/main" id="{B2B285CB-DA42-494B-8470-01F5AA054624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5;p28">
              <a:extLst>
                <a:ext uri="{FF2B5EF4-FFF2-40B4-BE49-F238E27FC236}">
                  <a16:creationId xmlns:a16="http://schemas.microsoft.com/office/drawing/2014/main" id="{8E843DA1-1A37-4E8B-BA9C-9219F6AC7B44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6;p28">
              <a:extLst>
                <a:ext uri="{FF2B5EF4-FFF2-40B4-BE49-F238E27FC236}">
                  <a16:creationId xmlns:a16="http://schemas.microsoft.com/office/drawing/2014/main" id="{84706FDE-04AD-4EA2-8DF3-29CCFA6DB0B8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7;p28">
              <a:extLst>
                <a:ext uri="{FF2B5EF4-FFF2-40B4-BE49-F238E27FC236}">
                  <a16:creationId xmlns:a16="http://schemas.microsoft.com/office/drawing/2014/main" id="{2449FF2A-4374-429A-88BB-7CC242A8087D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;p28">
              <a:extLst>
                <a:ext uri="{FF2B5EF4-FFF2-40B4-BE49-F238E27FC236}">
                  <a16:creationId xmlns:a16="http://schemas.microsoft.com/office/drawing/2014/main" id="{36995792-1234-4F84-8203-FF919ECF503B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9;p28">
              <a:extLst>
                <a:ext uri="{FF2B5EF4-FFF2-40B4-BE49-F238E27FC236}">
                  <a16:creationId xmlns:a16="http://schemas.microsoft.com/office/drawing/2014/main" id="{2DB8DCE5-1E9F-4C23-ACC0-08FD9CBAACA5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0;p28">
              <a:extLst>
                <a:ext uri="{FF2B5EF4-FFF2-40B4-BE49-F238E27FC236}">
                  <a16:creationId xmlns:a16="http://schemas.microsoft.com/office/drawing/2014/main" id="{AB058DE3-4106-4E38-BD37-1A72AC3180DD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1;p28">
              <a:extLst>
                <a:ext uri="{FF2B5EF4-FFF2-40B4-BE49-F238E27FC236}">
                  <a16:creationId xmlns:a16="http://schemas.microsoft.com/office/drawing/2014/main" id="{77597B84-3BDD-4E86-A27A-0D343FC8A465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652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" name="Google Shape;2152;p48"/>
          <p:cNvGrpSpPr/>
          <p:nvPr/>
        </p:nvGrpSpPr>
        <p:grpSpPr>
          <a:xfrm>
            <a:off x="3531853" y="2004429"/>
            <a:ext cx="1989615" cy="1912373"/>
            <a:chOff x="713400" y="1517400"/>
            <a:chExt cx="2193621" cy="2108692"/>
          </a:xfrm>
        </p:grpSpPr>
        <p:sp>
          <p:nvSpPr>
            <p:cNvPr id="2153" name="Google Shape;2153;p48"/>
            <p:cNvSpPr/>
            <p:nvPr/>
          </p:nvSpPr>
          <p:spPr>
            <a:xfrm>
              <a:off x="1239888" y="1517400"/>
              <a:ext cx="615476" cy="563134"/>
            </a:xfrm>
            <a:custGeom>
              <a:avLst/>
              <a:gdLst/>
              <a:ahLst/>
              <a:cxnLst/>
              <a:rect l="l" t="t" r="r" b="b"/>
              <a:pathLst>
                <a:path w="5609" h="5132" extrusionOk="0">
                  <a:moveTo>
                    <a:pt x="2846" y="0"/>
                  </a:moveTo>
                  <a:cubicBezTo>
                    <a:pt x="2120" y="0"/>
                    <a:pt x="1441" y="381"/>
                    <a:pt x="1048" y="1012"/>
                  </a:cubicBezTo>
                  <a:lnTo>
                    <a:pt x="1" y="2739"/>
                  </a:lnTo>
                  <a:lnTo>
                    <a:pt x="3763" y="5132"/>
                  </a:lnTo>
                  <a:lnTo>
                    <a:pt x="5608" y="1834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1731152" y="1518717"/>
              <a:ext cx="978682" cy="816611"/>
            </a:xfrm>
            <a:custGeom>
              <a:avLst/>
              <a:gdLst/>
              <a:ahLst/>
              <a:cxnLst/>
              <a:rect l="l" t="t" r="r" b="b"/>
              <a:pathLst>
                <a:path w="8919" h="7442" extrusionOk="0">
                  <a:moveTo>
                    <a:pt x="0" y="0"/>
                  </a:moveTo>
                  <a:lnTo>
                    <a:pt x="3072" y="5834"/>
                  </a:lnTo>
                  <a:lnTo>
                    <a:pt x="1370" y="6858"/>
                  </a:lnTo>
                  <a:lnTo>
                    <a:pt x="6477" y="7441"/>
                  </a:lnTo>
                  <a:lnTo>
                    <a:pt x="8918" y="2393"/>
                  </a:lnTo>
                  <a:lnTo>
                    <a:pt x="7144" y="3286"/>
                  </a:lnTo>
                  <a:lnTo>
                    <a:pt x="5811" y="1024"/>
                  </a:lnTo>
                  <a:cubicBezTo>
                    <a:pt x="5477" y="393"/>
                    <a:pt x="4822" y="0"/>
                    <a:pt x="4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2294179" y="2309109"/>
              <a:ext cx="612842" cy="601101"/>
            </a:xfrm>
            <a:custGeom>
              <a:avLst/>
              <a:gdLst/>
              <a:ahLst/>
              <a:cxnLst/>
              <a:rect l="l" t="t" r="r" b="b"/>
              <a:pathLst>
                <a:path w="5585" h="5478" extrusionOk="0">
                  <a:moveTo>
                    <a:pt x="4121" y="0"/>
                  </a:moveTo>
                  <a:lnTo>
                    <a:pt x="1" y="2394"/>
                  </a:lnTo>
                  <a:lnTo>
                    <a:pt x="1715" y="5477"/>
                  </a:lnTo>
                  <a:lnTo>
                    <a:pt x="4454" y="5477"/>
                  </a:lnTo>
                  <a:lnTo>
                    <a:pt x="5168" y="4322"/>
                  </a:lnTo>
                  <a:cubicBezTo>
                    <a:pt x="5573" y="3679"/>
                    <a:pt x="5585" y="2858"/>
                    <a:pt x="5216" y="2203"/>
                  </a:cubicBezTo>
                  <a:lnTo>
                    <a:pt x="41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1655328" y="2721917"/>
              <a:ext cx="1127585" cy="904175"/>
            </a:xfrm>
            <a:custGeom>
              <a:avLst/>
              <a:gdLst/>
              <a:ahLst/>
              <a:cxnLst/>
              <a:rect l="l" t="t" r="r" b="b"/>
              <a:pathLst>
                <a:path w="10276" h="8240" extrusionOk="0">
                  <a:moveTo>
                    <a:pt x="3430" y="1"/>
                  </a:moveTo>
                  <a:lnTo>
                    <a:pt x="1" y="3775"/>
                  </a:lnTo>
                  <a:lnTo>
                    <a:pt x="3430" y="8240"/>
                  </a:lnTo>
                  <a:lnTo>
                    <a:pt x="3430" y="6871"/>
                  </a:lnTo>
                  <a:lnTo>
                    <a:pt x="6168" y="6871"/>
                  </a:lnTo>
                  <a:cubicBezTo>
                    <a:pt x="6179" y="6871"/>
                    <a:pt x="6189" y="6871"/>
                    <a:pt x="6199" y="6871"/>
                  </a:cubicBezTo>
                  <a:cubicBezTo>
                    <a:pt x="6913" y="6871"/>
                    <a:pt x="7554" y="6469"/>
                    <a:pt x="7883" y="5835"/>
                  </a:cubicBezTo>
                  <a:lnTo>
                    <a:pt x="10276" y="1715"/>
                  </a:lnTo>
                  <a:lnTo>
                    <a:pt x="3430" y="1715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999468" y="2946646"/>
              <a:ext cx="466572" cy="526594"/>
            </a:xfrm>
            <a:custGeom>
              <a:avLst/>
              <a:gdLst/>
              <a:ahLst/>
              <a:cxnLst/>
              <a:rect l="l" t="t" r="r" b="b"/>
              <a:pathLst>
                <a:path w="4252" h="4799" extrusionOk="0">
                  <a:moveTo>
                    <a:pt x="834" y="1"/>
                  </a:moveTo>
                  <a:lnTo>
                    <a:pt x="834" y="13"/>
                  </a:lnTo>
                  <a:lnTo>
                    <a:pt x="1" y="1929"/>
                  </a:lnTo>
                  <a:lnTo>
                    <a:pt x="1037" y="3727"/>
                  </a:lnTo>
                  <a:cubicBezTo>
                    <a:pt x="1430" y="4382"/>
                    <a:pt x="2132" y="4787"/>
                    <a:pt x="2882" y="4799"/>
                  </a:cubicBezTo>
                  <a:lnTo>
                    <a:pt x="4251" y="4799"/>
                  </a:lnTo>
                  <a:lnTo>
                    <a:pt x="4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713400" y="2119604"/>
              <a:ext cx="828352" cy="1040131"/>
            </a:xfrm>
            <a:custGeom>
              <a:avLst/>
              <a:gdLst/>
              <a:ahLst/>
              <a:cxnLst/>
              <a:rect l="l" t="t" r="r" b="b"/>
              <a:pathLst>
                <a:path w="7549" h="9479" extrusionOk="0">
                  <a:moveTo>
                    <a:pt x="5489" y="1"/>
                  </a:moveTo>
                  <a:lnTo>
                    <a:pt x="0" y="346"/>
                  </a:lnTo>
                  <a:lnTo>
                    <a:pt x="1965" y="1561"/>
                  </a:lnTo>
                  <a:lnTo>
                    <a:pt x="679" y="4121"/>
                  </a:lnTo>
                  <a:cubicBezTo>
                    <a:pt x="322" y="4763"/>
                    <a:pt x="322" y="5537"/>
                    <a:pt x="679" y="6180"/>
                  </a:cubicBezTo>
                  <a:lnTo>
                    <a:pt x="2584" y="9478"/>
                  </a:lnTo>
                  <a:lnTo>
                    <a:pt x="3310" y="8252"/>
                  </a:lnTo>
                  <a:lnTo>
                    <a:pt x="5846" y="3823"/>
                  </a:lnTo>
                  <a:lnTo>
                    <a:pt x="7549" y="4466"/>
                  </a:lnTo>
                  <a:lnTo>
                    <a:pt x="7549" y="4466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9" name="Google Shape;2159;p48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чем уникальность проекта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2160" name="Google Shape;2160;p48"/>
          <p:cNvGrpSpPr/>
          <p:nvPr/>
        </p:nvGrpSpPr>
        <p:grpSpPr>
          <a:xfrm>
            <a:off x="4052507" y="1366471"/>
            <a:ext cx="1038986" cy="3237653"/>
            <a:chOff x="4118750" y="2154275"/>
            <a:chExt cx="601300" cy="1873750"/>
          </a:xfrm>
        </p:grpSpPr>
        <p:sp>
          <p:nvSpPr>
            <p:cNvPr id="2161" name="Google Shape;2161;p48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8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63" name="Google Shape;2163;p48"/>
          <p:cNvCxnSpPr/>
          <p:nvPr/>
        </p:nvCxnSpPr>
        <p:spPr>
          <a:xfrm>
            <a:off x="4052550" y="2504300"/>
            <a:ext cx="1038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64" name="Google Shape;2164;p48"/>
          <p:cNvCxnSpPr/>
          <p:nvPr/>
        </p:nvCxnSpPr>
        <p:spPr>
          <a:xfrm>
            <a:off x="4052550" y="3541475"/>
            <a:ext cx="1038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66" name="Google Shape;2166;p48"/>
          <p:cNvSpPr txBox="1">
            <a:spLocks noGrp="1"/>
          </p:cNvSpPr>
          <p:nvPr>
            <p:ph type="title" idx="4294967295"/>
          </p:nvPr>
        </p:nvSpPr>
        <p:spPr>
          <a:xfrm>
            <a:off x="716402" y="1510652"/>
            <a:ext cx="2818500" cy="1041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Отмечены все пункты  сдачи и переработки мусора</a:t>
            </a:r>
            <a:endParaRPr sz="1800" dirty="0"/>
          </a:p>
        </p:txBody>
      </p:sp>
      <p:sp>
        <p:nvSpPr>
          <p:cNvPr id="2168" name="Google Shape;2168;p48"/>
          <p:cNvSpPr txBox="1">
            <a:spLocks noGrp="1"/>
          </p:cNvSpPr>
          <p:nvPr>
            <p:ph type="title" idx="4294967295"/>
          </p:nvPr>
        </p:nvSpPr>
        <p:spPr>
          <a:xfrm>
            <a:off x="5609027" y="2678452"/>
            <a:ext cx="2818500" cy="906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Актуальность информации</a:t>
            </a:r>
            <a:endParaRPr sz="1800" dirty="0"/>
          </a:p>
        </p:txBody>
      </p:sp>
      <p:sp>
        <p:nvSpPr>
          <p:cNvPr id="2170" name="Google Shape;2170;p48"/>
          <p:cNvSpPr txBox="1">
            <a:spLocks noGrp="1"/>
          </p:cNvSpPr>
          <p:nvPr>
            <p:ph type="title" idx="4294967295"/>
          </p:nvPr>
        </p:nvSpPr>
        <p:spPr>
          <a:xfrm>
            <a:off x="736606" y="3742249"/>
            <a:ext cx="2818500" cy="943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Есть даже самые маленькие города</a:t>
            </a:r>
            <a:endParaRPr sz="1800" dirty="0"/>
          </a:p>
        </p:txBody>
      </p:sp>
      <p:sp>
        <p:nvSpPr>
          <p:cNvPr id="2171" name="Google Shape;2171;p48"/>
          <p:cNvSpPr/>
          <p:nvPr/>
        </p:nvSpPr>
        <p:spPr>
          <a:xfrm>
            <a:off x="4215750" y="1629450"/>
            <a:ext cx="712500" cy="71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72" name="Google Shape;2172;p48"/>
          <p:cNvSpPr/>
          <p:nvPr/>
        </p:nvSpPr>
        <p:spPr>
          <a:xfrm>
            <a:off x="4215750" y="2666638"/>
            <a:ext cx="712500" cy="71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73" name="Google Shape;2173;p48"/>
          <p:cNvSpPr/>
          <p:nvPr/>
        </p:nvSpPr>
        <p:spPr>
          <a:xfrm>
            <a:off x="4215750" y="3703825"/>
            <a:ext cx="712500" cy="71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2174" name="Google Shape;2174;p48"/>
          <p:cNvCxnSpPr>
            <a:stCxn id="2171" idx="2"/>
          </p:cNvCxnSpPr>
          <p:nvPr/>
        </p:nvCxnSpPr>
        <p:spPr>
          <a:xfrm rot="10800000">
            <a:off x="3718350" y="1985700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75" name="Google Shape;2175;p48"/>
          <p:cNvCxnSpPr/>
          <p:nvPr/>
        </p:nvCxnSpPr>
        <p:spPr>
          <a:xfrm>
            <a:off x="4928250" y="3022900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76" name="Google Shape;2176;p48"/>
          <p:cNvCxnSpPr/>
          <p:nvPr/>
        </p:nvCxnSpPr>
        <p:spPr>
          <a:xfrm rot="10800000">
            <a:off x="3718350" y="4060075"/>
            <a:ext cx="497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177" name="Google Shape;2177;p48"/>
          <p:cNvGrpSpPr/>
          <p:nvPr/>
        </p:nvGrpSpPr>
        <p:grpSpPr>
          <a:xfrm>
            <a:off x="4416894" y="1876113"/>
            <a:ext cx="310408" cy="219264"/>
            <a:chOff x="6311562" y="1410625"/>
            <a:chExt cx="736437" cy="520200"/>
          </a:xfrm>
        </p:grpSpPr>
        <p:sp>
          <p:nvSpPr>
            <p:cNvPr id="2178" name="Google Shape;2178;p48"/>
            <p:cNvSpPr/>
            <p:nvPr/>
          </p:nvSpPr>
          <p:spPr>
            <a:xfrm rot="2700000">
              <a:off x="6300618" y="1686278"/>
              <a:ext cx="380989" cy="1268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8"/>
            <p:cNvSpPr/>
            <p:nvPr/>
          </p:nvSpPr>
          <p:spPr>
            <a:xfrm rot="-2567666">
              <a:off x="6460061" y="1607144"/>
              <a:ext cx="628376" cy="1271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48"/>
          <p:cNvGrpSpPr/>
          <p:nvPr/>
        </p:nvGrpSpPr>
        <p:grpSpPr>
          <a:xfrm>
            <a:off x="4416894" y="2913251"/>
            <a:ext cx="310408" cy="219264"/>
            <a:chOff x="6311562" y="1410625"/>
            <a:chExt cx="736437" cy="520200"/>
          </a:xfrm>
        </p:grpSpPr>
        <p:sp>
          <p:nvSpPr>
            <p:cNvPr id="2181" name="Google Shape;2181;p48"/>
            <p:cNvSpPr/>
            <p:nvPr/>
          </p:nvSpPr>
          <p:spPr>
            <a:xfrm rot="2700000">
              <a:off x="6300618" y="1686278"/>
              <a:ext cx="380989" cy="1268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8"/>
            <p:cNvSpPr/>
            <p:nvPr/>
          </p:nvSpPr>
          <p:spPr>
            <a:xfrm rot="-2567666">
              <a:off x="6460061" y="1607144"/>
              <a:ext cx="628376" cy="1271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48"/>
          <p:cNvGrpSpPr/>
          <p:nvPr/>
        </p:nvGrpSpPr>
        <p:grpSpPr>
          <a:xfrm>
            <a:off x="4416894" y="3950426"/>
            <a:ext cx="310408" cy="219264"/>
            <a:chOff x="6311562" y="1410625"/>
            <a:chExt cx="736437" cy="520200"/>
          </a:xfrm>
        </p:grpSpPr>
        <p:sp>
          <p:nvSpPr>
            <p:cNvPr id="2184" name="Google Shape;2184;p48"/>
            <p:cNvSpPr/>
            <p:nvPr/>
          </p:nvSpPr>
          <p:spPr>
            <a:xfrm rot="2700000">
              <a:off x="6300618" y="1686278"/>
              <a:ext cx="380989" cy="1268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8"/>
            <p:cNvSpPr/>
            <p:nvPr/>
          </p:nvSpPr>
          <p:spPr>
            <a:xfrm rot="-2567666">
              <a:off x="6460061" y="1607144"/>
              <a:ext cx="628376" cy="1271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use Plastic Bottles Workshop by Slidesgo">
  <a:themeElements>
    <a:clrScheme name="Simple Light">
      <a:dk1>
        <a:srgbClr val="000000"/>
      </a:dk1>
      <a:lt1>
        <a:srgbClr val="FFFFFF"/>
      </a:lt1>
      <a:dk2>
        <a:srgbClr val="383838"/>
      </a:dk2>
      <a:lt2>
        <a:srgbClr val="95604B"/>
      </a:lt2>
      <a:accent1>
        <a:srgbClr val="E9F7D7"/>
      </a:accent1>
      <a:accent2>
        <a:srgbClr val="A6D165"/>
      </a:accent2>
      <a:accent3>
        <a:srgbClr val="75A641"/>
      </a:accent3>
      <a:accent4>
        <a:srgbClr val="235233"/>
      </a:accent4>
      <a:accent5>
        <a:srgbClr val="552014"/>
      </a:accent5>
      <a:accent6>
        <a:srgbClr val="95604B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278</Words>
  <Application>Microsoft Office PowerPoint</Application>
  <PresentationFormat>Экран (16:9)</PresentationFormat>
  <Paragraphs>47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Hind</vt:lpstr>
      <vt:lpstr>Londrina Solid</vt:lpstr>
      <vt:lpstr>Roboto Condensed Light</vt:lpstr>
      <vt:lpstr>Arial</vt:lpstr>
      <vt:lpstr>Anaheim</vt:lpstr>
      <vt:lpstr>Hind   </vt:lpstr>
      <vt:lpstr>Reuse Plastic Bottles Workshop by Slidesgo</vt:lpstr>
      <vt:lpstr>«Чистый город» Реж</vt:lpstr>
      <vt:lpstr>Команда</vt:lpstr>
      <vt:lpstr>Егор Свалов:  «Для начала на Среднем Урале нужно развить сбор опасных отходов (батарейки и лампочки), чтобы они не шли на полигоны и сортировочные линии. Также предстоит заняться сортировкой пищевых и непищевых отходов, сухих и влажных». </vt:lpstr>
      <vt:lpstr>Задача, которая реализуется данным продуктом</vt:lpstr>
      <vt:lpstr>Целевая аудитория</vt:lpstr>
      <vt:lpstr>Цели проекта</vt:lpstr>
      <vt:lpstr>Конкуренты</vt:lpstr>
      <vt:lpstr>Презентация PowerPoint</vt:lpstr>
      <vt:lpstr>В чем уникальность проекта?</vt:lpstr>
      <vt:lpstr>Презентация PowerPoint</vt:lpstr>
      <vt:lpstr>Основные требования к продукту</vt:lpstr>
      <vt:lpstr>Visual Studio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города – «Чистый город Реж»</vt:lpstr>
      <vt:lpstr>Демонстрационное видео работы приложения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«Чистый город» Реж</dc:title>
  <cp:lastModifiedBy>Мосина Яна Алексеевна</cp:lastModifiedBy>
  <cp:revision>36</cp:revision>
  <dcterms:modified xsi:type="dcterms:W3CDTF">2022-06-12T14:17:13Z</dcterms:modified>
</cp:coreProperties>
</file>