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3" r:id="rId7"/>
    <p:sldId id="265" r:id="rId8"/>
    <p:sldId id="266" r:id="rId9"/>
    <p:sldId id="267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58" d="100"/>
          <a:sy n="58" d="100"/>
        </p:scale>
        <p:origin x="3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B6D6A-E9D1-4BCF-B1C3-D98D2DD76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740" y="1057877"/>
            <a:ext cx="9448800" cy="182509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магистратура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47BBD9-5C58-4EBD-9D49-4C13B5308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740" y="3130512"/>
            <a:ext cx="9448800" cy="685800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Разработка программно-информационных систем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CE745D-5343-4257-9CC0-47DB8314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7" y="1955320"/>
            <a:ext cx="1722783" cy="17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B6D6A-E9D1-4BCF-B1C3-D98D2DD76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073" y="1577230"/>
            <a:ext cx="2969624" cy="47099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Разработчики: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47BBD9-5C58-4EBD-9D49-4C13B5308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073" y="2464382"/>
            <a:ext cx="9448800" cy="285568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Мустафина Лилия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Шубинцева Екатерина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Мотошкова Дарья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Лебедев Павел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59A628-F613-4C4D-9663-26A637F0E532}"/>
              </a:ext>
            </a:extLst>
          </p:cNvPr>
          <p:cNvSpPr txBox="1">
            <a:spLocks/>
          </p:cNvSpPr>
          <p:nvPr/>
        </p:nvSpPr>
        <p:spPr>
          <a:xfrm>
            <a:off x="1193073" y="2644433"/>
            <a:ext cx="10162903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0D6418-E9BA-473E-983B-26B704C45464}"/>
              </a:ext>
            </a:extLst>
          </p:cNvPr>
          <p:cNvSpPr txBox="1">
            <a:spLocks/>
          </p:cNvSpPr>
          <p:nvPr/>
        </p:nvSpPr>
        <p:spPr>
          <a:xfrm>
            <a:off x="6797039" y="1469751"/>
            <a:ext cx="4558937" cy="572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Руководители проекта: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8D77C49-0A9B-4085-A735-A88051E8D7DC}"/>
              </a:ext>
            </a:extLst>
          </p:cNvPr>
          <p:cNvSpPr txBox="1">
            <a:spLocks/>
          </p:cNvSpPr>
          <p:nvPr/>
        </p:nvSpPr>
        <p:spPr>
          <a:xfrm>
            <a:off x="6794734" y="2464382"/>
            <a:ext cx="5031506" cy="285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Обабков И.Н.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Шадрин Д.Б.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57493C4-EE9C-496D-9A14-4F549C8D5A95}"/>
              </a:ext>
            </a:extLst>
          </p:cNvPr>
          <p:cNvCxnSpPr>
            <a:cxnSpLocks/>
          </p:cNvCxnSpPr>
          <p:nvPr/>
        </p:nvCxnSpPr>
        <p:spPr>
          <a:xfrm>
            <a:off x="1088571" y="2211977"/>
            <a:ext cx="998873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09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43A15C2-59A5-4B9F-AD7B-7647BD01298B}"/>
              </a:ext>
            </a:extLst>
          </p:cNvPr>
          <p:cNvSpPr txBox="1">
            <a:spLocks/>
          </p:cNvSpPr>
          <p:nvPr/>
        </p:nvSpPr>
        <p:spPr>
          <a:xfrm>
            <a:off x="330925" y="1233752"/>
            <a:ext cx="11059885" cy="1840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Благодарим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1255C6-0A92-412D-BA82-2185B4AC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75" y="3632563"/>
            <a:ext cx="75342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03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2EB7DA-5A61-499A-B7F5-D300C62F9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974" y="1488303"/>
            <a:ext cx="6460644" cy="465432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235BF-1636-4ED8-A074-F178C30AEA5B}"/>
              </a:ext>
            </a:extLst>
          </p:cNvPr>
          <p:cNvSpPr txBox="1"/>
          <p:nvPr/>
        </p:nvSpPr>
        <p:spPr>
          <a:xfrm>
            <a:off x="428421" y="2711355"/>
            <a:ext cx="4361943" cy="247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cap="all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 направления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924719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544528D-3F22-4B21-8F86-F8EB0B38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Изображение выглядит как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76968D6-159C-41CA-A306-8686E9706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A6102-A76D-491E-88B6-43951DC8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4191001" cy="1665318"/>
          </a:xfrm>
        </p:spPr>
        <p:txBody>
          <a:bodyPr anchor="b">
            <a:noAutofit/>
          </a:bodyPr>
          <a:lstStyle/>
          <a:p>
            <a:pPr algn="l"/>
            <a:r>
              <a:rPr lang="ru-RU" sz="32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Ваша проблема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84700-C7BF-45F6-9401-2149708C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673531"/>
            <a:ext cx="4315096" cy="354515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2400" dirty="0">
                <a:solidFill>
                  <a:srgbClr val="009999"/>
                </a:solidFill>
                <a:latin typeface="Comic Sans MS" panose="030F0702030302020204" pitchFamily="66" charset="0"/>
              </a:rPr>
              <a:t>Сайт о направлении не соответствует запросам современных пользователей</a:t>
            </a:r>
            <a:endParaRPr lang="en-US" sz="2400" dirty="0">
              <a:solidFill>
                <a:srgbClr val="0099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8B85C78-03CB-48D3-AB6D-E38B95798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9" r="10112" b="-1"/>
          <a:stretch/>
        </p:blipFill>
        <p:spPr>
          <a:xfrm>
            <a:off x="5259977" y="845454"/>
            <a:ext cx="6809997" cy="57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19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67FB-D201-4AD7-A0BD-F82285E1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14" y="1133628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Наша Цель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82B79-D6F1-4B89-A16F-16542CFA5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5263" t="10597" r="3428" b="5728"/>
          <a:stretch/>
        </p:blipFill>
        <p:spPr>
          <a:xfrm>
            <a:off x="4697506" y="2566948"/>
            <a:ext cx="7324164" cy="425519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A9B729-9238-4264-A6C8-56DED3580581}"/>
              </a:ext>
            </a:extLst>
          </p:cNvPr>
          <p:cNvSpPr/>
          <p:nvPr/>
        </p:nvSpPr>
        <p:spPr>
          <a:xfrm>
            <a:off x="328109" y="2426656"/>
            <a:ext cx="4464424" cy="220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Создание адаптивного сайта с удобным и современным интерфейсом</a:t>
            </a:r>
            <a:endParaRPr lang="en-US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17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A14F-280E-4B42-AA67-50216BF1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798" y="545787"/>
            <a:ext cx="8610600" cy="1293028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Поставленные задачи</a:t>
            </a:r>
            <a:endParaRPr lang="ru-RU" dirty="0"/>
          </a:p>
        </p:txBody>
      </p:sp>
      <p:pic>
        <p:nvPicPr>
          <p:cNvPr id="1026" name="Picture 2" descr="https://static1.squarespace.com/static/5006f0f4e4b0830aa852b483/t/5988f7aa914e6b1524b1f852/1502141515600/Hope+Icons+-+people.png">
            <a:extLst>
              <a:ext uri="{FF2B5EF4-FFF2-40B4-BE49-F238E27FC236}">
                <a16:creationId xmlns:a16="http://schemas.microsoft.com/office/drawing/2014/main" id="{98282F76-360C-4C80-9F19-B29E2C506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20" b="23650"/>
          <a:stretch/>
        </p:blipFill>
        <p:spPr bwMode="auto">
          <a:xfrm>
            <a:off x="413595" y="1763429"/>
            <a:ext cx="1693556" cy="9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racticepanther.com/wp-content/uploads/2014/09/Increase-Productivity-in-Your-Legal-Firm.png">
            <a:extLst>
              <a:ext uri="{FF2B5EF4-FFF2-40B4-BE49-F238E27FC236}">
                <a16:creationId xmlns:a16="http://schemas.microsoft.com/office/drawing/2014/main" id="{108133B5-77FB-4439-AE9E-3A5E667F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23" y="-1418039"/>
            <a:ext cx="580512" cy="5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-Xiy37qruq4o/VghpuBBcnFI/AAAAAAAAG_c/eIl6svAFQ9Q/Manager_Icon_thumb.png?imgmax=800">
            <a:extLst>
              <a:ext uri="{FF2B5EF4-FFF2-40B4-BE49-F238E27FC236}">
                <a16:creationId xmlns:a16="http://schemas.microsoft.com/office/drawing/2014/main" id="{842DBA06-A257-4882-83B1-ACAF6196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82" y="5324504"/>
            <a:ext cx="1257899" cy="12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volgpravo.ru/images/whyus/6.png">
            <a:extLst>
              <a:ext uri="{FF2B5EF4-FFF2-40B4-BE49-F238E27FC236}">
                <a16:creationId xmlns:a16="http://schemas.microsoft.com/office/drawing/2014/main" id="{D747891B-B19C-4A9F-A9D8-8AE47A28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18" y="2906094"/>
            <a:ext cx="1186543" cy="11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eoplewith.com/images/qm.png">
            <a:extLst>
              <a:ext uri="{FF2B5EF4-FFF2-40B4-BE49-F238E27FC236}">
                <a16:creationId xmlns:a16="http://schemas.microsoft.com/office/drawing/2014/main" id="{ECD0695E-754A-4895-9B49-39AAA823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92637"/>
            <a:ext cx="1186543" cy="11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2988DF-BC3C-4E53-BE28-DB80ECE8D2A7}"/>
              </a:ext>
            </a:extLst>
          </p:cNvPr>
          <p:cNvSpPr/>
          <p:nvPr/>
        </p:nvSpPr>
        <p:spPr>
          <a:xfrm>
            <a:off x="2090718" y="1989454"/>
            <a:ext cx="5163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Изучение целевой аудитории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F79FC8F-3BE6-4E54-BCF7-3D2F5DA1EA63}"/>
              </a:ext>
            </a:extLst>
          </p:cNvPr>
          <p:cNvSpPr/>
          <p:nvPr/>
        </p:nvSpPr>
        <p:spPr>
          <a:xfrm>
            <a:off x="3514335" y="3268532"/>
            <a:ext cx="5163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Распределение обязанностей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F90E86-697C-44B1-8F66-A873B5C9C256}"/>
              </a:ext>
            </a:extLst>
          </p:cNvPr>
          <p:cNvSpPr/>
          <p:nvPr/>
        </p:nvSpPr>
        <p:spPr>
          <a:xfrm>
            <a:off x="5072082" y="4443542"/>
            <a:ext cx="5163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Поиск информации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7E2351-F164-4B39-AB53-C9049D28120D}"/>
              </a:ext>
            </a:extLst>
          </p:cNvPr>
          <p:cNvSpPr/>
          <p:nvPr/>
        </p:nvSpPr>
        <p:spPr>
          <a:xfrm>
            <a:off x="6614532" y="5722620"/>
            <a:ext cx="5163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Работа над сайтом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4716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7ED62-1165-4549-9682-D94C8B1C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074" y="825845"/>
            <a:ext cx="6272605" cy="1293028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 аудитория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 descr="Книги">
            <a:extLst>
              <a:ext uri="{FF2B5EF4-FFF2-40B4-BE49-F238E27FC236}">
                <a16:creationId xmlns:a16="http://schemas.microsoft.com/office/drawing/2014/main" id="{5CF029E0-F0A7-4A31-8A05-CB1E7FB3C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3741" y="4119024"/>
            <a:ext cx="914400" cy="914400"/>
          </a:xfrm>
          <a:prstGeom prst="rect">
            <a:avLst/>
          </a:prstGeom>
        </p:spPr>
      </p:pic>
      <p:pic>
        <p:nvPicPr>
          <p:cNvPr id="12" name="Рисунок 11" descr="Атом">
            <a:extLst>
              <a:ext uri="{FF2B5EF4-FFF2-40B4-BE49-F238E27FC236}">
                <a16:creationId xmlns:a16="http://schemas.microsoft.com/office/drawing/2014/main" id="{7124E1CE-382C-430C-BDF1-175DB452A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5666" y="2785574"/>
            <a:ext cx="914400" cy="914400"/>
          </a:xfrm>
          <a:prstGeom prst="rect">
            <a:avLst/>
          </a:prstGeom>
        </p:spPr>
      </p:pic>
      <p:pic>
        <p:nvPicPr>
          <p:cNvPr id="14" name="Рисунок 13" descr="Стрелка-линия: прямо">
            <a:extLst>
              <a:ext uri="{FF2B5EF4-FFF2-40B4-BE49-F238E27FC236}">
                <a16:creationId xmlns:a16="http://schemas.microsoft.com/office/drawing/2014/main" id="{0182DE3F-7EA3-4C93-8B14-EC06E8989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57240">
            <a:off x="339397" y="3701743"/>
            <a:ext cx="2310333" cy="914400"/>
          </a:xfrm>
          <a:prstGeom prst="rect">
            <a:avLst/>
          </a:prstGeom>
        </p:spPr>
      </p:pic>
      <p:pic>
        <p:nvPicPr>
          <p:cNvPr id="16" name="Рисунок 15" descr="Обновить">
            <a:extLst>
              <a:ext uri="{FF2B5EF4-FFF2-40B4-BE49-F238E27FC236}">
                <a16:creationId xmlns:a16="http://schemas.microsoft.com/office/drawing/2014/main" id="{8803F5B9-B1EE-4E5C-AA46-6778F2CF4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019" y="5163001"/>
            <a:ext cx="914400" cy="914400"/>
          </a:xfrm>
          <a:prstGeom prst="rect">
            <a:avLst/>
          </a:prstGeom>
        </p:spPr>
      </p:pic>
      <p:pic>
        <p:nvPicPr>
          <p:cNvPr id="19" name="Рисунок 18" descr="Команда">
            <a:extLst>
              <a:ext uri="{FF2B5EF4-FFF2-40B4-BE49-F238E27FC236}">
                <a16:creationId xmlns:a16="http://schemas.microsoft.com/office/drawing/2014/main" id="{7D8A1CBD-E7AC-4171-9DEF-BF2E219C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01900" y="1630448"/>
            <a:ext cx="1530019" cy="1530019"/>
          </a:xfrm>
          <a:prstGeom prst="rect">
            <a:avLst/>
          </a:prstGeom>
        </p:spPr>
      </p:pic>
      <p:pic>
        <p:nvPicPr>
          <p:cNvPr id="20" name="Рисунок 19" descr="Стрелка-линия: прямо">
            <a:extLst>
              <a:ext uri="{FF2B5EF4-FFF2-40B4-BE49-F238E27FC236}">
                <a16:creationId xmlns:a16="http://schemas.microsoft.com/office/drawing/2014/main" id="{8C0BA970-BD06-4BA3-8FE9-E027FAD09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782084">
            <a:off x="3381249" y="2229646"/>
            <a:ext cx="1445795" cy="914400"/>
          </a:xfrm>
          <a:prstGeom prst="rect">
            <a:avLst/>
          </a:prstGeom>
        </p:spPr>
      </p:pic>
      <p:pic>
        <p:nvPicPr>
          <p:cNvPr id="21" name="Рисунок 20" descr="Стрелка-линия: прямо">
            <a:extLst>
              <a:ext uri="{FF2B5EF4-FFF2-40B4-BE49-F238E27FC236}">
                <a16:creationId xmlns:a16="http://schemas.microsoft.com/office/drawing/2014/main" id="{EB416ED6-A315-4C5D-91A8-5A71273FE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401173">
            <a:off x="2259823" y="3240334"/>
            <a:ext cx="1249818" cy="9144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5061C17-44BF-481E-BCD7-408F225D0E8A}"/>
              </a:ext>
            </a:extLst>
          </p:cNvPr>
          <p:cNvSpPr/>
          <p:nvPr/>
        </p:nvSpPr>
        <p:spPr>
          <a:xfrm>
            <a:off x="1346476" y="5459250"/>
            <a:ext cx="5163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Смена специальности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1F535-7644-4E2B-93D8-89736D21584C}"/>
              </a:ext>
            </a:extLst>
          </p:cNvPr>
          <p:cNvSpPr/>
          <p:nvPr/>
        </p:nvSpPr>
        <p:spPr>
          <a:xfrm>
            <a:off x="5829728" y="3026366"/>
            <a:ext cx="5163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Научная деятельность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3ED1374-6FDD-4B38-B531-6D78B2A09C30}"/>
              </a:ext>
            </a:extLst>
          </p:cNvPr>
          <p:cNvSpPr/>
          <p:nvPr/>
        </p:nvSpPr>
        <p:spPr>
          <a:xfrm>
            <a:off x="4104146" y="4395525"/>
            <a:ext cx="5163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Углубление своих знаний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1C4C0-9CFD-4C9E-B6F8-1037DDEA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764372"/>
            <a:ext cx="8869681" cy="1421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представляют информацию другие вузы</a:t>
            </a:r>
          </a:p>
        </p:txBody>
      </p:sp>
      <p:pic>
        <p:nvPicPr>
          <p:cNvPr id="9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64FA4ED-CAAD-4F2A-98BC-1681E3A98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6" t="19006" r="16500" b="24439"/>
          <a:stretch/>
        </p:blipFill>
        <p:spPr>
          <a:xfrm>
            <a:off x="0" y="2782138"/>
            <a:ext cx="7750629" cy="3091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521C5-2491-4E3A-B90D-FDBD29FDC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5" r="3393"/>
          <a:stretch/>
        </p:blipFill>
        <p:spPr>
          <a:xfrm>
            <a:off x="7984671" y="3568337"/>
            <a:ext cx="3884023" cy="15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68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0553D40-D83C-4709-9856-94B358AA3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5" t="16671" r="4398" b="11901"/>
          <a:stretch/>
        </p:blipFill>
        <p:spPr>
          <a:xfrm>
            <a:off x="-39756" y="1"/>
            <a:ext cx="12295186" cy="4428734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FB8DEB-084C-49C5-95DD-0AEBA027C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6" t="23689" r="4428" b="58379"/>
          <a:stretch/>
        </p:blipFill>
        <p:spPr>
          <a:xfrm>
            <a:off x="-39755" y="4023361"/>
            <a:ext cx="12318014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8537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E5A719-CF65-4178-81EB-7D4DE68780A0}"/>
              </a:ext>
            </a:extLst>
          </p:cNvPr>
          <p:cNvSpPr txBox="1"/>
          <p:nvPr/>
        </p:nvSpPr>
        <p:spPr>
          <a:xfrm>
            <a:off x="1417983" y="1918194"/>
            <a:ext cx="9230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cap="all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Использованные технологии</a:t>
            </a:r>
          </a:p>
        </p:txBody>
      </p:sp>
      <p:pic>
        <p:nvPicPr>
          <p:cNvPr id="1026" name="Picture 2" descr="http://www.digicad.com.br/wp-content/uploads/2017/02/html5-css3.png">
            <a:extLst>
              <a:ext uri="{FF2B5EF4-FFF2-40B4-BE49-F238E27FC236}">
                <a16:creationId xmlns:a16="http://schemas.microsoft.com/office/drawing/2014/main" id="{FF5A3113-7B3F-40DB-AB7E-FC0C2967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81" y="2761973"/>
            <a:ext cx="4816855" cy="35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3380B8-7E60-41D2-9A10-8354BB55B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62" y="3154455"/>
            <a:ext cx="2411752" cy="27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353</TotalTime>
  <Words>81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Comic Sans MS</vt:lpstr>
      <vt:lpstr>Verdana</vt:lpstr>
      <vt:lpstr>След самолета</vt:lpstr>
      <vt:lpstr>магистратура</vt:lpstr>
      <vt:lpstr>Презентация PowerPoint</vt:lpstr>
      <vt:lpstr>Ваша проблема</vt:lpstr>
      <vt:lpstr>Наша Цель</vt:lpstr>
      <vt:lpstr>Поставленные задачи</vt:lpstr>
      <vt:lpstr>Целевая аудитория</vt:lpstr>
      <vt:lpstr>Как представляют информацию другие вузы</vt:lpstr>
      <vt:lpstr>Презентация PowerPoint</vt:lpstr>
      <vt:lpstr>Презентация PowerPoint</vt:lpstr>
      <vt:lpstr>Разработчики: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магистратура</dc:title>
  <dc:creator>Мустафина Лилия Альфировна</dc:creator>
  <cp:lastModifiedBy>Lilya</cp:lastModifiedBy>
  <cp:revision>25</cp:revision>
  <dcterms:created xsi:type="dcterms:W3CDTF">2019-01-03T17:40:38Z</dcterms:created>
  <dcterms:modified xsi:type="dcterms:W3CDTF">2019-01-12T13:02:40Z</dcterms:modified>
</cp:coreProperties>
</file>