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8" r:id="rId3"/>
    <p:sldId id="259" r:id="rId4"/>
    <p:sldId id="260" r:id="rId5"/>
    <p:sldId id="262" r:id="rId6"/>
    <p:sldId id="265" r:id="rId7"/>
    <p:sldId id="266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23T14:08:11.05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26651.70703"/>
      <inkml:brushProperty name="anchorY" value="-11396.14355"/>
      <inkml:brushProperty name="scaleFactor" value="0.5"/>
    </inkml:brush>
  </inkml:definitions>
  <inkml:trace contextRef="#ctx0" brushRef="#br0">0 1,'0'0,"0"0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162626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12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794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915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3ED0CC-082F-4160-86E5-0D6041F12778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38630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6805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289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0674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3295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73ED0CC-082F-4160-86E5-0D6041F12778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81367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73ED0CC-082F-4160-86E5-0D6041F12778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406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565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fif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089AC-EC77-4992-8F8A-04E7547D54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Russian Corgi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1D47EC-5106-4213-B059-F9D437FDD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78613"/>
            <a:ext cx="12191980" cy="25308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VATA</a:t>
            </a:r>
            <a:endParaRPr lang="ru-RU" sz="4000" dirty="0"/>
          </a:p>
          <a:p>
            <a:pPr>
              <a:lnSpc>
                <a:spcPct val="90000"/>
              </a:lnSpc>
            </a:pPr>
            <a:r>
              <a:rPr lang="ru-RU" sz="1800" dirty="0"/>
              <a:t>СЕМИХАТКА ВАЛЕРИЯ</a:t>
            </a:r>
            <a:r>
              <a:rPr lang="ru-RU" sz="1800" dirty="0">
                <a:effectLst/>
              </a:rPr>
              <a:t>, </a:t>
            </a:r>
            <a:r>
              <a:rPr lang="ru-RU" sz="1800" dirty="0"/>
              <a:t>Ангелина </a:t>
            </a:r>
            <a:r>
              <a:rPr lang="ru-RU" sz="1800" dirty="0" err="1"/>
              <a:t>Колюбаева</a:t>
            </a:r>
            <a:r>
              <a:rPr lang="ru-RU" sz="1800" dirty="0">
                <a:effectLst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ru-RU" sz="1800" dirty="0" err="1"/>
              <a:t>Тарун</a:t>
            </a:r>
            <a:r>
              <a:rPr lang="ru-RU" sz="1800" dirty="0"/>
              <a:t> Кумар</a:t>
            </a:r>
            <a:r>
              <a:rPr lang="ru-RU" sz="1800" dirty="0">
                <a:effectLst/>
              </a:rPr>
              <a:t>, </a:t>
            </a:r>
            <a:r>
              <a:rPr lang="ru-RU" sz="1800" dirty="0"/>
              <a:t>Арман Авагян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475AE3-B360-4ED6-9548-EA19CC8FB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91" y="3860764"/>
            <a:ext cx="4816987" cy="29972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27596433-A2D7-4799-9D68-026364059343}"/>
                  </a:ext>
                </a:extLst>
              </p14:cNvPr>
              <p14:cNvContentPartPr/>
              <p14:nvPr/>
            </p14:nvContentPartPr>
            <p14:xfrm>
              <a:off x="3164420" y="1458384"/>
              <a:ext cx="360" cy="36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27596433-A2D7-4799-9D68-0263640593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6420" y="1440744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840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47F209F-6E53-462B-9E97-C517C8596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70D3C68-59A9-4B59-BC0E-E9DB63183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4" y="683841"/>
            <a:ext cx="3133724" cy="556236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AA64220-3C1B-45E1-BEA4-5F85A7973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8" y="683841"/>
            <a:ext cx="3133724" cy="55623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2CB515-C573-49C9-907F-7E693C1CC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62" y="683841"/>
            <a:ext cx="3143871" cy="558037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еркал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76BB6B8-F3AD-4A3A-A33D-495AA9BE7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7" y="397565"/>
            <a:ext cx="3578085" cy="601317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еркал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A443555-2A68-4E59-A5CE-D2C4980E7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57" y="422413"/>
            <a:ext cx="3578085" cy="60131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D60A0A0-56DF-4699-9746-D96542952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7" y="467439"/>
            <a:ext cx="3578085" cy="60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8379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6DF64-44C5-44E1-A6AC-8441FFFA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928099"/>
            <a:ext cx="4428700" cy="1905000"/>
          </a:xfrm>
        </p:spPr>
        <p:txBody>
          <a:bodyPr>
            <a:normAutofit/>
          </a:bodyPr>
          <a:lstStyle/>
          <a:p>
            <a:r>
              <a:rPr lang="ru-RU" cap="none" spc="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Описание идеи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1B855D-0572-485F-A3DC-A03E2AEC0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7000"/>
            <a:ext cx="4428700" cy="1905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Игра(образовательная) не только для иностранных граждан, студентов желающих изучить русский язык, но и для всех желающих подкрепить или улучшить знания русского языка!</a:t>
            </a:r>
          </a:p>
        </p:txBody>
      </p:sp>
      <p:pic>
        <p:nvPicPr>
          <p:cNvPr id="11" name="Рисунок 10" descr="Изображение выглядит как человек, внутренний, мужчина, смотрит&#10;&#10;Автоматически созданное описание">
            <a:extLst>
              <a:ext uri="{FF2B5EF4-FFF2-40B4-BE49-F238E27FC236}">
                <a16:creationId xmlns:a16="http://schemas.microsoft.com/office/drawing/2014/main" id="{CC1D37F0-9E5F-4542-99C7-6D927E186B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576"/>
          <a:stretch/>
        </p:blipFill>
        <p:spPr>
          <a:xfrm>
            <a:off x="6256868" y="4070817"/>
            <a:ext cx="1896722" cy="2626315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внутренний, стол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158C60EC-73AD-43E7-A772-ABFBD14848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8" r="8445" b="-3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мужчина, держит, передний&#10;&#10;Автоматически созданное описание">
            <a:extLst>
              <a:ext uri="{FF2B5EF4-FFF2-40B4-BE49-F238E27FC236}">
                <a16:creationId xmlns:a16="http://schemas.microsoft.com/office/drawing/2014/main" id="{10247E75-C36B-412A-90F2-729D511484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6" r="11589" b="3"/>
          <a:stretch/>
        </p:blipFill>
        <p:spPr>
          <a:xfrm>
            <a:off x="6308992" y="180933"/>
            <a:ext cx="3689194" cy="3747805"/>
          </a:xfrm>
          <a:custGeom>
            <a:avLst/>
            <a:gdLst>
              <a:gd name="connsiteX0" fmla="*/ 0 w 3689194"/>
              <a:gd name="connsiteY0" fmla="*/ 0 h 3747805"/>
              <a:gd name="connsiteX1" fmla="*/ 3689194 w 3689194"/>
              <a:gd name="connsiteY1" fmla="*/ 0 h 3747805"/>
              <a:gd name="connsiteX2" fmla="*/ 3689194 w 3689194"/>
              <a:gd name="connsiteY2" fmla="*/ 2778856 h 3747805"/>
              <a:gd name="connsiteX3" fmla="*/ 1896721 w 3689194"/>
              <a:gd name="connsiteY3" fmla="*/ 2778856 h 3747805"/>
              <a:gd name="connsiteX4" fmla="*/ 1896721 w 3689194"/>
              <a:gd name="connsiteY4" fmla="*/ 3747805 h 3747805"/>
              <a:gd name="connsiteX5" fmla="*/ 0 w 3689194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9194" h="3747805">
                <a:moveTo>
                  <a:pt x="0" y="0"/>
                </a:moveTo>
                <a:lnTo>
                  <a:pt x="3689194" y="0"/>
                </a:lnTo>
                <a:lnTo>
                  <a:pt x="3689194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9" name="Рисунок 8" descr="Изображение выглядит как человек, одежда, носит, волосы&#10;&#10;Автоматически созданное описание">
            <a:extLst>
              <a:ext uri="{FF2B5EF4-FFF2-40B4-BE49-F238E27FC236}">
                <a16:creationId xmlns:a16="http://schemas.microsoft.com/office/drawing/2014/main" id="{6C2855BD-B865-4038-A154-633DF6CF5E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0" r="32527" b="-4"/>
          <a:stretch/>
        </p:blipFill>
        <p:spPr>
          <a:xfrm>
            <a:off x="10097636" y="160868"/>
            <a:ext cx="1933499" cy="279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AB121-DDA5-4B45-A353-F92D3289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428700" cy="1905000"/>
          </a:xfrm>
        </p:spPr>
        <p:txBody>
          <a:bodyPr>
            <a:normAutofit fontScale="90000"/>
          </a:bodyPr>
          <a:lstStyle/>
          <a:p>
            <a:r>
              <a:rPr lang="ru-RU" cap="none" spc="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Анализ предметной области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6EC69F9-44C8-46BD-8E84-C2B54DE5E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255" y="2514601"/>
            <a:ext cx="5013745" cy="26263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900" indent="0">
              <a:buNone/>
            </a:pPr>
            <a:r>
              <a:rPr lang="ru-RU" dirty="0"/>
              <a:t>Наш приложение предложит для пользователей образовательную игру в виде прохождения уровней с целью объединить пропавших участников семьи </a:t>
            </a:r>
            <a:r>
              <a:rPr lang="ru-RU" dirty="0" err="1"/>
              <a:t>коргов</a:t>
            </a:r>
            <a:r>
              <a:rPr lang="ru-RU" dirty="0"/>
              <a:t>. Чтобы разбавить игру есть достижения и теория для изучения материала.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Изображение выглядит как человек, внутренний, женщина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476B702B-637C-4BA5-99C1-61752814D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5" r="35854" b="-2"/>
          <a:stretch/>
        </p:blipFill>
        <p:spPr>
          <a:xfrm>
            <a:off x="6256868" y="4070817"/>
            <a:ext cx="1896722" cy="262631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нак&#10;&#10;Автоматически созданное описание">
            <a:extLst>
              <a:ext uri="{FF2B5EF4-FFF2-40B4-BE49-F238E27FC236}">
                <a16:creationId xmlns:a16="http://schemas.microsoft.com/office/drawing/2014/main" id="{8F289871-B67B-491E-96E8-503AB258ED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5" r="11982" b="-1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5" name="Объект 4" descr="Изображение выглядит как женщина, девочка, красный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F8571B02-CF4B-48DA-87C4-AE0479D907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r="19386" b="3"/>
          <a:stretch/>
        </p:blipFill>
        <p:spPr>
          <a:xfrm>
            <a:off x="6256867" y="160868"/>
            <a:ext cx="3689194" cy="3747805"/>
          </a:xfrm>
          <a:custGeom>
            <a:avLst/>
            <a:gdLst>
              <a:gd name="connsiteX0" fmla="*/ 0 w 3689194"/>
              <a:gd name="connsiteY0" fmla="*/ 0 h 3747805"/>
              <a:gd name="connsiteX1" fmla="*/ 3689194 w 3689194"/>
              <a:gd name="connsiteY1" fmla="*/ 0 h 3747805"/>
              <a:gd name="connsiteX2" fmla="*/ 3689194 w 3689194"/>
              <a:gd name="connsiteY2" fmla="*/ 2778856 h 3747805"/>
              <a:gd name="connsiteX3" fmla="*/ 1896721 w 3689194"/>
              <a:gd name="connsiteY3" fmla="*/ 2778856 h 3747805"/>
              <a:gd name="connsiteX4" fmla="*/ 1896721 w 3689194"/>
              <a:gd name="connsiteY4" fmla="*/ 3747805 h 3747805"/>
              <a:gd name="connsiteX5" fmla="*/ 0 w 3689194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9194" h="3747805">
                <a:moveTo>
                  <a:pt x="0" y="0"/>
                </a:moveTo>
                <a:lnTo>
                  <a:pt x="3689194" y="0"/>
                </a:lnTo>
                <a:lnTo>
                  <a:pt x="3689194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8" name="Рисунок 7" descr="Изображение выглядит как человек, зеленый, ракетка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61BF86BB-3F34-45B2-8E4B-41C07C29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r="51187"/>
          <a:stretch/>
        </p:blipFill>
        <p:spPr>
          <a:xfrm>
            <a:off x="10097636" y="160868"/>
            <a:ext cx="1933499" cy="279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2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B45EE-2593-4159-8544-6185C574C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48" y="1233378"/>
            <a:ext cx="5441285" cy="2364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cap="none" spc="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Конкуренты</a:t>
            </a:r>
            <a:endParaRPr lang="en-US" sz="5400" cap="none" spc="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89829D-CA8F-4533-B938-F6D58F98C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76" y="4394577"/>
            <a:ext cx="2286000" cy="2286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9088A8-F325-498C-8AC1-7E063B8BE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233" y="2775382"/>
            <a:ext cx="2286000" cy="228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6E5F6E-4C8A-4A85-9459-00EB7AD47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587" y="1627988"/>
            <a:ext cx="2286000" cy="2286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32D18F-50A0-4683-A2DC-6CD3A1842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92" y="177424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D1FDF194-C99A-4C11-8A97-58FF75F6E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CAB5A9-13C6-4C85-AB53-C7D8B8954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352F61-0C8B-4FCD-B42D-472327608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C196C-9D56-48A7-AD75-C414E121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03" y="954923"/>
            <a:ext cx="5875694" cy="4656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700" spc="800">
                <a:ln w="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Технологии</a:t>
            </a:r>
          </a:p>
        </p:txBody>
      </p:sp>
      <p:sp>
        <p:nvSpPr>
          <p:cNvPr id="19" name="Freeform 22">
            <a:extLst>
              <a:ext uri="{FF2B5EF4-FFF2-40B4-BE49-F238E27FC236}">
                <a16:creationId xmlns:a16="http://schemas.microsoft.com/office/drawing/2014/main" id="{F28B6E25-9A48-4CF7-BF86-3D7DD1C78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B30A2C9-77AF-467A-B08E-133E1AF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6365" y="2"/>
            <a:ext cx="5149751" cy="3402351"/>
          </a:xfrm>
          <a:custGeom>
            <a:avLst/>
            <a:gdLst>
              <a:gd name="connsiteX0" fmla="*/ 189795 w 5149751"/>
              <a:gd name="connsiteY0" fmla="*/ 0 h 3402351"/>
              <a:gd name="connsiteX1" fmla="*/ 5149751 w 5149751"/>
              <a:gd name="connsiteY1" fmla="*/ 0 h 3402351"/>
              <a:gd name="connsiteX2" fmla="*/ 5149751 w 5149751"/>
              <a:gd name="connsiteY2" fmla="*/ 3402351 h 3402351"/>
              <a:gd name="connsiteX3" fmla="*/ 1262 w 5149751"/>
              <a:gd name="connsiteY3" fmla="*/ 3402351 h 3402351"/>
              <a:gd name="connsiteX4" fmla="*/ 3359 w 5149751"/>
              <a:gd name="connsiteY4" fmla="*/ 3360737 h 3402351"/>
              <a:gd name="connsiteX5" fmla="*/ 11757 w 5149751"/>
              <a:gd name="connsiteY5" fmla="*/ 3300412 h 3402351"/>
              <a:gd name="connsiteX6" fmla="*/ 23514 w 5149751"/>
              <a:gd name="connsiteY6" fmla="*/ 3248025 h 3402351"/>
              <a:gd name="connsiteX7" fmla="*/ 38631 w 5149751"/>
              <a:gd name="connsiteY7" fmla="*/ 3201987 h 3402351"/>
              <a:gd name="connsiteX8" fmla="*/ 55427 w 5149751"/>
              <a:gd name="connsiteY8" fmla="*/ 3160712 h 3402351"/>
              <a:gd name="connsiteX9" fmla="*/ 75582 w 5149751"/>
              <a:gd name="connsiteY9" fmla="*/ 3121025 h 3402351"/>
              <a:gd name="connsiteX10" fmla="*/ 95737 w 5149751"/>
              <a:gd name="connsiteY10" fmla="*/ 3084512 h 3402351"/>
              <a:gd name="connsiteX11" fmla="*/ 115892 w 5149751"/>
              <a:gd name="connsiteY11" fmla="*/ 3046412 h 3402351"/>
              <a:gd name="connsiteX12" fmla="*/ 134368 w 5149751"/>
              <a:gd name="connsiteY12" fmla="*/ 3009900 h 3402351"/>
              <a:gd name="connsiteX13" fmla="*/ 152844 w 5149751"/>
              <a:gd name="connsiteY13" fmla="*/ 2967037 h 3402351"/>
              <a:gd name="connsiteX14" fmla="*/ 167959 w 5149751"/>
              <a:gd name="connsiteY14" fmla="*/ 2922587 h 3402351"/>
              <a:gd name="connsiteX15" fmla="*/ 178037 w 5149751"/>
              <a:gd name="connsiteY15" fmla="*/ 2868612 h 3402351"/>
              <a:gd name="connsiteX16" fmla="*/ 188115 w 5149751"/>
              <a:gd name="connsiteY16" fmla="*/ 2809875 h 3402351"/>
              <a:gd name="connsiteX17" fmla="*/ 189795 w 5149751"/>
              <a:gd name="connsiteY17" fmla="*/ 2741612 h 3402351"/>
              <a:gd name="connsiteX18" fmla="*/ 188115 w 5149751"/>
              <a:gd name="connsiteY18" fmla="*/ 2671762 h 3402351"/>
              <a:gd name="connsiteX19" fmla="*/ 178037 w 5149751"/>
              <a:gd name="connsiteY19" fmla="*/ 2613025 h 3402351"/>
              <a:gd name="connsiteX20" fmla="*/ 167959 w 5149751"/>
              <a:gd name="connsiteY20" fmla="*/ 2560637 h 3402351"/>
              <a:gd name="connsiteX21" fmla="*/ 152844 w 5149751"/>
              <a:gd name="connsiteY21" fmla="*/ 2513012 h 3402351"/>
              <a:gd name="connsiteX22" fmla="*/ 134368 w 5149751"/>
              <a:gd name="connsiteY22" fmla="*/ 2471737 h 3402351"/>
              <a:gd name="connsiteX23" fmla="*/ 115892 w 5149751"/>
              <a:gd name="connsiteY23" fmla="*/ 2433637 h 3402351"/>
              <a:gd name="connsiteX24" fmla="*/ 95737 w 5149751"/>
              <a:gd name="connsiteY24" fmla="*/ 2395537 h 3402351"/>
              <a:gd name="connsiteX25" fmla="*/ 75582 w 5149751"/>
              <a:gd name="connsiteY25" fmla="*/ 2359025 h 3402351"/>
              <a:gd name="connsiteX26" fmla="*/ 55427 w 5149751"/>
              <a:gd name="connsiteY26" fmla="*/ 2319337 h 3402351"/>
              <a:gd name="connsiteX27" fmla="*/ 38631 w 5149751"/>
              <a:gd name="connsiteY27" fmla="*/ 2278062 h 3402351"/>
              <a:gd name="connsiteX28" fmla="*/ 23514 w 5149751"/>
              <a:gd name="connsiteY28" fmla="*/ 2232025 h 3402351"/>
              <a:gd name="connsiteX29" fmla="*/ 11757 w 5149751"/>
              <a:gd name="connsiteY29" fmla="*/ 2179637 h 3402351"/>
              <a:gd name="connsiteX30" fmla="*/ 3359 w 5149751"/>
              <a:gd name="connsiteY30" fmla="*/ 2119312 h 3402351"/>
              <a:gd name="connsiteX31" fmla="*/ 0 w 5149751"/>
              <a:gd name="connsiteY31" fmla="*/ 2051050 h 3402351"/>
              <a:gd name="connsiteX32" fmla="*/ 3359 w 5149751"/>
              <a:gd name="connsiteY32" fmla="*/ 1982787 h 3402351"/>
              <a:gd name="connsiteX33" fmla="*/ 11757 w 5149751"/>
              <a:gd name="connsiteY33" fmla="*/ 1922462 h 3402351"/>
              <a:gd name="connsiteX34" fmla="*/ 23514 w 5149751"/>
              <a:gd name="connsiteY34" fmla="*/ 1870075 h 3402351"/>
              <a:gd name="connsiteX35" fmla="*/ 38631 w 5149751"/>
              <a:gd name="connsiteY35" fmla="*/ 1824037 h 3402351"/>
              <a:gd name="connsiteX36" fmla="*/ 55427 w 5149751"/>
              <a:gd name="connsiteY36" fmla="*/ 1782762 h 3402351"/>
              <a:gd name="connsiteX37" fmla="*/ 75582 w 5149751"/>
              <a:gd name="connsiteY37" fmla="*/ 1743075 h 3402351"/>
              <a:gd name="connsiteX38" fmla="*/ 95737 w 5149751"/>
              <a:gd name="connsiteY38" fmla="*/ 1708150 h 3402351"/>
              <a:gd name="connsiteX39" fmla="*/ 115892 w 5149751"/>
              <a:gd name="connsiteY39" fmla="*/ 1671637 h 3402351"/>
              <a:gd name="connsiteX40" fmla="*/ 134368 w 5149751"/>
              <a:gd name="connsiteY40" fmla="*/ 1631950 h 3402351"/>
              <a:gd name="connsiteX41" fmla="*/ 152844 w 5149751"/>
              <a:gd name="connsiteY41" fmla="*/ 1589087 h 3402351"/>
              <a:gd name="connsiteX42" fmla="*/ 167959 w 5149751"/>
              <a:gd name="connsiteY42" fmla="*/ 1544637 h 3402351"/>
              <a:gd name="connsiteX43" fmla="*/ 178037 w 5149751"/>
              <a:gd name="connsiteY43" fmla="*/ 1492250 h 3402351"/>
              <a:gd name="connsiteX44" fmla="*/ 188115 w 5149751"/>
              <a:gd name="connsiteY44" fmla="*/ 1431925 h 3402351"/>
              <a:gd name="connsiteX45" fmla="*/ 189795 w 5149751"/>
              <a:gd name="connsiteY45" fmla="*/ 1363662 h 3402351"/>
              <a:gd name="connsiteX46" fmla="*/ 188115 w 5149751"/>
              <a:gd name="connsiteY46" fmla="*/ 1295400 h 3402351"/>
              <a:gd name="connsiteX47" fmla="*/ 178037 w 5149751"/>
              <a:gd name="connsiteY47" fmla="*/ 1235075 h 3402351"/>
              <a:gd name="connsiteX48" fmla="*/ 167959 w 5149751"/>
              <a:gd name="connsiteY48" fmla="*/ 1182687 h 3402351"/>
              <a:gd name="connsiteX49" fmla="*/ 152844 w 5149751"/>
              <a:gd name="connsiteY49" fmla="*/ 1136650 h 3402351"/>
              <a:gd name="connsiteX50" fmla="*/ 134368 w 5149751"/>
              <a:gd name="connsiteY50" fmla="*/ 1095375 h 3402351"/>
              <a:gd name="connsiteX51" fmla="*/ 115892 w 5149751"/>
              <a:gd name="connsiteY51" fmla="*/ 1055687 h 3402351"/>
              <a:gd name="connsiteX52" fmla="*/ 95737 w 5149751"/>
              <a:gd name="connsiteY52" fmla="*/ 1017587 h 3402351"/>
              <a:gd name="connsiteX53" fmla="*/ 75582 w 5149751"/>
              <a:gd name="connsiteY53" fmla="*/ 981075 h 3402351"/>
              <a:gd name="connsiteX54" fmla="*/ 55427 w 5149751"/>
              <a:gd name="connsiteY54" fmla="*/ 942975 h 3402351"/>
              <a:gd name="connsiteX55" fmla="*/ 38631 w 5149751"/>
              <a:gd name="connsiteY55" fmla="*/ 901700 h 3402351"/>
              <a:gd name="connsiteX56" fmla="*/ 23514 w 5149751"/>
              <a:gd name="connsiteY56" fmla="*/ 854075 h 3402351"/>
              <a:gd name="connsiteX57" fmla="*/ 11757 w 5149751"/>
              <a:gd name="connsiteY57" fmla="*/ 801687 h 3402351"/>
              <a:gd name="connsiteX58" fmla="*/ 3359 w 5149751"/>
              <a:gd name="connsiteY58" fmla="*/ 744537 h 3402351"/>
              <a:gd name="connsiteX59" fmla="*/ 0 w 5149751"/>
              <a:gd name="connsiteY59" fmla="*/ 673100 h 3402351"/>
              <a:gd name="connsiteX60" fmla="*/ 3359 w 5149751"/>
              <a:gd name="connsiteY60" fmla="*/ 606425 h 3402351"/>
              <a:gd name="connsiteX61" fmla="*/ 11757 w 5149751"/>
              <a:gd name="connsiteY61" fmla="*/ 546100 h 3402351"/>
              <a:gd name="connsiteX62" fmla="*/ 23514 w 5149751"/>
              <a:gd name="connsiteY62" fmla="*/ 496887 h 3402351"/>
              <a:gd name="connsiteX63" fmla="*/ 38631 w 5149751"/>
              <a:gd name="connsiteY63" fmla="*/ 450850 h 3402351"/>
              <a:gd name="connsiteX64" fmla="*/ 55427 w 5149751"/>
              <a:gd name="connsiteY64" fmla="*/ 409575 h 3402351"/>
              <a:gd name="connsiteX65" fmla="*/ 73902 w 5149751"/>
              <a:gd name="connsiteY65" fmla="*/ 369887 h 3402351"/>
              <a:gd name="connsiteX66" fmla="*/ 92378 w 5149751"/>
              <a:gd name="connsiteY66" fmla="*/ 334962 h 3402351"/>
              <a:gd name="connsiteX67" fmla="*/ 112533 w 5149751"/>
              <a:gd name="connsiteY67" fmla="*/ 296862 h 3402351"/>
              <a:gd name="connsiteX68" fmla="*/ 132688 w 5149751"/>
              <a:gd name="connsiteY68" fmla="*/ 260350 h 3402351"/>
              <a:gd name="connsiteX69" fmla="*/ 149484 w 5149751"/>
              <a:gd name="connsiteY69" fmla="*/ 217487 h 3402351"/>
              <a:gd name="connsiteX70" fmla="*/ 166280 w 5149751"/>
              <a:gd name="connsiteY70" fmla="*/ 174625 h 3402351"/>
              <a:gd name="connsiteX71" fmla="*/ 176358 w 5149751"/>
              <a:gd name="connsiteY71" fmla="*/ 122237 h 3402351"/>
              <a:gd name="connsiteX72" fmla="*/ 184755 w 5149751"/>
              <a:gd name="connsiteY72" fmla="*/ 66675 h 340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149751" h="3402351">
                <a:moveTo>
                  <a:pt x="189795" y="0"/>
                </a:moveTo>
                <a:lnTo>
                  <a:pt x="5149751" y="0"/>
                </a:lnTo>
                <a:lnTo>
                  <a:pt x="5149751" y="3402351"/>
                </a:lnTo>
                <a:lnTo>
                  <a:pt x="1262" y="3402351"/>
                </a:lnTo>
                <a:lnTo>
                  <a:pt x="3359" y="3360737"/>
                </a:lnTo>
                <a:lnTo>
                  <a:pt x="11757" y="3300412"/>
                </a:lnTo>
                <a:lnTo>
                  <a:pt x="23514" y="3248025"/>
                </a:lnTo>
                <a:lnTo>
                  <a:pt x="38631" y="3201987"/>
                </a:lnTo>
                <a:lnTo>
                  <a:pt x="55427" y="3160712"/>
                </a:lnTo>
                <a:lnTo>
                  <a:pt x="75582" y="3121025"/>
                </a:lnTo>
                <a:lnTo>
                  <a:pt x="95737" y="3084512"/>
                </a:lnTo>
                <a:lnTo>
                  <a:pt x="115892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59" y="2922587"/>
                </a:lnTo>
                <a:lnTo>
                  <a:pt x="178037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7" y="2613025"/>
                </a:lnTo>
                <a:lnTo>
                  <a:pt x="167959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2" y="2433637"/>
                </a:lnTo>
                <a:lnTo>
                  <a:pt x="95737" y="2395537"/>
                </a:lnTo>
                <a:lnTo>
                  <a:pt x="75582" y="2359025"/>
                </a:lnTo>
                <a:lnTo>
                  <a:pt x="55427" y="2319337"/>
                </a:lnTo>
                <a:lnTo>
                  <a:pt x="38631" y="2278062"/>
                </a:lnTo>
                <a:lnTo>
                  <a:pt x="23514" y="2232025"/>
                </a:lnTo>
                <a:lnTo>
                  <a:pt x="11757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7" y="1922462"/>
                </a:lnTo>
                <a:lnTo>
                  <a:pt x="23514" y="1870075"/>
                </a:lnTo>
                <a:lnTo>
                  <a:pt x="38631" y="1824037"/>
                </a:lnTo>
                <a:lnTo>
                  <a:pt x="55427" y="1782762"/>
                </a:lnTo>
                <a:lnTo>
                  <a:pt x="75582" y="1743075"/>
                </a:lnTo>
                <a:lnTo>
                  <a:pt x="95737" y="1708150"/>
                </a:lnTo>
                <a:lnTo>
                  <a:pt x="115892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59" y="1544637"/>
                </a:lnTo>
                <a:lnTo>
                  <a:pt x="178037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7" y="1235075"/>
                </a:lnTo>
                <a:lnTo>
                  <a:pt x="167959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2" y="1055687"/>
                </a:lnTo>
                <a:lnTo>
                  <a:pt x="95737" y="1017587"/>
                </a:lnTo>
                <a:lnTo>
                  <a:pt x="75582" y="981075"/>
                </a:lnTo>
                <a:lnTo>
                  <a:pt x="55427" y="942975"/>
                </a:lnTo>
                <a:lnTo>
                  <a:pt x="38631" y="901700"/>
                </a:lnTo>
                <a:lnTo>
                  <a:pt x="23514" y="854075"/>
                </a:lnTo>
                <a:lnTo>
                  <a:pt x="11757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7" y="546100"/>
                </a:lnTo>
                <a:lnTo>
                  <a:pt x="23514" y="496887"/>
                </a:lnTo>
                <a:lnTo>
                  <a:pt x="38631" y="450850"/>
                </a:lnTo>
                <a:lnTo>
                  <a:pt x="55427" y="409575"/>
                </a:lnTo>
                <a:lnTo>
                  <a:pt x="73902" y="369887"/>
                </a:lnTo>
                <a:lnTo>
                  <a:pt x="92378" y="334962"/>
                </a:lnTo>
                <a:lnTo>
                  <a:pt x="112533" y="296862"/>
                </a:lnTo>
                <a:lnTo>
                  <a:pt x="132688" y="260350"/>
                </a:lnTo>
                <a:lnTo>
                  <a:pt x="149484" y="217487"/>
                </a:lnTo>
                <a:lnTo>
                  <a:pt x="166280" y="174625"/>
                </a:lnTo>
                <a:lnTo>
                  <a:pt x="176358" y="122237"/>
                </a:lnTo>
                <a:lnTo>
                  <a:pt x="184755" y="666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71EE56-B871-4FB8-9C05-05FBB6C92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27" y="386435"/>
            <a:ext cx="3938170" cy="2638573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FAD2681-EA2A-4559-BF6A-F32287170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6364" y="3511830"/>
            <a:ext cx="5149751" cy="3346171"/>
          </a:xfrm>
          <a:custGeom>
            <a:avLst/>
            <a:gdLst>
              <a:gd name="connsiteX0" fmla="*/ 5387 w 5149751"/>
              <a:gd name="connsiteY0" fmla="*/ 0 h 3346171"/>
              <a:gd name="connsiteX1" fmla="*/ 5149751 w 5149751"/>
              <a:gd name="connsiteY1" fmla="*/ 0 h 3346171"/>
              <a:gd name="connsiteX2" fmla="*/ 5149751 w 5149751"/>
              <a:gd name="connsiteY2" fmla="*/ 3346171 h 3346171"/>
              <a:gd name="connsiteX3" fmla="*/ 189795 w 5149751"/>
              <a:gd name="connsiteY3" fmla="*/ 3346171 h 3346171"/>
              <a:gd name="connsiteX4" fmla="*/ 184755 w 5149751"/>
              <a:gd name="connsiteY4" fmla="*/ 3279496 h 3346171"/>
              <a:gd name="connsiteX5" fmla="*/ 176358 w 5149751"/>
              <a:gd name="connsiteY5" fmla="*/ 3223933 h 3346171"/>
              <a:gd name="connsiteX6" fmla="*/ 166280 w 5149751"/>
              <a:gd name="connsiteY6" fmla="*/ 3171546 h 3346171"/>
              <a:gd name="connsiteX7" fmla="*/ 149484 w 5149751"/>
              <a:gd name="connsiteY7" fmla="*/ 3128683 h 3346171"/>
              <a:gd name="connsiteX8" fmla="*/ 132688 w 5149751"/>
              <a:gd name="connsiteY8" fmla="*/ 3085821 h 3346171"/>
              <a:gd name="connsiteX9" fmla="*/ 112533 w 5149751"/>
              <a:gd name="connsiteY9" fmla="*/ 3049308 h 3346171"/>
              <a:gd name="connsiteX10" fmla="*/ 92378 w 5149751"/>
              <a:gd name="connsiteY10" fmla="*/ 3011208 h 3346171"/>
              <a:gd name="connsiteX11" fmla="*/ 73902 w 5149751"/>
              <a:gd name="connsiteY11" fmla="*/ 2976283 h 3346171"/>
              <a:gd name="connsiteX12" fmla="*/ 55427 w 5149751"/>
              <a:gd name="connsiteY12" fmla="*/ 2936596 h 3346171"/>
              <a:gd name="connsiteX13" fmla="*/ 38631 w 5149751"/>
              <a:gd name="connsiteY13" fmla="*/ 2895321 h 3346171"/>
              <a:gd name="connsiteX14" fmla="*/ 23514 w 5149751"/>
              <a:gd name="connsiteY14" fmla="*/ 2849283 h 3346171"/>
              <a:gd name="connsiteX15" fmla="*/ 11757 w 5149751"/>
              <a:gd name="connsiteY15" fmla="*/ 2800071 h 3346171"/>
              <a:gd name="connsiteX16" fmla="*/ 3359 w 5149751"/>
              <a:gd name="connsiteY16" fmla="*/ 2739746 h 3346171"/>
              <a:gd name="connsiteX17" fmla="*/ 0 w 5149751"/>
              <a:gd name="connsiteY17" fmla="*/ 2671483 h 3346171"/>
              <a:gd name="connsiteX18" fmla="*/ 3359 w 5149751"/>
              <a:gd name="connsiteY18" fmla="*/ 2601633 h 3346171"/>
              <a:gd name="connsiteX19" fmla="*/ 11757 w 5149751"/>
              <a:gd name="connsiteY19" fmla="*/ 2544483 h 3346171"/>
              <a:gd name="connsiteX20" fmla="*/ 23514 w 5149751"/>
              <a:gd name="connsiteY20" fmla="*/ 2492096 h 3346171"/>
              <a:gd name="connsiteX21" fmla="*/ 38631 w 5149751"/>
              <a:gd name="connsiteY21" fmla="*/ 2444471 h 3346171"/>
              <a:gd name="connsiteX22" fmla="*/ 55427 w 5149751"/>
              <a:gd name="connsiteY22" fmla="*/ 2403196 h 3346171"/>
              <a:gd name="connsiteX23" fmla="*/ 75582 w 5149751"/>
              <a:gd name="connsiteY23" fmla="*/ 2365096 h 3346171"/>
              <a:gd name="connsiteX24" fmla="*/ 95737 w 5149751"/>
              <a:gd name="connsiteY24" fmla="*/ 2328583 h 3346171"/>
              <a:gd name="connsiteX25" fmla="*/ 115892 w 5149751"/>
              <a:gd name="connsiteY25" fmla="*/ 2290483 h 3346171"/>
              <a:gd name="connsiteX26" fmla="*/ 134368 w 5149751"/>
              <a:gd name="connsiteY26" fmla="*/ 2250796 h 3346171"/>
              <a:gd name="connsiteX27" fmla="*/ 152844 w 5149751"/>
              <a:gd name="connsiteY27" fmla="*/ 2209521 h 3346171"/>
              <a:gd name="connsiteX28" fmla="*/ 167959 w 5149751"/>
              <a:gd name="connsiteY28" fmla="*/ 2163483 h 3346171"/>
              <a:gd name="connsiteX29" fmla="*/ 178037 w 5149751"/>
              <a:gd name="connsiteY29" fmla="*/ 2111096 h 3346171"/>
              <a:gd name="connsiteX30" fmla="*/ 188115 w 5149751"/>
              <a:gd name="connsiteY30" fmla="*/ 2050771 h 3346171"/>
              <a:gd name="connsiteX31" fmla="*/ 189795 w 5149751"/>
              <a:gd name="connsiteY31" fmla="*/ 1982508 h 3346171"/>
              <a:gd name="connsiteX32" fmla="*/ 188115 w 5149751"/>
              <a:gd name="connsiteY32" fmla="*/ 1914246 h 3346171"/>
              <a:gd name="connsiteX33" fmla="*/ 178037 w 5149751"/>
              <a:gd name="connsiteY33" fmla="*/ 1853921 h 3346171"/>
              <a:gd name="connsiteX34" fmla="*/ 167959 w 5149751"/>
              <a:gd name="connsiteY34" fmla="*/ 1801533 h 3346171"/>
              <a:gd name="connsiteX35" fmla="*/ 152844 w 5149751"/>
              <a:gd name="connsiteY35" fmla="*/ 1757083 h 3346171"/>
              <a:gd name="connsiteX36" fmla="*/ 134368 w 5149751"/>
              <a:gd name="connsiteY36" fmla="*/ 1714221 h 3346171"/>
              <a:gd name="connsiteX37" fmla="*/ 115892 w 5149751"/>
              <a:gd name="connsiteY37" fmla="*/ 1674533 h 3346171"/>
              <a:gd name="connsiteX38" fmla="*/ 95737 w 5149751"/>
              <a:gd name="connsiteY38" fmla="*/ 1638021 h 3346171"/>
              <a:gd name="connsiteX39" fmla="*/ 75582 w 5149751"/>
              <a:gd name="connsiteY39" fmla="*/ 1603096 h 3346171"/>
              <a:gd name="connsiteX40" fmla="*/ 55427 w 5149751"/>
              <a:gd name="connsiteY40" fmla="*/ 1563408 h 3346171"/>
              <a:gd name="connsiteX41" fmla="*/ 38631 w 5149751"/>
              <a:gd name="connsiteY41" fmla="*/ 1522133 h 3346171"/>
              <a:gd name="connsiteX42" fmla="*/ 23514 w 5149751"/>
              <a:gd name="connsiteY42" fmla="*/ 1476096 h 3346171"/>
              <a:gd name="connsiteX43" fmla="*/ 11757 w 5149751"/>
              <a:gd name="connsiteY43" fmla="*/ 1423708 h 3346171"/>
              <a:gd name="connsiteX44" fmla="*/ 3359 w 5149751"/>
              <a:gd name="connsiteY44" fmla="*/ 1363383 h 3346171"/>
              <a:gd name="connsiteX45" fmla="*/ 0 w 5149751"/>
              <a:gd name="connsiteY45" fmla="*/ 1295121 h 3346171"/>
              <a:gd name="connsiteX46" fmla="*/ 3359 w 5149751"/>
              <a:gd name="connsiteY46" fmla="*/ 1226858 h 3346171"/>
              <a:gd name="connsiteX47" fmla="*/ 11757 w 5149751"/>
              <a:gd name="connsiteY47" fmla="*/ 1166533 h 3346171"/>
              <a:gd name="connsiteX48" fmla="*/ 23514 w 5149751"/>
              <a:gd name="connsiteY48" fmla="*/ 1114146 h 3346171"/>
              <a:gd name="connsiteX49" fmla="*/ 38631 w 5149751"/>
              <a:gd name="connsiteY49" fmla="*/ 1068108 h 3346171"/>
              <a:gd name="connsiteX50" fmla="*/ 55427 w 5149751"/>
              <a:gd name="connsiteY50" fmla="*/ 1025246 h 3346171"/>
              <a:gd name="connsiteX51" fmla="*/ 75582 w 5149751"/>
              <a:gd name="connsiteY51" fmla="*/ 987146 h 3346171"/>
              <a:gd name="connsiteX52" fmla="*/ 115892 w 5149751"/>
              <a:gd name="connsiteY52" fmla="*/ 912533 h 3346171"/>
              <a:gd name="connsiteX53" fmla="*/ 134368 w 5149751"/>
              <a:gd name="connsiteY53" fmla="*/ 874433 h 3346171"/>
              <a:gd name="connsiteX54" fmla="*/ 152844 w 5149751"/>
              <a:gd name="connsiteY54" fmla="*/ 831571 h 3346171"/>
              <a:gd name="connsiteX55" fmla="*/ 167959 w 5149751"/>
              <a:gd name="connsiteY55" fmla="*/ 785533 h 3346171"/>
              <a:gd name="connsiteX56" fmla="*/ 178037 w 5149751"/>
              <a:gd name="connsiteY56" fmla="*/ 733146 h 3346171"/>
              <a:gd name="connsiteX57" fmla="*/ 188115 w 5149751"/>
              <a:gd name="connsiteY57" fmla="*/ 674408 h 3346171"/>
              <a:gd name="connsiteX58" fmla="*/ 189795 w 5149751"/>
              <a:gd name="connsiteY58" fmla="*/ 604558 h 3346171"/>
              <a:gd name="connsiteX59" fmla="*/ 188115 w 5149751"/>
              <a:gd name="connsiteY59" fmla="*/ 536296 h 3346171"/>
              <a:gd name="connsiteX60" fmla="*/ 178037 w 5149751"/>
              <a:gd name="connsiteY60" fmla="*/ 475971 h 3346171"/>
              <a:gd name="connsiteX61" fmla="*/ 167959 w 5149751"/>
              <a:gd name="connsiteY61" fmla="*/ 423583 h 3346171"/>
              <a:gd name="connsiteX62" fmla="*/ 152844 w 5149751"/>
              <a:gd name="connsiteY62" fmla="*/ 379133 h 3346171"/>
              <a:gd name="connsiteX63" fmla="*/ 134368 w 5149751"/>
              <a:gd name="connsiteY63" fmla="*/ 336271 h 3346171"/>
              <a:gd name="connsiteX64" fmla="*/ 115892 w 5149751"/>
              <a:gd name="connsiteY64" fmla="*/ 299758 h 3346171"/>
              <a:gd name="connsiteX65" fmla="*/ 75582 w 5149751"/>
              <a:gd name="connsiteY65" fmla="*/ 225146 h 3346171"/>
              <a:gd name="connsiteX66" fmla="*/ 55427 w 5149751"/>
              <a:gd name="connsiteY66" fmla="*/ 185458 h 3346171"/>
              <a:gd name="connsiteX67" fmla="*/ 38631 w 5149751"/>
              <a:gd name="connsiteY67" fmla="*/ 144183 h 3346171"/>
              <a:gd name="connsiteX68" fmla="*/ 23514 w 5149751"/>
              <a:gd name="connsiteY68" fmla="*/ 98146 h 3346171"/>
              <a:gd name="connsiteX69" fmla="*/ 11757 w 5149751"/>
              <a:gd name="connsiteY69" fmla="*/ 45758 h 334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49751" h="3346171">
                <a:moveTo>
                  <a:pt x="5387" y="0"/>
                </a:moveTo>
                <a:lnTo>
                  <a:pt x="5149751" y="0"/>
                </a:lnTo>
                <a:lnTo>
                  <a:pt x="5149751" y="3346171"/>
                </a:lnTo>
                <a:lnTo>
                  <a:pt x="189795" y="3346171"/>
                </a:lnTo>
                <a:lnTo>
                  <a:pt x="184755" y="3279496"/>
                </a:lnTo>
                <a:lnTo>
                  <a:pt x="176358" y="3223933"/>
                </a:lnTo>
                <a:lnTo>
                  <a:pt x="166280" y="3171546"/>
                </a:lnTo>
                <a:lnTo>
                  <a:pt x="149484" y="3128683"/>
                </a:lnTo>
                <a:lnTo>
                  <a:pt x="132688" y="3085821"/>
                </a:lnTo>
                <a:lnTo>
                  <a:pt x="112533" y="3049308"/>
                </a:lnTo>
                <a:lnTo>
                  <a:pt x="92378" y="3011208"/>
                </a:lnTo>
                <a:lnTo>
                  <a:pt x="73902" y="2976283"/>
                </a:lnTo>
                <a:lnTo>
                  <a:pt x="55427" y="2936596"/>
                </a:lnTo>
                <a:lnTo>
                  <a:pt x="38631" y="2895321"/>
                </a:lnTo>
                <a:lnTo>
                  <a:pt x="23514" y="2849283"/>
                </a:lnTo>
                <a:lnTo>
                  <a:pt x="11757" y="2800071"/>
                </a:lnTo>
                <a:lnTo>
                  <a:pt x="3359" y="2739746"/>
                </a:lnTo>
                <a:lnTo>
                  <a:pt x="0" y="2671483"/>
                </a:lnTo>
                <a:lnTo>
                  <a:pt x="3359" y="2601633"/>
                </a:lnTo>
                <a:lnTo>
                  <a:pt x="11757" y="2544483"/>
                </a:lnTo>
                <a:lnTo>
                  <a:pt x="23514" y="2492096"/>
                </a:lnTo>
                <a:lnTo>
                  <a:pt x="38631" y="2444471"/>
                </a:lnTo>
                <a:lnTo>
                  <a:pt x="55427" y="2403196"/>
                </a:lnTo>
                <a:lnTo>
                  <a:pt x="75582" y="2365096"/>
                </a:lnTo>
                <a:lnTo>
                  <a:pt x="95737" y="2328583"/>
                </a:lnTo>
                <a:lnTo>
                  <a:pt x="115892" y="2290483"/>
                </a:lnTo>
                <a:lnTo>
                  <a:pt x="134368" y="2250796"/>
                </a:lnTo>
                <a:lnTo>
                  <a:pt x="152844" y="2209521"/>
                </a:lnTo>
                <a:lnTo>
                  <a:pt x="167959" y="2163483"/>
                </a:lnTo>
                <a:lnTo>
                  <a:pt x="178037" y="2111096"/>
                </a:lnTo>
                <a:lnTo>
                  <a:pt x="188115" y="2050771"/>
                </a:lnTo>
                <a:lnTo>
                  <a:pt x="189795" y="1982508"/>
                </a:lnTo>
                <a:lnTo>
                  <a:pt x="188115" y="1914246"/>
                </a:lnTo>
                <a:lnTo>
                  <a:pt x="178037" y="1853921"/>
                </a:lnTo>
                <a:lnTo>
                  <a:pt x="167959" y="1801533"/>
                </a:lnTo>
                <a:lnTo>
                  <a:pt x="152844" y="1757083"/>
                </a:lnTo>
                <a:lnTo>
                  <a:pt x="134368" y="1714221"/>
                </a:lnTo>
                <a:lnTo>
                  <a:pt x="115892" y="1674533"/>
                </a:lnTo>
                <a:lnTo>
                  <a:pt x="95737" y="1638021"/>
                </a:lnTo>
                <a:lnTo>
                  <a:pt x="75582" y="1603096"/>
                </a:lnTo>
                <a:lnTo>
                  <a:pt x="55427" y="1563408"/>
                </a:lnTo>
                <a:lnTo>
                  <a:pt x="38631" y="1522133"/>
                </a:lnTo>
                <a:lnTo>
                  <a:pt x="23514" y="1476096"/>
                </a:lnTo>
                <a:lnTo>
                  <a:pt x="11757" y="1423708"/>
                </a:lnTo>
                <a:lnTo>
                  <a:pt x="3359" y="1363383"/>
                </a:lnTo>
                <a:lnTo>
                  <a:pt x="0" y="1295121"/>
                </a:lnTo>
                <a:lnTo>
                  <a:pt x="3359" y="1226858"/>
                </a:lnTo>
                <a:lnTo>
                  <a:pt x="11757" y="1166533"/>
                </a:lnTo>
                <a:lnTo>
                  <a:pt x="23514" y="1114146"/>
                </a:lnTo>
                <a:lnTo>
                  <a:pt x="38631" y="1068108"/>
                </a:lnTo>
                <a:lnTo>
                  <a:pt x="55427" y="1025246"/>
                </a:lnTo>
                <a:lnTo>
                  <a:pt x="75582" y="987146"/>
                </a:lnTo>
                <a:lnTo>
                  <a:pt x="115892" y="912533"/>
                </a:lnTo>
                <a:lnTo>
                  <a:pt x="134368" y="874433"/>
                </a:lnTo>
                <a:lnTo>
                  <a:pt x="152844" y="831571"/>
                </a:lnTo>
                <a:lnTo>
                  <a:pt x="167959" y="785533"/>
                </a:lnTo>
                <a:lnTo>
                  <a:pt x="178037" y="733146"/>
                </a:lnTo>
                <a:lnTo>
                  <a:pt x="188115" y="674408"/>
                </a:lnTo>
                <a:lnTo>
                  <a:pt x="189795" y="604558"/>
                </a:lnTo>
                <a:lnTo>
                  <a:pt x="188115" y="536296"/>
                </a:lnTo>
                <a:lnTo>
                  <a:pt x="178037" y="475971"/>
                </a:lnTo>
                <a:lnTo>
                  <a:pt x="167959" y="423583"/>
                </a:lnTo>
                <a:lnTo>
                  <a:pt x="152844" y="379133"/>
                </a:lnTo>
                <a:lnTo>
                  <a:pt x="134368" y="336271"/>
                </a:lnTo>
                <a:lnTo>
                  <a:pt x="115892" y="299758"/>
                </a:lnTo>
                <a:lnTo>
                  <a:pt x="75582" y="225146"/>
                </a:lnTo>
                <a:lnTo>
                  <a:pt x="55427" y="185458"/>
                </a:lnTo>
                <a:lnTo>
                  <a:pt x="38631" y="144183"/>
                </a:lnTo>
                <a:lnTo>
                  <a:pt x="23514" y="98146"/>
                </a:lnTo>
                <a:lnTo>
                  <a:pt x="11757" y="45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4B93B1-FC00-4356-8C05-77FF5492F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27" y="3903330"/>
            <a:ext cx="3938170" cy="22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5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BC624-018D-467F-9A5D-1F00F2C6C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2266991"/>
            <a:ext cx="9440034" cy="2324018"/>
          </a:xfrm>
        </p:spPr>
        <p:txBody>
          <a:bodyPr>
            <a:normAutofit fontScale="90000"/>
          </a:bodyPr>
          <a:lstStyle/>
          <a:p>
            <a:r>
              <a:rPr lang="ru-RU" cap="none" spc="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Экраны</a:t>
            </a:r>
            <a:br>
              <a:rPr lang="ru-RU" cap="none" spc="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cap="none" spc="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br>
              <a:rPr lang="ru-RU" cap="none" spc="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cap="none" spc="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описание логики</a:t>
            </a:r>
          </a:p>
        </p:txBody>
      </p:sp>
    </p:spTree>
    <p:extLst>
      <p:ext uri="{BB962C8B-B14F-4D97-AF65-F5344CB8AC3E}">
        <p14:creationId xmlns:p14="http://schemas.microsoft.com/office/powerpoint/2010/main" val="14966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47F209F-6E53-462B-9E97-C517C8596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забор, деревянный, здание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16728016-FF8E-4C2A-8242-22A8D100D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36" y="563954"/>
            <a:ext cx="3133724" cy="557106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еркал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DB5D7A6-0D57-4033-9920-58896D0B8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80" y="417442"/>
            <a:ext cx="3559036" cy="5876603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C3FD477-E6DE-4A0C-8D5D-07A17FBF8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96" y="572659"/>
            <a:ext cx="3133724" cy="556236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еркал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6E0D3B80-A3E7-4160-B6B9-AC83D4CB0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21" y="417442"/>
            <a:ext cx="3470205" cy="587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4797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47F209F-6E53-462B-9E97-C517C8596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E838C26-03B1-44DF-ACBB-5AFAEA7C9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6" y="647820"/>
            <a:ext cx="3133724" cy="5562360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74B45A6-9973-4B8D-94A9-0E213C91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8" y="647820"/>
            <a:ext cx="3133724" cy="5562360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420E037-525E-4092-94B8-F6D35C44F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50" y="647820"/>
            <a:ext cx="3133724" cy="556236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еркал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344D939-D11D-4379-92B5-EC7B11692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208721"/>
            <a:ext cx="3597965" cy="618213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еркал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7B5A55E-8A68-4154-8D94-C834C6CB1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17" y="208721"/>
            <a:ext cx="3597965" cy="618213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D07D65A-F8F2-4F4C-A924-70FEF9BE2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29" y="200558"/>
            <a:ext cx="3597965" cy="61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610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47F209F-6E53-462B-9E97-C517C8596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1F34AE-5CAC-4E1E-96FC-F8929B520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87" y="665831"/>
            <a:ext cx="3133724" cy="556236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еркал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8955ECE-CEE4-4AF1-8767-EBDD3809A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48" y="506895"/>
            <a:ext cx="3581400" cy="58988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5C4FFF-9302-457A-BC44-093DA2C66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29" y="675152"/>
            <a:ext cx="3133724" cy="5562360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еркал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7787D6E-8E55-4718-B668-411A73839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91" y="506895"/>
            <a:ext cx="3581400" cy="587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0009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Эмблема">
  <a:themeElements>
    <a:clrScheme name="Другая 1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BD281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85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Corbel</vt:lpstr>
      <vt:lpstr>Gill Sans MT</vt:lpstr>
      <vt:lpstr>Impact</vt:lpstr>
      <vt:lpstr>Эмблема</vt:lpstr>
      <vt:lpstr>Russian Corgi</vt:lpstr>
      <vt:lpstr>Описание идеи</vt:lpstr>
      <vt:lpstr>Анализ предметной области</vt:lpstr>
      <vt:lpstr>Конкуренты</vt:lpstr>
      <vt:lpstr>Технологии</vt:lpstr>
      <vt:lpstr>Экраны и описание логики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Corgi</dc:title>
  <dc:creator>Валерия Семихатка</dc:creator>
  <cp:lastModifiedBy>Валерия Семихатка</cp:lastModifiedBy>
  <cp:revision>3</cp:revision>
  <dcterms:created xsi:type="dcterms:W3CDTF">2020-01-15T17:08:55Z</dcterms:created>
  <dcterms:modified xsi:type="dcterms:W3CDTF">2020-01-15T18:20:55Z</dcterms:modified>
</cp:coreProperties>
</file>