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32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F2FFB779-270B-4192-84BA-A697F48306D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20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32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10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3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59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42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83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82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07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72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5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3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40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66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09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18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95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2FFB779-270B-4192-84BA-A697F48306D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2986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  <p:sldLayoutId id="2147484047" r:id="rId15"/>
    <p:sldLayoutId id="2147484048" r:id="rId16"/>
    <p:sldLayoutId id="214748404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973999-1034-4C1E-843A-7AB787B29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7386" y="2637202"/>
            <a:ext cx="5267986" cy="1045906"/>
          </a:xfrm>
        </p:spPr>
        <p:txBody>
          <a:bodyPr/>
          <a:lstStyle/>
          <a:p>
            <a:r>
              <a:rPr lang="ru-RU" err="1">
                <a:cs typeface="Calibri Light"/>
              </a:rPr>
              <a:t>UrFU</a:t>
            </a:r>
            <a:r>
              <a:rPr lang="ru-RU">
                <a:cs typeface="Calibri Light"/>
              </a:rPr>
              <a:t> </a:t>
            </a:r>
            <a:r>
              <a:rPr lang="ru-RU" err="1">
                <a:cs typeface="Calibri Light"/>
              </a:rPr>
              <a:t>AbitTracker</a:t>
            </a:r>
            <a:endParaRPr lang="ru-RU" err="1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9C83C5-DDB3-4E9A-863D-897857A55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7074" y="4712304"/>
            <a:ext cx="4248688" cy="172214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l"/>
            <a:r>
              <a:rPr lang="ru-RU">
                <a:cs typeface="Calibri"/>
              </a:rPr>
              <a:t>Отслеживание процесса поступления для абитуриентов</a:t>
            </a:r>
            <a:endParaRPr lang="ru-RU"/>
          </a:p>
          <a:p>
            <a:pPr algn="l"/>
            <a:r>
              <a:rPr lang="ru-RU">
                <a:cs typeface="Calibri"/>
              </a:rPr>
              <a:t>РИ-180002 Бобылёв Ярослав Олегович</a:t>
            </a:r>
          </a:p>
          <a:p>
            <a:pPr algn="l"/>
            <a:r>
              <a:rPr lang="ru-RU">
                <a:cs typeface="Calibri"/>
              </a:rPr>
              <a:t>РИ-180001 Тарасов Дмитрий Сергеевич</a:t>
            </a:r>
          </a:p>
          <a:p>
            <a:pPr algn="l"/>
            <a:r>
              <a:rPr lang="ru-RU">
                <a:cs typeface="Calibri"/>
              </a:rPr>
              <a:t>РИ-180001 Чайков Михаил Германович</a:t>
            </a:r>
          </a:p>
        </p:txBody>
      </p:sp>
      <p:pic>
        <p:nvPicPr>
          <p:cNvPr id="4" name="Рисунок 4" descr="Изображение выглядит как природа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5C5E2B14-2515-44CD-BF46-04D051F2F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29" y="253308"/>
            <a:ext cx="3614057" cy="156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33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3DA8F-FFD9-4ECA-A2B8-AF6B382EC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909" y="718990"/>
            <a:ext cx="2395829" cy="998143"/>
          </a:xfrm>
        </p:spPr>
        <p:txBody>
          <a:bodyPr>
            <a:normAutofit/>
          </a:bodyPr>
          <a:lstStyle/>
          <a:p>
            <a:r>
              <a:rPr lang="ru-RU">
                <a:cs typeface="Calibri Light"/>
              </a:rPr>
              <a:t>Проблема</a:t>
            </a:r>
            <a:endParaRPr lang="ru-RU">
              <a:ea typeface="+mj-lt"/>
              <a:cs typeface="+mj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BA23B8-B5F6-451A-8C95-25D376A57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70" y="1357314"/>
            <a:ext cx="5421668" cy="475975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ru-RU" sz="2400" dirty="0">
                <a:cs typeface="Calibri"/>
              </a:rPr>
              <a:t>В настоящий момент страница сайта </a:t>
            </a:r>
            <a:r>
              <a:rPr lang="ru-RU" sz="2400" dirty="0" err="1">
                <a:cs typeface="Calibri"/>
              </a:rPr>
              <a:t>УрФУ</a:t>
            </a:r>
            <a:r>
              <a:rPr lang="ru-RU" sz="2400" dirty="0">
                <a:cs typeface="Calibri"/>
              </a:rPr>
              <a:t> рейтинга абитуриентов оставляет желать лучшего:</a:t>
            </a:r>
          </a:p>
          <a:p>
            <a:pPr marL="342900" indent="-342900"/>
            <a:r>
              <a:rPr lang="ru-RU" sz="2400" dirty="0">
                <a:cs typeface="Calibri"/>
              </a:rPr>
              <a:t>В мобильной версии плохо поддерживается скроллинг, информация не вмещается на экран</a:t>
            </a:r>
          </a:p>
          <a:p>
            <a:pPr marL="342900" indent="-342900"/>
            <a:r>
              <a:rPr lang="ru-RU" sz="2400" dirty="0">
                <a:cs typeface="Calibri"/>
              </a:rPr>
              <a:t>Отсутствует поиск</a:t>
            </a:r>
          </a:p>
          <a:p>
            <a:pPr marL="342900" indent="-342900"/>
            <a:r>
              <a:rPr lang="ru-RU" sz="2400" dirty="0">
                <a:cs typeface="Calibri"/>
              </a:rPr>
              <a:t>Длинный список требует высокой производительности</a:t>
            </a:r>
          </a:p>
          <a:p>
            <a:pPr marL="342900" indent="-342900"/>
            <a:r>
              <a:rPr lang="ru-RU" sz="2400" dirty="0">
                <a:cs typeface="Calibri"/>
              </a:rPr>
              <a:t>Бедный функционал</a:t>
            </a:r>
          </a:p>
        </p:txBody>
      </p:sp>
      <p:pic>
        <p:nvPicPr>
          <p:cNvPr id="5" name="Рисунок 5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CAAB88AE-1C68-4CE6-9BB5-A5358B5C22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997" y="717244"/>
            <a:ext cx="3102425" cy="539982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777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05C79-F562-4089-BB80-22742C084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17" y="204393"/>
            <a:ext cx="4662035" cy="1453363"/>
          </a:xfrm>
        </p:spPr>
        <p:txBody>
          <a:bodyPr>
            <a:normAutofit/>
          </a:bodyPr>
          <a:lstStyle/>
          <a:p>
            <a:r>
              <a:rPr lang="ru-RU">
                <a:cs typeface="Calibri Light"/>
              </a:rPr>
              <a:t>Мы предлагаем</a:t>
            </a:r>
            <a:r>
              <a:rPr lang="ru-RU">
                <a:latin typeface="Calibri Light"/>
                <a:cs typeface="Calibri Light"/>
              </a:rPr>
              <a:t> вам</a:t>
            </a:r>
            <a:endParaRPr lang="ru-RU">
              <a:cs typeface="Calibri Light"/>
            </a:endParaRPr>
          </a:p>
        </p:txBody>
      </p:sp>
      <p:pic>
        <p:nvPicPr>
          <p:cNvPr id="4" name="Рисунок 11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FBAAB78F-6C5E-4792-90E8-E765EED1FB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3451" y="628179"/>
            <a:ext cx="3253728" cy="5607645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042119B5-4419-4B95-BABB-97E93940DF3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43" t="746" r="616" b="887"/>
          <a:stretch/>
        </p:blipFill>
        <p:spPr>
          <a:xfrm>
            <a:off x="23373679" y="138312"/>
            <a:ext cx="3872070" cy="6760754"/>
          </a:xfrm>
          <a:prstGeom prst="rect">
            <a:avLst/>
          </a:prstGeom>
        </p:spPr>
      </p:pic>
      <p:sp>
        <p:nvSpPr>
          <p:cNvPr id="7" name="Объект 6">
            <a:extLst>
              <a:ext uri="{FF2B5EF4-FFF2-40B4-BE49-F238E27FC236}">
                <a16:creationId xmlns:a16="http://schemas.microsoft.com/office/drawing/2014/main" id="{99F7B486-9F2B-4BAE-B128-27329217A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554" y="1469132"/>
            <a:ext cx="4757841" cy="364913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cs typeface="Calibri"/>
              </a:rPr>
              <a:t>Решение, позволяющее централизованно, а главное, удобно управлять процессом поступления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r>
              <a:rPr lang="ru-RU" sz="2400" dirty="0">
                <a:cs typeface="Calibri"/>
              </a:rPr>
              <a:t>Мобильное приложение</a:t>
            </a:r>
            <a:r>
              <a:rPr lang="ru-RU" sz="2400" b="1" dirty="0">
                <a:cs typeface="Calibri"/>
              </a:rPr>
              <a:t> </a:t>
            </a:r>
            <a:r>
              <a:rPr lang="ru-RU" sz="2400" b="1" dirty="0" err="1">
                <a:cs typeface="Calibri"/>
              </a:rPr>
              <a:t>AbitTracker</a:t>
            </a:r>
            <a:endParaRPr lang="ru-RU" sz="24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513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D4E899-D067-4C19-A7AC-CBE0F6FCF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70" y="509426"/>
            <a:ext cx="3979205" cy="1453363"/>
          </a:xfrm>
        </p:spPr>
        <p:txBody>
          <a:bodyPr>
            <a:normAutofit fontScale="90000"/>
          </a:bodyPr>
          <a:lstStyle/>
          <a:p>
            <a:r>
              <a:rPr lang="ru-RU" dirty="0">
                <a:cs typeface="Calibri Light"/>
              </a:rPr>
              <a:t>Преимущества нашего приложения:</a:t>
            </a:r>
            <a:endParaRPr lang="ru-RU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F5DB224-B699-474F-B842-7C6EE24CC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69" y="2284530"/>
            <a:ext cx="5907443" cy="3783059"/>
          </a:xfrm>
        </p:spPr>
        <p:txBody>
          <a:bodyPr>
            <a:normAutofit/>
          </a:bodyPr>
          <a:lstStyle/>
          <a:p>
            <a:r>
              <a:rPr lang="en-US" sz="2400" dirty="0" err="1">
                <a:cs typeface="Calibri"/>
              </a:rPr>
              <a:t>Удобный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интерфейс</a:t>
            </a:r>
            <a:endParaRPr lang="ru-RU" sz="2400" dirty="0">
              <a:cs typeface="Calibri"/>
            </a:endParaRPr>
          </a:p>
          <a:p>
            <a:r>
              <a:rPr lang="en-US" sz="2400" dirty="0" err="1">
                <a:cs typeface="Calibri"/>
              </a:rPr>
              <a:t>Моментальное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обновление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информации</a:t>
            </a:r>
            <a:endParaRPr lang="en-US" sz="2400" dirty="0">
              <a:cs typeface="Calibri"/>
            </a:endParaRPr>
          </a:p>
          <a:p>
            <a:r>
              <a:rPr lang="en-US" sz="2400" dirty="0" err="1">
                <a:cs typeface="Calibri"/>
              </a:rPr>
              <a:t>Оценка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шанса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на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поступление</a:t>
            </a:r>
            <a:r>
              <a:rPr lang="en-US" sz="2400" dirty="0">
                <a:cs typeface="Calibri"/>
              </a:rPr>
              <a:t> с </a:t>
            </a:r>
            <a:r>
              <a:rPr lang="en-US" sz="2400" dirty="0" err="1">
                <a:cs typeface="Calibri"/>
              </a:rPr>
              <a:t>помощью</a:t>
            </a:r>
            <a:r>
              <a:rPr lang="en-US" sz="2400" dirty="0">
                <a:cs typeface="Calibri"/>
              </a:rPr>
              <a:t> </a:t>
            </a:r>
            <a:r>
              <a:rPr lang="ru-RU" sz="2400" dirty="0">
                <a:cs typeface="Calibri"/>
              </a:rPr>
              <a:t>статистики</a:t>
            </a:r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PUSH-</a:t>
            </a:r>
            <a:r>
              <a:rPr lang="en-US" sz="2400" dirty="0" err="1">
                <a:cs typeface="Calibri"/>
              </a:rPr>
              <a:t>уведомления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при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изменении</a:t>
            </a:r>
            <a:r>
              <a:rPr lang="en-US" sz="2400" dirty="0">
                <a:cs typeface="Calibri"/>
              </a:rPr>
              <a:t> </a:t>
            </a:r>
            <a:r>
              <a:rPr lang="en-US" sz="2400" dirty="0" err="1">
                <a:cs typeface="Calibri"/>
              </a:rPr>
              <a:t>места</a:t>
            </a:r>
            <a:r>
              <a:rPr lang="en-US" sz="2400" dirty="0">
                <a:cs typeface="Calibri"/>
              </a:rPr>
              <a:t> в </a:t>
            </a:r>
            <a:r>
              <a:rPr lang="en-US" sz="2400" dirty="0" err="1">
                <a:cs typeface="Calibri"/>
              </a:rPr>
              <a:t>рейтинге</a:t>
            </a:r>
            <a:endParaRPr lang="ru-RU" sz="2400" dirty="0">
              <a:cs typeface="Calibri"/>
            </a:endParaRPr>
          </a:p>
          <a:p>
            <a:r>
              <a:rPr lang="ru-RU" sz="2400" dirty="0">
                <a:cs typeface="Calibri"/>
              </a:rPr>
              <a:t>Приложение остается актуальным даже после окончания приемной кампании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pic>
        <p:nvPicPr>
          <p:cNvPr id="7" name="Рисунок 4">
            <a:extLst>
              <a:ext uri="{FF2B5EF4-FFF2-40B4-BE49-F238E27FC236}">
                <a16:creationId xmlns:a16="http://schemas.microsoft.com/office/drawing/2014/main" id="{00905358-EA30-4809-A387-E88785FB2F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4130" y="509426"/>
            <a:ext cx="3188628" cy="5558163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738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204F09-95E5-4765-9810-C56EF5DFD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1930" y="2578925"/>
            <a:ext cx="5143789" cy="1456267"/>
          </a:xfrm>
        </p:spPr>
        <p:txBody>
          <a:bodyPr/>
          <a:lstStyle/>
          <a:p>
            <a:r>
              <a:rPr lang="ru-RU">
                <a:cs typeface="Calibri Light"/>
              </a:rPr>
              <a:t>Спасибо за внимание!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78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ная">
  <a:themeElements>
    <a:clrScheme name="Небесная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Небес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0</TotalTime>
  <Words>51</Words>
  <Application>Microsoft Office PowerPoint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Небесная</vt:lpstr>
      <vt:lpstr>UrFU AbitTracker</vt:lpstr>
      <vt:lpstr>Проблема</vt:lpstr>
      <vt:lpstr>Мы предлагаем вам</vt:lpstr>
      <vt:lpstr>Преимущества нашего приложения: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2</cp:revision>
  <dcterms:created xsi:type="dcterms:W3CDTF">2012-07-30T23:42:41Z</dcterms:created>
  <dcterms:modified xsi:type="dcterms:W3CDTF">2019-01-16T20:04:45Z</dcterms:modified>
</cp:coreProperties>
</file>