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5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C84A5-F5B2-43B6-B1D2-86CAE74824BE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C63F8-643B-4A15-99EA-483403FC7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3468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C84A5-F5B2-43B6-B1D2-86CAE74824BE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C63F8-643B-4A15-99EA-483403FC7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75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C84A5-F5B2-43B6-B1D2-86CAE74824BE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C63F8-643B-4A15-99EA-483403FC7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7522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C84A5-F5B2-43B6-B1D2-86CAE74824BE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C63F8-643B-4A15-99EA-483403FC7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280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C84A5-F5B2-43B6-B1D2-86CAE74824BE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C63F8-643B-4A15-99EA-483403FC7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39061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C84A5-F5B2-43B6-B1D2-86CAE74824BE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C63F8-643B-4A15-99EA-483403FC7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33392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C84A5-F5B2-43B6-B1D2-86CAE74824BE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C63F8-643B-4A15-99EA-483403FC7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9067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C84A5-F5B2-43B6-B1D2-86CAE74824BE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C63F8-643B-4A15-99EA-483403FC7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1494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C84A5-F5B2-43B6-B1D2-86CAE74824BE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C63F8-643B-4A15-99EA-483403FC7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846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C84A5-F5B2-43B6-B1D2-86CAE74824BE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869C63F8-643B-4A15-99EA-483403FC7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6266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C84A5-F5B2-43B6-B1D2-86CAE74824BE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C63F8-643B-4A15-99EA-483403FC7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841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C84A5-F5B2-43B6-B1D2-86CAE74824BE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C63F8-643B-4A15-99EA-483403FC7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9024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C84A5-F5B2-43B6-B1D2-86CAE74824BE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C63F8-643B-4A15-99EA-483403FC7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983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C84A5-F5B2-43B6-B1D2-86CAE74824BE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C63F8-643B-4A15-99EA-483403FC7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614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C84A5-F5B2-43B6-B1D2-86CAE74824BE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C63F8-643B-4A15-99EA-483403FC7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7291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C84A5-F5B2-43B6-B1D2-86CAE74824BE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C63F8-643B-4A15-99EA-483403FC7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140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C84A5-F5B2-43B6-B1D2-86CAE74824BE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C63F8-643B-4A15-99EA-483403FC7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84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F0C84A5-F5B2-43B6-B1D2-86CAE74824BE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69C63F8-643B-4A15-99EA-483403FC7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772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etu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rtf.urfu.ru/ru/" TargetMode="External"/><Relationship Id="rId2" Type="http://schemas.openxmlformats.org/officeDocument/2006/relationships/hyperlink" Target="https://urfu.ru/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hyperlink" Target="https://postupi.online/" TargetMode="External"/><Relationship Id="rId4" Type="http://schemas.openxmlformats.org/officeDocument/2006/relationships/hyperlink" Target="http://vuzoteka.ru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81058" y="0"/>
            <a:ext cx="8574622" cy="2616199"/>
          </a:xfrm>
        </p:spPr>
        <p:txBody>
          <a:bodyPr anchor="ctr">
            <a:normAutofit/>
          </a:bodyPr>
          <a:lstStyle/>
          <a:p>
            <a:pPr algn="ctr"/>
            <a:r>
              <a:rPr lang="ru-RU" dirty="0"/>
              <a:t>Управление в технических </a:t>
            </a:r>
            <a:r>
              <a:rPr lang="ru-RU" dirty="0" smtClean="0"/>
              <a:t>системах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76207" y="2616199"/>
            <a:ext cx="7489370" cy="3283131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dirty="0" smtClean="0"/>
              <a:t>Название группы: «Строевой сахар»</a:t>
            </a:r>
          </a:p>
          <a:p>
            <a:pPr algn="l"/>
            <a:endParaRPr lang="ru-RU" dirty="0"/>
          </a:p>
          <a:p>
            <a:pPr algn="l"/>
            <a:r>
              <a:rPr lang="ru-RU" dirty="0" smtClean="0"/>
              <a:t>Участники проекта: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ru-RU" dirty="0" smtClean="0"/>
              <a:t>Михайлова Ольга (РИ-180014)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ru-RU" dirty="0" smtClean="0"/>
              <a:t>Гончарова Анна (РИ-180014)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ru-RU" dirty="0" smtClean="0"/>
              <a:t>Кондратенко Полина (РИ-180014)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endParaRPr lang="ru-RU" dirty="0"/>
          </a:p>
          <a:p>
            <a:pPr algn="l"/>
            <a:endParaRPr lang="ru-RU" dirty="0" smtClean="0"/>
          </a:p>
          <a:p>
            <a:pPr algn="l"/>
            <a:r>
              <a:rPr lang="ru-RU" dirty="0" smtClean="0"/>
              <a:t>Куратор проекта: Шадрин Денис Борисович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341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3642" y="99391"/>
            <a:ext cx="10018713" cy="1752599"/>
          </a:xfrm>
        </p:spPr>
        <p:txBody>
          <a:bodyPr/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93641" y="735496"/>
            <a:ext cx="10018713" cy="5059016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Проделана колоссальная работа по выделению нужной информации;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Надежда на то, что наш продукт будет приносить пользу людям, которые не могут определиться с выбором специальности;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Данный одностраничный сайт может быть полезен абитуриентам, так как мы сами недавно ими были и понимаем, какую именно информацию ищут выпускники школ</a:t>
            </a:r>
          </a:p>
        </p:txBody>
      </p:sp>
    </p:spTree>
    <p:extLst>
      <p:ext uri="{BB962C8B-B14F-4D97-AF65-F5344CB8AC3E}">
        <p14:creationId xmlns:p14="http://schemas.microsoft.com/office/powerpoint/2010/main" val="339306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0105" y="0"/>
            <a:ext cx="10018713" cy="1752599"/>
          </a:xfrm>
        </p:spPr>
        <p:txBody>
          <a:bodyPr/>
          <a:lstStyle/>
          <a:p>
            <a:r>
              <a:rPr lang="ru-RU" dirty="0" smtClean="0"/>
              <a:t>Целевая аудитория: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49773" y="1822268"/>
            <a:ext cx="10018713" cy="3124201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Учащиеся 10-11 классов;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Выпускники колледжей, техникумов;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Люди, которые хотят получить второе высшее образование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73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0442" y="-496388"/>
            <a:ext cx="10018713" cy="1752599"/>
          </a:xfrm>
        </p:spPr>
        <p:txBody>
          <a:bodyPr/>
          <a:lstStyle/>
          <a:p>
            <a:r>
              <a:rPr lang="ru-RU" dirty="0" smtClean="0"/>
              <a:t>Конкуренты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75899" y="1114697"/>
            <a:ext cx="10115507" cy="493340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600" dirty="0" smtClean="0"/>
          </a:p>
          <a:p>
            <a:pPr>
              <a:buFont typeface="Wingdings" panose="05000000000000000000" pitchFamily="2" charset="2"/>
              <a:buChar char="ü"/>
            </a:pPr>
            <a:endParaRPr lang="ru-RU" sz="1600" dirty="0" smtClean="0"/>
          </a:p>
          <a:p>
            <a:pPr>
              <a:buFont typeface="Wingdings" panose="05000000000000000000" pitchFamily="2" charset="2"/>
              <a:buChar char="ü"/>
            </a:pPr>
            <a:endParaRPr lang="ru-RU" sz="1600" dirty="0">
              <a:hlinkClick r:id="rId2"/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739" y="839470"/>
            <a:ext cx="3761632" cy="252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50853" y="3346495"/>
            <a:ext cx="4499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ТУСУР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154" y="839184"/>
            <a:ext cx="4097390" cy="252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97499" y="3359184"/>
            <a:ext cx="3152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СПбГЭТУ</a:t>
            </a:r>
            <a:r>
              <a:rPr lang="ru-RU" dirty="0"/>
              <a:t> «ЛЭТИ»</a:t>
            </a:r>
            <a:endParaRPr lang="ru-RU" dirty="0">
              <a:hlinkClick r:id="rId2"/>
            </a:endParaRPr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739" y="3803330"/>
            <a:ext cx="3780000" cy="252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04456" y="6323330"/>
            <a:ext cx="2203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НИУ «МИЭТ»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319" y="3803330"/>
            <a:ext cx="4087225" cy="252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079381" y="6323330"/>
            <a:ext cx="3108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МГТУ им. Н. Э. Баумана</a:t>
            </a:r>
          </a:p>
        </p:txBody>
      </p:sp>
    </p:spTree>
    <p:extLst>
      <p:ext uri="{BB962C8B-B14F-4D97-AF65-F5344CB8AC3E}">
        <p14:creationId xmlns:p14="http://schemas.microsoft.com/office/powerpoint/2010/main" val="24367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4918" y="-109331"/>
            <a:ext cx="10018713" cy="1752599"/>
          </a:xfrm>
        </p:spPr>
        <p:txBody>
          <a:bodyPr/>
          <a:lstStyle/>
          <a:p>
            <a:pPr algn="r"/>
            <a:r>
              <a:rPr lang="ru-RU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Почему </a:t>
            </a:r>
            <a:r>
              <a:rPr lang="ru-RU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УрФУ</a:t>
            </a:r>
            <a:r>
              <a:rPr lang="ru-RU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?</a:t>
            </a:r>
            <a:endParaRPr lang="ru-RU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736496" y="5138530"/>
            <a:ext cx="3581536" cy="14875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dirty="0" smtClean="0"/>
              <a:t>На фото Обабков Илья Николаевич – директор ИРИТ-</a:t>
            </a:r>
            <a:r>
              <a:rPr lang="ru-RU" sz="1400" dirty="0" err="1" smtClean="0"/>
              <a:t>РтФ</a:t>
            </a:r>
            <a:r>
              <a:rPr lang="ru-RU" sz="1400" dirty="0" smtClean="0"/>
              <a:t>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38207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105" y="3522900"/>
            <a:ext cx="5741504" cy="29772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2685" y="-469219"/>
            <a:ext cx="10018713" cy="1752599"/>
          </a:xfrm>
        </p:spPr>
        <p:txBody>
          <a:bodyPr/>
          <a:lstStyle/>
          <a:p>
            <a:r>
              <a:rPr lang="ru-RU" dirty="0" smtClean="0"/>
              <a:t>Почему </a:t>
            </a:r>
            <a:r>
              <a:rPr lang="ru-RU" dirty="0" err="1" smtClean="0"/>
              <a:t>УрФУ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62686" y="874740"/>
            <a:ext cx="10018713" cy="4598126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Проходной балл на бюджет составил в 2018 году – 211 баллов;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25 бюджетных мест</a:t>
            </a:r>
            <a:r>
              <a:rPr lang="ru-RU" dirty="0" smtClean="0"/>
              <a:t>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Активная </a:t>
            </a:r>
            <a:r>
              <a:rPr lang="ru-RU" dirty="0" err="1" smtClean="0"/>
              <a:t>внеучебная</a:t>
            </a:r>
            <a:r>
              <a:rPr lang="ru-RU" dirty="0" smtClean="0"/>
              <a:t> студенческая жизнь;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err="1"/>
              <a:t>УрФУ</a:t>
            </a:r>
            <a:r>
              <a:rPr lang="ru-RU" dirty="0"/>
              <a:t> входит в ТОП-500 вузов </a:t>
            </a:r>
            <a:r>
              <a:rPr lang="ru-RU" dirty="0" smtClean="0"/>
              <a:t>мира;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Диплом университета высоко котируется у </a:t>
            </a:r>
            <a:r>
              <a:rPr lang="ru-RU" dirty="0" smtClean="0"/>
              <a:t>работодателей;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А</a:t>
            </a:r>
            <a:r>
              <a:rPr lang="ru-RU" dirty="0" smtClean="0"/>
              <a:t>кция </a:t>
            </a:r>
            <a:r>
              <a:rPr lang="ru-RU" dirty="0"/>
              <a:t>«Тест-драйв в Уральском федеральном</a:t>
            </a:r>
            <a:r>
              <a:rPr lang="ru-RU" dirty="0" smtClean="0"/>
              <a:t>», которая позволяет </a:t>
            </a:r>
            <a:r>
              <a:rPr lang="ru-RU" dirty="0"/>
              <a:t>ученикам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старших </a:t>
            </a:r>
            <a:r>
              <a:rPr lang="ru-RU" dirty="0"/>
              <a:t>классов погрузиться в студенческую среду, познакомиться с </a:t>
            </a:r>
          </a:p>
          <a:p>
            <a:pPr marL="0" indent="0">
              <a:buNone/>
            </a:pPr>
            <a:r>
              <a:rPr lang="ru-RU" dirty="0" smtClean="0"/>
              <a:t>преподавателями</a:t>
            </a:r>
            <a:r>
              <a:rPr lang="ru-RU" dirty="0"/>
              <a:t>, посетить лекции </a:t>
            </a:r>
          </a:p>
          <a:p>
            <a:pPr marL="0" indent="0">
              <a:buNone/>
            </a:pPr>
            <a:r>
              <a:rPr lang="ru-RU" dirty="0" smtClean="0"/>
              <a:t>и </a:t>
            </a:r>
            <a:r>
              <a:rPr lang="ru-RU" dirty="0"/>
              <a:t>даже пожить в </a:t>
            </a:r>
            <a:r>
              <a:rPr lang="ru-RU" dirty="0" smtClean="0"/>
              <a:t>общежитии;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Наставничество (постоянная</a:t>
            </a:r>
          </a:p>
          <a:p>
            <a:pPr marL="0" indent="0">
              <a:buNone/>
            </a:pPr>
            <a:r>
              <a:rPr lang="ru-RU" dirty="0" smtClean="0"/>
              <a:t> поддержка от старшекурсников) и т.д.</a:t>
            </a:r>
            <a:endParaRPr lang="ru-RU" dirty="0"/>
          </a:p>
          <a:p>
            <a:pPr>
              <a:buFont typeface="Wingdings" panose="05000000000000000000" pitchFamily="2" charset="2"/>
              <a:buChar char="ü"/>
            </a:pPr>
            <a:endParaRPr lang="ru-RU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578087" y="5807695"/>
            <a:ext cx="2773018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/>
              <a:t>Акция </a:t>
            </a:r>
            <a:r>
              <a:rPr lang="ru-RU" sz="1300" dirty="0"/>
              <a:t>«Тест-драйв в Уральском федеральном</a:t>
            </a:r>
            <a:r>
              <a:rPr lang="ru-RU" sz="1300" dirty="0" smtClean="0"/>
              <a:t>». Массовый </a:t>
            </a:r>
            <a:r>
              <a:rPr lang="ru-RU" sz="1300" dirty="0" err="1" smtClean="0"/>
              <a:t>флешмоб</a:t>
            </a:r>
            <a:r>
              <a:rPr lang="ru-RU" sz="1300" dirty="0" smtClean="0"/>
              <a:t> перед главным </a:t>
            </a:r>
            <a:r>
              <a:rPr lang="ru-RU" sz="1300" dirty="0"/>
              <a:t>учебным </a:t>
            </a:r>
            <a:r>
              <a:rPr lang="ru-RU" sz="1300" dirty="0" smtClean="0"/>
              <a:t>корпусом. </a:t>
            </a:r>
            <a:endParaRPr lang="ru-RU" sz="1300" dirty="0"/>
          </a:p>
        </p:txBody>
      </p:sp>
    </p:spTree>
    <p:extLst>
      <p:ext uri="{BB962C8B-B14F-4D97-AF65-F5344CB8AC3E}">
        <p14:creationId xmlns:p14="http://schemas.microsoft.com/office/powerpoint/2010/main" val="390044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3094" y="69574"/>
            <a:ext cx="10018713" cy="1752599"/>
          </a:xfrm>
        </p:spPr>
        <p:txBody>
          <a:bodyPr>
            <a:normAutofit/>
          </a:bodyPr>
          <a:lstStyle/>
          <a:p>
            <a:r>
              <a:rPr lang="ru-RU" dirty="0" smtClean="0"/>
              <a:t>Концепция продукта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67" y="510208"/>
            <a:ext cx="10018713" cy="3124201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Сайт был создан </a:t>
            </a:r>
            <a:r>
              <a:rPr lang="ru-RU" dirty="0"/>
              <a:t>с целью привлечения желающих обучаться на данном направлении именно в нашем университете.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198" y="2562203"/>
            <a:ext cx="7891671" cy="3928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45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0" y="-387625"/>
            <a:ext cx="10018713" cy="1752599"/>
          </a:xfrm>
        </p:spPr>
        <p:txBody>
          <a:bodyPr/>
          <a:lstStyle/>
          <a:p>
            <a:r>
              <a:rPr lang="ru-RU" dirty="0" smtClean="0"/>
              <a:t>Источники информации: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02361" y="1364974"/>
            <a:ext cx="10018713" cy="3124201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800" dirty="0" smtClean="0">
                <a:hlinkClick r:id="rId2"/>
              </a:rPr>
              <a:t>Сайт </a:t>
            </a:r>
            <a:r>
              <a:rPr lang="ru-RU" sz="2800" dirty="0" err="1" smtClean="0">
                <a:hlinkClick r:id="rId2"/>
              </a:rPr>
              <a:t>УрФУ</a:t>
            </a:r>
            <a:r>
              <a:rPr lang="ru-RU" sz="2800" dirty="0"/>
              <a:t>;</a:t>
            </a:r>
            <a:endParaRPr lang="ru-RU" sz="28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ru-RU" sz="2800" dirty="0" smtClean="0">
                <a:hlinkClick r:id="rId3"/>
              </a:rPr>
              <a:t>Сайт ИРИТ-</a:t>
            </a:r>
            <a:r>
              <a:rPr lang="ru-RU" sz="2800" dirty="0" err="1" smtClean="0">
                <a:hlinkClick r:id="rId3"/>
              </a:rPr>
              <a:t>РтФ</a:t>
            </a:r>
            <a:r>
              <a:rPr lang="ru-RU" sz="2800" dirty="0" smtClean="0"/>
              <a:t>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dirty="0" smtClean="0">
                <a:hlinkClick r:id="rId4"/>
              </a:rPr>
              <a:t>Вузотека</a:t>
            </a:r>
            <a:r>
              <a:rPr lang="ru-RU" sz="2800" dirty="0" smtClean="0"/>
              <a:t>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dirty="0" smtClean="0">
                <a:hlinkClick r:id="rId5"/>
              </a:rPr>
              <a:t>Поступи онлайн</a:t>
            </a:r>
            <a:r>
              <a:rPr lang="ru-RU" sz="2800" dirty="0" smtClean="0"/>
              <a:t>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dirty="0" smtClean="0"/>
              <a:t>Студенты, обучающиеся на данном направлении и выпускники, окончившие институт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sz="2800" dirty="0"/>
          </a:p>
          <a:p>
            <a:pPr>
              <a:buFont typeface="Wingdings" panose="05000000000000000000" pitchFamily="2" charset="2"/>
              <a:buChar char="ü"/>
            </a:pP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330" y="3892072"/>
            <a:ext cx="5466522" cy="2697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66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09" y="0"/>
            <a:ext cx="10018713" cy="1752599"/>
          </a:xfrm>
        </p:spPr>
        <p:txBody>
          <a:bodyPr/>
          <a:lstStyle/>
          <a:p>
            <a:r>
              <a:rPr lang="ru-RU" dirty="0" smtClean="0"/>
              <a:t>Обработка контента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08" y="1611795"/>
            <a:ext cx="10018713" cy="4837044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Для более удобной ориентации на сайте было создано меню;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Чётко и ясно прописаны документы, необходимые для поступления на специальность;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Опросили студентов данной специальности, выяснили её достоинства и недостатки;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Присутствует о</a:t>
            </a:r>
            <a:r>
              <a:rPr lang="ru-RU" dirty="0" smtClean="0"/>
              <a:t>братная связь</a:t>
            </a:r>
            <a:r>
              <a:rPr lang="ru-RU" dirty="0" smtClean="0"/>
              <a:t>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Имеются всплывающие подсказки;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П</a:t>
            </a:r>
            <a:r>
              <a:rPr lang="ru-RU" dirty="0" smtClean="0"/>
              <a:t>ри </a:t>
            </a:r>
            <a:r>
              <a:rPr lang="ru-RU" dirty="0"/>
              <a:t>нажатии на </a:t>
            </a:r>
            <a:r>
              <a:rPr lang="ru-RU" dirty="0" smtClean="0"/>
              <a:t>картинки(в графе «Важное об университете») - </a:t>
            </a:r>
            <a:r>
              <a:rPr lang="ru-RU" dirty="0"/>
              <a:t>пользователь перенаправляется на карту города с адресом, по которому можно найти изображенного на картинке </a:t>
            </a:r>
            <a:r>
              <a:rPr lang="ru-RU" dirty="0" smtClean="0"/>
              <a:t>человека/объект</a:t>
            </a:r>
            <a:endParaRPr lang="ru-RU" dirty="0"/>
          </a:p>
          <a:p>
            <a:pPr>
              <a:buFont typeface="Wingdings" panose="05000000000000000000" pitchFamily="2" charset="2"/>
              <a:buChar char="ü"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2152" y="4239038"/>
            <a:ext cx="4750905" cy="87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96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Технологии, использованные при обработке сайта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1" y="1802295"/>
            <a:ext cx="10018713" cy="3124201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Около 70% сайта было написано вручную в приложении </a:t>
            </a:r>
            <a:r>
              <a:rPr lang="en-US" dirty="0" smtClean="0"/>
              <a:t>Visual Studio</a:t>
            </a:r>
            <a:r>
              <a:rPr lang="ru-RU" dirty="0" smtClean="0"/>
              <a:t>. В                                               </a:t>
            </a:r>
            <a:r>
              <a:rPr lang="ru-RU" dirty="0"/>
              <a:t>качестве языка для разработки сайта использован язык </a:t>
            </a:r>
            <a:r>
              <a:rPr lang="ru-RU" dirty="0" smtClean="0"/>
              <a:t>HTML.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К</a:t>
            </a:r>
            <a:r>
              <a:rPr lang="ru-RU" smtClean="0"/>
              <a:t>ак </a:t>
            </a:r>
            <a:r>
              <a:rPr lang="ru-RU" dirty="0"/>
              <a:t>средство описания, оформления внешнего вида веб-страницы использован CSS</a:t>
            </a:r>
          </a:p>
        </p:txBody>
      </p:sp>
    </p:spTree>
    <p:extLst>
      <p:ext uri="{BB962C8B-B14F-4D97-AF65-F5344CB8AC3E}">
        <p14:creationId xmlns:p14="http://schemas.microsoft.com/office/powerpoint/2010/main" val="93304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93B4CCAC-FD5A-4D59-B1AC-EAF45910B5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335</TotalTime>
  <Words>371</Words>
  <Application>Microsoft Office PowerPoint</Application>
  <PresentationFormat>Широкоэкранный</PresentationFormat>
  <Paragraphs>59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Corbel</vt:lpstr>
      <vt:lpstr>Wingdings</vt:lpstr>
      <vt:lpstr>Параллакс</vt:lpstr>
      <vt:lpstr>Управление в технических системах</vt:lpstr>
      <vt:lpstr>Целевая аудитория:</vt:lpstr>
      <vt:lpstr>Конкуренты</vt:lpstr>
      <vt:lpstr>Почему УрФУ?</vt:lpstr>
      <vt:lpstr>Почему УрФУ?</vt:lpstr>
      <vt:lpstr>Концепция продукта</vt:lpstr>
      <vt:lpstr>Источники информации:</vt:lpstr>
      <vt:lpstr>Обработка контента</vt:lpstr>
      <vt:lpstr>Технологии, использованные при обработке сайта</vt:lpstr>
      <vt:lpstr>Заключение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Управление в технических системах</dc:title>
  <dc:creator>Полина Полина</dc:creator>
  <cp:lastModifiedBy>Полина Полина</cp:lastModifiedBy>
  <cp:revision>24</cp:revision>
  <dcterms:created xsi:type="dcterms:W3CDTF">2019-01-13T10:30:45Z</dcterms:created>
  <dcterms:modified xsi:type="dcterms:W3CDTF">2019-01-14T08:29:16Z</dcterms:modified>
</cp:coreProperties>
</file>