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7" r:id="rId2"/>
    <p:sldId id="267" r:id="rId3"/>
    <p:sldId id="268" r:id="rId4"/>
    <p:sldId id="270" r:id="rId5"/>
    <p:sldId id="269" r:id="rId6"/>
    <p:sldId id="272" r:id="rId7"/>
    <p:sldId id="273" r:id="rId8"/>
    <p:sldId id="278" r:id="rId9"/>
    <p:sldId id="279" r:id="rId1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4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1B8FEED-3FEE-4866-B7FC-D7068D7F7017}" type="datetime1">
              <a:rPr lang="ru-RU" smtClean="0"/>
              <a:t>14.01.2019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0BD58-3BFF-4EAF-BB8B-AC67FE801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3FC9C95-8E68-4902-ADDF-74C1A65F7A95}" type="datetime1">
              <a:rPr lang="ru-RU" noProof="0" smtClean="0"/>
              <a:t>14.01.2019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322CDD-9D6C-4F63-9EC2-64822662410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712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082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191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420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500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880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19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402B95-7679-482D-A422-4EACFBC29533}" type="datetime1">
              <a:rPr lang="ru-RU" noProof="0" smtClean="0"/>
              <a:t>14.01.2019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F72A1C-BD29-4D93-B585-4FBE8D28F723}" type="datetime1">
              <a:rPr lang="ru-RU" noProof="0" smtClean="0"/>
              <a:t>14.01.2019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F2E62D-1665-4D59-B162-2DE5A6F04318}" type="datetime1">
              <a:rPr lang="ru-RU" noProof="0" smtClean="0"/>
              <a:t>14.01.2019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30614-4367-4221-93B4-E934B777FC81}" type="datetime1">
              <a:rPr lang="ru-RU" noProof="0" smtClean="0"/>
              <a:t>14.01.2019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F5BD2F-801C-4DA8-94DB-7CA64FE6C124}" type="datetime1">
              <a:rPr lang="ru-RU" noProof="0" smtClean="0"/>
              <a:t>14.01.2019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26B646-4C5C-451E-8746-83027F7A25BA}" type="datetime1">
              <a:rPr lang="ru-RU" noProof="0" smtClean="0"/>
              <a:t>14.01.2019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A71558-662B-4606-8C16-034FA3BBEDCA}" type="datetime1">
              <a:rPr lang="ru-RU" noProof="0" smtClean="0"/>
              <a:t>14.01.2019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rtlCol="0"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3CD2CC-BE6D-49A2-972A-1C0882E50B7C}" type="datetime1">
              <a:rPr lang="ru-RU" noProof="0" smtClean="0"/>
              <a:t>14.01.2019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rtlCol="0"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FDA024-F102-4B72-AA0D-6F32724066B7}" type="datetime1">
              <a:rPr lang="ru-RU" noProof="0" smtClean="0"/>
              <a:t>14.01.2019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5C6DECE-EE57-40D1-BFE5-F20B23D9A736}" type="datetime1">
              <a:rPr lang="ru-RU" noProof="0" smtClean="0"/>
              <a:t>14.01.2019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578457"/>
            <a:ext cx="10058400" cy="2743200"/>
          </a:xfrm>
        </p:spPr>
        <p:txBody>
          <a:bodyPr rtlCol="0">
            <a:normAutofit/>
          </a:bodyPr>
          <a:lstStyle/>
          <a:p>
            <a:r>
              <a:rPr lang="ru-RU" dirty="0"/>
              <a:t>Теоретические основы информатики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4253948"/>
            <a:ext cx="10058400" cy="1472249"/>
          </a:xfrm>
        </p:spPr>
        <p:txBody>
          <a:bodyPr rtlCol="0">
            <a:normAutofit/>
          </a:bodyPr>
          <a:lstStyle/>
          <a:p>
            <a:pPr rtl="0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TTD</a:t>
            </a:r>
          </a:p>
          <a:p>
            <a:r>
              <a:rPr lang="ru-RU" b="0" dirty="0"/>
              <a:t>Носиков Владимир Алексеевич РИ-180022</a:t>
            </a:r>
          </a:p>
          <a:p>
            <a:r>
              <a:rPr lang="ru-RU" b="0" dirty="0"/>
              <a:t>Зворыгина Анастасия Эдуардовна Ри-180018</a:t>
            </a:r>
          </a:p>
          <a:p>
            <a:r>
              <a:rPr lang="ru-RU" b="0" dirty="0" err="1"/>
              <a:t>Войцик</a:t>
            </a:r>
            <a:r>
              <a:rPr lang="ru-RU" b="0" dirty="0"/>
              <a:t> Софья Алексеевна Ри-180018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5B03A4-580D-4C5A-8653-8A9F93D1681A}"/>
              </a:ext>
            </a:extLst>
          </p:cNvPr>
          <p:cNvSpPr txBox="1"/>
          <p:nvPr/>
        </p:nvSpPr>
        <p:spPr>
          <a:xfrm>
            <a:off x="1066800" y="6289156"/>
            <a:ext cx="3888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Куратор: Шадрин Денис Борисович</a:t>
            </a: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Целевая аудитория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ru-RU" dirty="0"/>
              <a:t>Выпускники бакалавриата и специалитета технических направлений</a:t>
            </a:r>
          </a:p>
          <a:p>
            <a:pPr rtl="0"/>
            <a:r>
              <a:rPr lang="ru-RU" dirty="0"/>
              <a:t>Магистры, которые желают получить дополнительное высшее образование</a:t>
            </a:r>
          </a:p>
        </p:txBody>
      </p:sp>
      <p:pic>
        <p:nvPicPr>
          <p:cNvPr id="4098" name="Picture 2" descr="ÐÐ°ÑÑÐ¸Ð½ÐºÐ¸ Ð¿Ð¾ Ð·Ð°Ð¿ÑÐ¾ÑÑ Ð°Ð±Ð¸ÑÑÑÐ¸ÐµÐ½ÑÑ">
            <a:extLst>
              <a:ext uri="{FF2B5EF4-FFF2-40B4-BE49-F238E27FC236}">
                <a16:creationId xmlns:a16="http://schemas.microsoft.com/office/drawing/2014/main" id="{8A9F32CE-54A4-436E-B952-DC977608B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512" y="2868828"/>
            <a:ext cx="5061088" cy="337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pc="-100" dirty="0"/>
              <a:t>Что хотят знать абитуриенты?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D43CF2-3CB8-4E22-97B1-53DE9D03C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Зачем поступать в магистратуру?</a:t>
            </a:r>
          </a:p>
          <a:p>
            <a:r>
              <a:rPr lang="ru-RU" dirty="0"/>
              <a:t>Почему нужно идти на это направление?</a:t>
            </a:r>
          </a:p>
          <a:p>
            <a:r>
              <a:rPr lang="ru-RU" dirty="0"/>
              <a:t>Что нужно для поступления?</a:t>
            </a:r>
          </a:p>
          <a:p>
            <a:r>
              <a:rPr lang="ru-RU" dirty="0"/>
              <a:t>Кем я стану после обучения?</a:t>
            </a:r>
          </a:p>
          <a:p>
            <a:r>
              <a:rPr lang="ru-RU" dirty="0"/>
              <a:t>Перспективы </a:t>
            </a:r>
            <a:r>
              <a:rPr lang="ru-RU"/>
              <a:t>трудовой занятости</a:t>
            </a:r>
            <a:endParaRPr lang="ru-RU" dirty="0"/>
          </a:p>
        </p:txBody>
      </p:sp>
      <p:pic>
        <p:nvPicPr>
          <p:cNvPr id="1026" name="Picture 2" descr="ÐÐ°ÑÑÐ¸Ð½ÐºÐ¸ Ð¿Ð¾ Ð·Ð°Ð¿ÑÐ¾ÑÑ Ð°Ð±Ð¸ÑÑÑÐ¸ÐµÐ½Ñ">
            <a:extLst>
              <a:ext uri="{FF2B5EF4-FFF2-40B4-BE49-F238E27FC236}">
                <a16:creationId xmlns:a16="http://schemas.microsoft.com/office/drawing/2014/main" id="{85312125-080E-4E2B-A922-A84EB9A91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328" y="2338387"/>
            <a:ext cx="42862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9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Анализ конкурентов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273748" cy="4117975"/>
          </a:xfrm>
        </p:spPr>
        <p:txBody>
          <a:bodyPr rtlCol="0"/>
          <a:lstStyle/>
          <a:p>
            <a:pPr rtl="0"/>
            <a:r>
              <a:rPr lang="ru-RU" dirty="0"/>
              <a:t>Первый пункт списка</a:t>
            </a:r>
          </a:p>
          <a:p>
            <a:pPr rtl="0"/>
            <a:r>
              <a:rPr lang="ru-RU" dirty="0"/>
              <a:t>Второй пункт списка</a:t>
            </a:r>
          </a:p>
          <a:p>
            <a:pPr rtl="0"/>
            <a:r>
              <a:rPr lang="ru-RU" dirty="0"/>
              <a:t>Третий пункт списка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596389-5B71-40F8-99C2-D166E4D921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50" t="13315" r="11080" b="5534"/>
          <a:stretch/>
        </p:blipFill>
        <p:spPr>
          <a:xfrm>
            <a:off x="-198783" y="1414808"/>
            <a:ext cx="7300877" cy="42341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2E89B3-965D-40C3-BFA7-D3DD242B6F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47" t="13315" r="8452" b="5534"/>
          <a:stretch/>
        </p:blipFill>
        <p:spPr>
          <a:xfrm>
            <a:off x="6432274" y="1942358"/>
            <a:ext cx="5685183" cy="453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3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Почему именно мы?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399" y="1825625"/>
            <a:ext cx="9601199" cy="4117975"/>
          </a:xfrm>
        </p:spPr>
        <p:txBody>
          <a:bodyPr rtlCol="0"/>
          <a:lstStyle/>
          <a:p>
            <a:r>
              <a:rPr lang="ru-RU" dirty="0"/>
              <a:t>Лаконичность </a:t>
            </a:r>
          </a:p>
          <a:p>
            <a:r>
              <a:rPr lang="ru-RU" dirty="0"/>
              <a:t>Простота</a:t>
            </a:r>
          </a:p>
          <a:p>
            <a:pPr rtl="0"/>
            <a:r>
              <a:rPr lang="ru-RU" dirty="0"/>
              <a:t>Последовательность</a:t>
            </a:r>
          </a:p>
          <a:p>
            <a:pPr rtl="0"/>
            <a:r>
              <a:rPr lang="ru-RU" dirty="0"/>
              <a:t>Быстрый поиск </a:t>
            </a:r>
          </a:p>
          <a:p>
            <a:pPr rtl="0"/>
            <a:r>
              <a:rPr lang="ru-RU" dirty="0"/>
              <a:t>Наглядность информации</a:t>
            </a:r>
          </a:p>
          <a:p>
            <a:pPr rtl="0"/>
            <a:endParaRPr lang="ru-RU" dirty="0"/>
          </a:p>
          <a:p>
            <a:pPr rtl="0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54D150-EF5C-4AAA-8357-C006020717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15" r="1413" b="5534"/>
          <a:stretch/>
        </p:blipFill>
        <p:spPr>
          <a:xfrm>
            <a:off x="5632173" y="2174593"/>
            <a:ext cx="6255027" cy="289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Источники информации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199861"/>
            <a:ext cx="9601200" cy="3743740"/>
          </a:xfrm>
        </p:spPr>
        <p:txBody>
          <a:bodyPr rtlCol="0"/>
          <a:lstStyle/>
          <a:p>
            <a:pPr rtl="0"/>
            <a:r>
              <a:rPr lang="ru-RU" dirty="0"/>
              <a:t>Опрос магистрантов</a:t>
            </a:r>
          </a:p>
          <a:p>
            <a:pPr rtl="0"/>
            <a:r>
              <a:rPr lang="ru-RU" dirty="0"/>
              <a:t>Ознакомление с учебной программой направления</a:t>
            </a:r>
          </a:p>
        </p:txBody>
      </p:sp>
      <p:pic>
        <p:nvPicPr>
          <p:cNvPr id="2050" name="Picture 2" descr="ÐÐ°ÑÑÐ¸Ð½ÐºÐ¸ Ð¿Ð¾ Ð·Ð°Ð¿ÑÐ¾ÑÑ Ð»ÑÐ´Ð¸">
            <a:extLst>
              <a:ext uri="{FF2B5EF4-FFF2-40B4-BE49-F238E27FC236}">
                <a16:creationId xmlns:a16="http://schemas.microsoft.com/office/drawing/2014/main" id="{3DDF6F4D-9786-4404-9D39-0FF7C62A1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425" y="3212547"/>
            <a:ext cx="4320209" cy="288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7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</p:spPr>
        <p:txBody>
          <a:bodyPr rtlCol="0"/>
          <a:lstStyle/>
          <a:p>
            <a:pPr rtl="0"/>
            <a:r>
              <a:rPr lang="ru-RU" dirty="0"/>
              <a:t>Разработка сайта</a:t>
            </a:r>
          </a:p>
        </p:txBody>
      </p:sp>
      <p:pic>
        <p:nvPicPr>
          <p:cNvPr id="3076" name="Picture 4" descr="https://psv4.userapi.com/c848420/u500741630/docs/d1/16cc817c82f6/wp.png?extra=6r_lcTGay1xv355H2fvSidBRqE7U4MHSXG4GYaSR1IwpRYzd7TuhNPX-P1ruV_NSC4_W0qGGbUt7fUIL3Uzls3EKNVt-nbaLnnxgdbYiEifgIT4SuvSflEtFyfmS4p7Ip_gNNn7qJcRXmOFEXXGAxiSx">
            <a:extLst>
              <a:ext uri="{FF2B5EF4-FFF2-40B4-BE49-F238E27FC236}">
                <a16:creationId xmlns:a16="http://schemas.microsoft.com/office/drawing/2014/main" id="{F6CAEF76-1812-45DA-8DEE-3110775E4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674" y="1524000"/>
            <a:ext cx="4356652" cy="435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0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120135-18DB-486B-BE5E-25829EB6D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F49906-11B1-4E2A-AE88-4B0B982C4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Сайт создан для того, чтобы дать представление в простой, наглядной и информативной форме о преимуществах и перспективах выбора данного направления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192071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BEF79-B5F2-47CF-A438-2A1CB2255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0999"/>
            <a:ext cx="9601200" cy="3048001"/>
          </a:xfrm>
        </p:spPr>
        <p:txBody>
          <a:bodyPr/>
          <a:lstStyle/>
          <a:p>
            <a:pPr algn="ctr"/>
            <a:r>
              <a:rPr lang="ru-RU" dirty="0"/>
              <a:t> 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03034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Бизнес-презентация 16х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59414_TF03031023.potx" id="{4C3B2409-532D-4AD1-AD7A-90A4CA81EAF2}" vid="{F12BCF30-C162-47D1-85FF-F1923DC5C4F4}"/>
    </a:ext>
  </a:extLst>
</a:theme>
</file>

<file path=ppt/theme/theme2.xml><?xml version="1.0" encoding="utf-8"?>
<a:theme xmlns:a="http://schemas.openxmlformats.org/drawingml/2006/main" name="Тема Offic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Деловая презентация (широкоэкранный формат)</Template>
  <TotalTime>109</TotalTime>
  <Words>137</Words>
  <Application>Microsoft Office PowerPoint</Application>
  <PresentationFormat>Широкоэкранный</PresentationFormat>
  <Paragraphs>39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Cambria</vt:lpstr>
      <vt:lpstr>Бизнес-презентация 16х9</vt:lpstr>
      <vt:lpstr>Теоретические основы информатики</vt:lpstr>
      <vt:lpstr>Целевая аудитория</vt:lpstr>
      <vt:lpstr>Что хотят знать абитуриенты?</vt:lpstr>
      <vt:lpstr>Анализ конкурентов</vt:lpstr>
      <vt:lpstr>Почему именно мы?</vt:lpstr>
      <vt:lpstr>Источники информации</vt:lpstr>
      <vt:lpstr>Разработка сайта</vt:lpstr>
      <vt:lpstr>Заключение</vt:lpstr>
      <vt:lpstr> 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Теоретические основы информатики</dc:title>
  <dc:creator>Nastya</dc:creator>
  <cp:lastModifiedBy>Зворыгина Анастасия Эдуардовна</cp:lastModifiedBy>
  <cp:revision>13</cp:revision>
  <dcterms:created xsi:type="dcterms:W3CDTF">2019-01-14T15:06:48Z</dcterms:created>
  <dcterms:modified xsi:type="dcterms:W3CDTF">2019-01-14T17:36:03Z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