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57" r:id="rId5"/>
    <p:sldId id="258" r:id="rId6"/>
    <p:sldId id="259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2" autoAdjust="0"/>
    <p:restoredTop sz="94629" autoAdjust="0"/>
  </p:normalViewPr>
  <p:slideViewPr>
    <p:cSldViewPr>
      <p:cViewPr varScale="1">
        <p:scale>
          <a:sx n="88" d="100"/>
          <a:sy n="88" d="100"/>
        </p:scale>
        <p:origin x="-1123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1052736"/>
            <a:ext cx="72008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Команда – </a:t>
            </a:r>
            <a:r>
              <a:rPr lang="en-US" sz="4400" dirty="0" smtClean="0"/>
              <a:t>TBD </a:t>
            </a:r>
            <a:r>
              <a:rPr lang="ru-RU" sz="4400" dirty="0" smtClean="0"/>
              <a:t>(РИ-180022)</a:t>
            </a:r>
          </a:p>
          <a:p>
            <a:pPr algn="ctr"/>
            <a:endParaRPr lang="ru-RU" sz="4400" b="1" dirty="0" smtClean="0"/>
          </a:p>
          <a:p>
            <a:pPr algn="ctr"/>
            <a:r>
              <a:rPr lang="ru-RU" sz="4000" b="1" dirty="0" smtClean="0"/>
              <a:t>Прикладная </a:t>
            </a:r>
            <a:r>
              <a:rPr lang="ru-RU" sz="4000" b="1" dirty="0" err="1" smtClean="0"/>
              <a:t>информатика-бакалавриат</a:t>
            </a:r>
            <a:endParaRPr lang="ru-RU" sz="4000" b="1" dirty="0" smtClean="0"/>
          </a:p>
          <a:p>
            <a:pPr algn="ctr"/>
            <a:endParaRPr lang="ru-RU" sz="4400" dirty="0" smtClean="0"/>
          </a:p>
          <a:p>
            <a:pPr algn="ctr"/>
            <a:r>
              <a:rPr lang="ru-RU" sz="3200" dirty="0" smtClean="0"/>
              <a:t>Черепанов Демьян</a:t>
            </a:r>
          </a:p>
          <a:p>
            <a:pPr algn="ctr"/>
            <a:r>
              <a:rPr lang="ru-RU" sz="3200" dirty="0" err="1" smtClean="0"/>
              <a:t>Луговских</a:t>
            </a:r>
            <a:r>
              <a:rPr lang="ru-RU" sz="3200" dirty="0" smtClean="0"/>
              <a:t> Александр</a:t>
            </a:r>
          </a:p>
          <a:p>
            <a:pPr algn="ctr"/>
            <a:r>
              <a:rPr lang="ru-RU" sz="3200" dirty="0" err="1" smtClean="0"/>
              <a:t>Гольтяпов</a:t>
            </a:r>
            <a:r>
              <a:rPr lang="ru-RU" sz="3200" dirty="0" smtClean="0"/>
              <a:t> Дмитрий</a:t>
            </a:r>
            <a:endParaRPr lang="en-US" sz="3200" dirty="0" smtClean="0"/>
          </a:p>
          <a:p>
            <a:endParaRPr lang="en-US" dirty="0" smtClean="0"/>
          </a:p>
          <a:p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11560" y="1988840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39552" y="4005064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260648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Целевая аудитория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980728"/>
            <a:ext cx="7488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Школьники 10-11 классов</a:t>
            </a:r>
            <a:r>
              <a:rPr lang="en-US" sz="2800" dirty="0" smtClean="0"/>
              <a:t>,</a:t>
            </a:r>
            <a:r>
              <a:rPr lang="ru-RU" sz="2800" dirty="0" smtClean="0"/>
              <a:t> выбирающие куда поступить после окончания школы</a:t>
            </a:r>
            <a:r>
              <a:rPr lang="en-US" sz="2800" dirty="0" smtClean="0"/>
              <a:t>.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195736" y="2276872"/>
            <a:ext cx="432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Потребности</a:t>
            </a:r>
            <a:endParaRPr lang="ru-RU" sz="40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67544" y="980728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67544" y="3068960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71600" y="3501008"/>
            <a:ext cx="71287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dirty="0" smtClean="0"/>
              <a:t>Выбрать подходящий вуз</a:t>
            </a:r>
            <a:r>
              <a:rPr lang="en-US" sz="36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/>
              <a:t>Поступить на интересующую специальность</a:t>
            </a:r>
            <a:r>
              <a:rPr lang="en-US" sz="36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/>
              <a:t>Успешно закончить обучение</a:t>
            </a:r>
            <a:r>
              <a:rPr lang="en-US" sz="3600" dirty="0" smtClean="0"/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C:\memes\M93fdVhvV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1340768"/>
            <a:ext cx="8823135" cy="504056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91680" y="404664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Анализ конкурентов</a:t>
            </a:r>
            <a:endParaRPr lang="ru-RU" sz="40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95536" y="1124744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exdee\Documents\ShareX\Screenshots\2019-01\chrome_9WLcdUiL7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8792809" cy="46085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83768" y="404664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Разработка макета</a:t>
            </a:r>
            <a:endParaRPr lang="ru-RU" sz="40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95536" y="1124744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C:\xampp\htdocs\mysite.urfu.ru\img\Entering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4206347" cy="5976664"/>
          </a:xfrm>
          <a:prstGeom prst="rect">
            <a:avLst/>
          </a:prstGeom>
          <a:noFill/>
        </p:spPr>
      </p:pic>
      <p:pic>
        <p:nvPicPr>
          <p:cNvPr id="8194" name="Picture 2" descr="C:\xampp\htdocs\mysite.urfu.ru\img\Entering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548680"/>
            <a:ext cx="4126145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Разработка сайта</a:t>
            </a:r>
            <a:endParaRPr lang="ru-RU" sz="4000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95536" y="1124744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4" y="2204864"/>
            <a:ext cx="3384376" cy="33843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844824"/>
            <a:ext cx="5087013" cy="393087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2492896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Заключение</a:t>
            </a:r>
            <a:endParaRPr lang="ru-RU" sz="5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48</Words>
  <Application>Microsoft Office PowerPoint</Application>
  <PresentationFormat>Экран (4:3)</PresentationFormat>
  <Paragraphs>17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exdee</dc:creator>
  <cp:lastModifiedBy>exdee</cp:lastModifiedBy>
  <cp:revision>14</cp:revision>
  <dcterms:created xsi:type="dcterms:W3CDTF">2019-01-12T09:16:48Z</dcterms:created>
  <dcterms:modified xsi:type="dcterms:W3CDTF">2019-01-12T12:26:59Z</dcterms:modified>
</cp:coreProperties>
</file>