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6B84C-2CE3-41A1-BC36-AD33FD54FB83}" v="881" dt="2020-01-15T19:30:15.295"/>
    <p1510:client id="{A4504947-523D-4106-9CB7-C15F3FD4C993}" v="56" dt="2020-01-14T17:26:30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586" y="18631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897" y="3186953"/>
            <a:ext cx="5692204" cy="788332"/>
          </a:xfrm>
        </p:spPr>
        <p:txBody>
          <a:bodyPr>
            <a:noAutofit/>
          </a:bodyPr>
          <a:lstStyle/>
          <a:p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Smart 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Mirror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330D8B-AB74-40F1-96D7-25579B2E9FB8}"/>
              </a:ext>
            </a:extLst>
          </p:cNvPr>
          <p:cNvSpPr/>
          <p:nvPr/>
        </p:nvSpPr>
        <p:spPr>
          <a:xfrm>
            <a:off x="7418101" y="101389"/>
            <a:ext cx="1725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9525">
                  <a:solidFill>
                    <a:schemeClr val="bg1"/>
                  </a:solidFill>
                  <a:prstDash val="solid"/>
                </a:ln>
              </a:rPr>
              <a:t>Команда </a:t>
            </a: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</a:rPr>
              <a:t>“</a:t>
            </a:r>
            <a:r>
              <a:rPr lang="ru-RU" sz="1600" b="1" dirty="0">
                <a:ln w="9525">
                  <a:solidFill>
                    <a:schemeClr val="bg1"/>
                  </a:solidFill>
                  <a:prstDash val="solid"/>
                </a:ln>
              </a:rPr>
              <a:t>Фруктовый сад</a:t>
            </a: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</a:rPr>
              <a:t>”</a:t>
            </a:r>
            <a:endParaRPr lang="ru-RU" sz="16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A99DEA-FD6A-4210-9AFF-E27464B1E5DD}"/>
              </a:ext>
            </a:extLst>
          </p:cNvPr>
          <p:cNvSpPr/>
          <p:nvPr/>
        </p:nvSpPr>
        <p:spPr>
          <a:xfrm>
            <a:off x="0" y="5752799"/>
            <a:ext cx="2382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9525">
                  <a:solidFill>
                    <a:schemeClr val="bg1"/>
                  </a:solidFill>
                  <a:prstDash val="solid"/>
                </a:ln>
              </a:rPr>
              <a:t>Студенты:</a:t>
            </a:r>
          </a:p>
          <a:p>
            <a:r>
              <a:rPr lang="ru-RU" sz="1400" b="1" dirty="0">
                <a:ln w="9525">
                  <a:solidFill>
                    <a:schemeClr val="bg1"/>
                  </a:solidFill>
                  <a:prstDash val="solid"/>
                </a:ln>
              </a:rPr>
              <a:t>Штефан Михаил</a:t>
            </a:r>
          </a:p>
          <a:p>
            <a:r>
              <a:rPr lang="ru-RU" sz="14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Саляхов</a:t>
            </a:r>
            <a:r>
              <a:rPr lang="ru-RU" sz="1400" b="1" dirty="0">
                <a:ln w="9525">
                  <a:solidFill>
                    <a:schemeClr val="bg1"/>
                  </a:solidFill>
                  <a:prstDash val="solid"/>
                </a:ln>
              </a:rPr>
              <a:t> Денис</a:t>
            </a:r>
          </a:p>
          <a:p>
            <a:r>
              <a:rPr lang="ru-RU" sz="1400" b="1" dirty="0">
                <a:ln w="9525">
                  <a:solidFill>
                    <a:schemeClr val="bg1"/>
                  </a:solidFill>
                  <a:prstDash val="solid"/>
                </a:ln>
              </a:rPr>
              <a:t>Ветренко Александр</a:t>
            </a:r>
          </a:p>
          <a:p>
            <a:r>
              <a:rPr lang="ru-RU" sz="1400" b="1" dirty="0">
                <a:ln w="9525">
                  <a:solidFill>
                    <a:schemeClr val="bg1"/>
                  </a:solidFill>
                  <a:prstDash val="solid"/>
                </a:ln>
              </a:rPr>
              <a:t>Боровский Иван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D95883AF-821E-4877-A031-2AD18455D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3" y="283910"/>
            <a:ext cx="7869891" cy="4711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>
                <a:cs typeface="Calibri"/>
              </a:rPr>
              <a:t>Проблема</a:t>
            </a:r>
            <a:endParaRPr lang="ru-RU" sz="3200" b="1" dirty="0">
              <a:cs typeface="Calibri"/>
            </a:endParaRPr>
          </a:p>
        </p:txBody>
      </p:sp>
      <p:pic>
        <p:nvPicPr>
          <p:cNvPr id="2" name="Рисунок 2" descr="Изображение выглядит как человек, внутренний, мужчина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1B5075D-F1F4-47BF-BD95-59F0F65F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9" y="1054963"/>
            <a:ext cx="3554083" cy="2306797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внутренний, женщин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9F8891B-AF90-4016-A2E7-987172F2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88" y="2494837"/>
            <a:ext cx="3666226" cy="2429042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женщина, смотрит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0067C67-7F6B-409C-AED2-74FBA2291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5" y="4081467"/>
            <a:ext cx="3510950" cy="23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1C0E3-E8F7-4434-84C4-029D774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3" y="283910"/>
            <a:ext cx="7869891" cy="4711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>
                <a:cs typeface="Calibri"/>
              </a:rPr>
              <a:t>Цель проекта</a:t>
            </a:r>
            <a:endParaRPr lang="ru-RU" dirty="0">
              <a:cs typeface="Calibri"/>
            </a:endParaRPr>
          </a:p>
        </p:txBody>
      </p:sp>
      <p:pic>
        <p:nvPicPr>
          <p:cNvPr id="5" name="Рисунок 5" descr="Изображение выглядит как внутренний, стол, сидит, вис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6C378ED-C600-495A-B8BB-AEA2BB86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3" y="1640028"/>
            <a:ext cx="3338423" cy="3414041"/>
          </a:xfrm>
          <a:prstGeom prst="rect">
            <a:avLst/>
          </a:prstGeom>
        </p:spPr>
      </p:pic>
      <p:pic>
        <p:nvPicPr>
          <p:cNvPr id="9" name="Рисунок 9" descr="Изображение выглядит как человек, внутренний, женщина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73D9CB8-A05B-41D8-8BB4-9B7BC568D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22" y="1715334"/>
            <a:ext cx="4649637" cy="32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1C0E3-E8F7-4434-84C4-029D774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3" y="163140"/>
            <a:ext cx="7869891" cy="4711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>
                <a:cs typeface="Calibri"/>
              </a:rPr>
              <a:t>Концепт проекта</a:t>
            </a:r>
            <a:endParaRPr lang="ru-RU" dirty="0">
              <a:cs typeface="Calibri"/>
            </a:endParaRPr>
          </a:p>
        </p:txBody>
      </p:sp>
      <p:pic>
        <p:nvPicPr>
          <p:cNvPr id="5" name="Рисунок 5" descr="Изображение выглядит как текст, природа, телефо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1C87517-465E-4D7F-BE7D-8171B276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1" y="1319842"/>
            <a:ext cx="2796008" cy="4968814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, мужчина, фотография, перед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F4F56A7-1D98-4AF9-BB0F-62F9540CE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714" y="1319841"/>
            <a:ext cx="2794330" cy="4968814"/>
          </a:xfrm>
          <a:prstGeom prst="rect">
            <a:avLst/>
          </a:prstGeom>
        </p:spPr>
      </p:pic>
      <p:pic>
        <p:nvPicPr>
          <p:cNvPr id="11" name="Рисунок 11" descr="Изображение выглядит как одежда, женщина, играет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E76BB33-8B94-4B54-98CE-59658B219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422" y="1319842"/>
            <a:ext cx="2798921" cy="4968814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CEFC2A29-38F3-4630-80D4-B121E875D3A1}"/>
              </a:ext>
            </a:extLst>
          </p:cNvPr>
          <p:cNvSpPr txBox="1">
            <a:spLocks/>
          </p:cNvSpPr>
          <p:nvPr/>
        </p:nvSpPr>
        <p:spPr>
          <a:xfrm>
            <a:off x="-306321" y="824499"/>
            <a:ext cx="3599815" cy="55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>
                <a:cs typeface="Calibri"/>
              </a:rPr>
              <a:t>Выбор анализа</a:t>
            </a:r>
            <a:endParaRPr lang="ru-RU" sz="2400" dirty="0">
              <a:cs typeface="Calibri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E1706DC-AD81-4098-944A-C7F93376EA1D}"/>
              </a:ext>
            </a:extLst>
          </p:cNvPr>
          <p:cNvSpPr txBox="1">
            <a:spLocks/>
          </p:cNvSpPr>
          <p:nvPr/>
        </p:nvSpPr>
        <p:spPr>
          <a:xfrm>
            <a:off x="2704299" y="824499"/>
            <a:ext cx="3599815" cy="55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>
                <a:cs typeface="Calibri"/>
              </a:rPr>
              <a:t>Анализ кожи лица</a:t>
            </a:r>
            <a:endParaRPr lang="ru-RU" sz="2400" dirty="0">
              <a:cs typeface="Calibri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13713605-2AD9-4934-BF24-663BBE6BB8FF}"/>
              </a:ext>
            </a:extLst>
          </p:cNvPr>
          <p:cNvSpPr txBox="1">
            <a:spLocks/>
          </p:cNvSpPr>
          <p:nvPr/>
        </p:nvSpPr>
        <p:spPr>
          <a:xfrm>
            <a:off x="5887446" y="824499"/>
            <a:ext cx="3599815" cy="55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>
                <a:cs typeface="Calibri"/>
              </a:rPr>
              <a:t>Анализ формы тела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08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1C0E3-E8F7-4434-84C4-029D774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3" y="154514"/>
            <a:ext cx="7869891" cy="4711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>
                <a:cs typeface="Calibri"/>
              </a:rPr>
              <a:t>Концепт проекта</a:t>
            </a:r>
            <a:endParaRPr lang="ru-RU" dirty="0">
              <a:cs typeface="Calibri"/>
            </a:endParaRPr>
          </a:p>
        </p:txBody>
      </p:sp>
      <p:pic>
        <p:nvPicPr>
          <p:cNvPr id="5" name="Рисунок 5" descr="Изображение выглядит как текст, доска, доска объявле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6F9DBC2-901A-44A4-A644-7B65B0A5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6" y="1820174"/>
            <a:ext cx="2707679" cy="4822166"/>
          </a:xfrm>
          <a:prstGeom prst="rect">
            <a:avLst/>
          </a:prstGeom>
        </p:spPr>
      </p:pic>
      <p:pic>
        <p:nvPicPr>
          <p:cNvPr id="7" name="Рисунок 7" descr="Изображение выглядит как фотография, другой, диспле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6DD7303-CE57-40DB-9196-E39E0B031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122" y="1820174"/>
            <a:ext cx="2712262" cy="4822166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, фотография, телефон, мобильный телефо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E588B78-DC09-4031-A278-082A70B58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47" y="1820174"/>
            <a:ext cx="2708941" cy="4822166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D9E6A9A5-44FC-4799-93D6-DC46D9E3706D}"/>
              </a:ext>
            </a:extLst>
          </p:cNvPr>
          <p:cNvSpPr txBox="1">
            <a:spLocks/>
          </p:cNvSpPr>
          <p:nvPr/>
        </p:nvSpPr>
        <p:spPr>
          <a:xfrm>
            <a:off x="-151046" y="971148"/>
            <a:ext cx="3591189" cy="975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>
                <a:cs typeface="Calibri"/>
              </a:rPr>
              <a:t>Список элементов гардероба</a:t>
            </a:r>
            <a:endParaRPr lang="ru-RU" sz="2400" dirty="0">
              <a:cs typeface="Calibri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58E44B13-E789-4958-BC93-46587956F7AA}"/>
              </a:ext>
            </a:extLst>
          </p:cNvPr>
          <p:cNvSpPr txBox="1">
            <a:spLocks/>
          </p:cNvSpPr>
          <p:nvPr/>
        </p:nvSpPr>
        <p:spPr>
          <a:xfrm>
            <a:off x="2764682" y="1160929"/>
            <a:ext cx="3599815" cy="55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>
                <a:cs typeface="Calibri"/>
              </a:rPr>
              <a:t>Выбор одежды</a:t>
            </a:r>
            <a:endParaRPr lang="ru-RU" sz="2400" dirty="0">
              <a:cs typeface="Calibri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B465697-4FB5-4DE4-996E-3F6DF32C8DE2}"/>
              </a:ext>
            </a:extLst>
          </p:cNvPr>
          <p:cNvSpPr txBox="1">
            <a:spLocks/>
          </p:cNvSpPr>
          <p:nvPr/>
        </p:nvSpPr>
        <p:spPr>
          <a:xfrm>
            <a:off x="5818434" y="1160929"/>
            <a:ext cx="3599815" cy="55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>
                <a:cs typeface="Calibri"/>
              </a:rPr>
              <a:t>Выбор макияжа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69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1C0E3-E8F7-4434-84C4-029D774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3" y="154514"/>
            <a:ext cx="7869891" cy="4711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>
                <a:cs typeface="Calibri"/>
              </a:rPr>
              <a:t>Use case</a:t>
            </a:r>
            <a:endParaRPr lang="ru-RU" sz="3200" b="1" dirty="0">
              <a:cs typeface="Calibri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9E6A9A5-44FC-4799-93D6-DC46D9E3706D}"/>
              </a:ext>
            </a:extLst>
          </p:cNvPr>
          <p:cNvSpPr txBox="1">
            <a:spLocks/>
          </p:cNvSpPr>
          <p:nvPr/>
        </p:nvSpPr>
        <p:spPr>
          <a:xfrm>
            <a:off x="452803" y="1091918"/>
            <a:ext cx="3591189" cy="975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>
                <a:cs typeface="Calibri"/>
              </a:rPr>
              <a:t>Ольга</a:t>
            </a:r>
            <a:endParaRPr lang="ru-RU" dirty="0">
              <a:cs typeface="Calibri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58E44B13-E789-4958-BC93-46587956F7AA}"/>
              </a:ext>
            </a:extLst>
          </p:cNvPr>
          <p:cNvSpPr txBox="1">
            <a:spLocks/>
          </p:cNvSpPr>
          <p:nvPr/>
        </p:nvSpPr>
        <p:spPr>
          <a:xfrm>
            <a:off x="5085188" y="3179510"/>
            <a:ext cx="3599815" cy="55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>
                <a:cs typeface="Calibri"/>
              </a:rPr>
              <a:t>Денис</a:t>
            </a:r>
            <a:endParaRPr lang="ru-RU" dirty="0">
              <a:cs typeface="Calibri"/>
            </a:endParaRPr>
          </a:p>
        </p:txBody>
      </p:sp>
      <p:pic>
        <p:nvPicPr>
          <p:cNvPr id="2" name="Рисунок 3" descr="Изображение выглядит как человек, женщина, ст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6BE1DBD-65C1-4DC4-B2C5-6C3417E9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9" y="1637477"/>
            <a:ext cx="4114799" cy="2996448"/>
          </a:xfrm>
          <a:prstGeom prst="rect">
            <a:avLst/>
          </a:prstGeom>
        </p:spPr>
      </p:pic>
      <p:pic>
        <p:nvPicPr>
          <p:cNvPr id="6" name="Рисунок 7" descr="Изображение выглядит как человек, стол, еда, таре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F53EDCD-EE69-422B-BFA6-77A1B30C2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32" y="3773516"/>
            <a:ext cx="4373591" cy="29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1C0E3-E8F7-4434-84C4-029D774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3" y="154514"/>
            <a:ext cx="7869891" cy="4711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>
                <a:cs typeface="Calibri"/>
              </a:rPr>
              <a:t>Конкуренты</a:t>
            </a:r>
            <a:endParaRPr lang="ru-RU" sz="3200" b="1" dirty="0">
              <a:cs typeface="Calibri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58E44B13-E789-4958-BC93-46587956F7AA}"/>
              </a:ext>
            </a:extLst>
          </p:cNvPr>
          <p:cNvSpPr txBox="1">
            <a:spLocks/>
          </p:cNvSpPr>
          <p:nvPr/>
        </p:nvSpPr>
        <p:spPr>
          <a:xfrm>
            <a:off x="487309" y="1014280"/>
            <a:ext cx="3599815" cy="55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>
                <a:cs typeface="Calibri"/>
              </a:rPr>
              <a:t>Memory Mirror</a:t>
            </a:r>
            <a:endParaRPr lang="ru-RU" dirty="0">
              <a:cs typeface="Calibri"/>
            </a:endParaRPr>
          </a:p>
        </p:txBody>
      </p:sp>
      <p:pic>
        <p:nvPicPr>
          <p:cNvPr id="4" name="Рисунок 4" descr="Изображение выглядит как человек, внешний, женщина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B28231A-F7ED-4BD4-AE86-972D506F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" y="1565695"/>
            <a:ext cx="4390845" cy="2924354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женщина, внутренний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2D38465-D2CE-4913-AA19-F46B9E93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21" y="3852638"/>
            <a:ext cx="4641011" cy="2827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E56F97-7986-4012-BCD0-159F86BD8D96}"/>
              </a:ext>
            </a:extLst>
          </p:cNvPr>
          <p:cNvSpPr txBox="1"/>
          <p:nvPr/>
        </p:nvSpPr>
        <p:spPr>
          <a:xfrm>
            <a:off x="4942935" y="322627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ModiFace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1C0E3-E8F7-4434-84C4-029D774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3" y="154514"/>
            <a:ext cx="7869891" cy="4711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>
                <a:cs typeface="Calibri"/>
              </a:rPr>
              <a:t>Аппаратная часть</a:t>
            </a:r>
            <a:endParaRPr lang="ru-RU" sz="3200" b="1" dirty="0">
              <a:cs typeface="Calibri"/>
            </a:endParaRPr>
          </a:p>
        </p:txBody>
      </p:sp>
      <p:pic>
        <p:nvPicPr>
          <p:cNvPr id="2" name="Рисунок 3" descr="Изображение выглядит как внутренний, монитор, сидит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C526E8C-FD2F-4A02-AE7D-DEA44EFB7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769" y="995053"/>
            <a:ext cx="4106173" cy="5859931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EFF31BB-0ECF-4FC2-B371-B9E0DF27E957}"/>
              </a:ext>
            </a:extLst>
          </p:cNvPr>
          <p:cNvCxnSpPr/>
          <p:nvPr/>
        </p:nvCxnSpPr>
        <p:spPr>
          <a:xfrm flipV="1">
            <a:off x="2001329" y="5395822"/>
            <a:ext cx="1354347" cy="457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AB017A4-871A-4E8D-AFDB-9BC199185AAF}"/>
              </a:ext>
            </a:extLst>
          </p:cNvPr>
          <p:cNvSpPr txBox="1">
            <a:spLocks/>
          </p:cNvSpPr>
          <p:nvPr/>
        </p:nvSpPr>
        <p:spPr>
          <a:xfrm>
            <a:off x="-228684" y="5698423"/>
            <a:ext cx="2599153" cy="3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>
                <a:cs typeface="Calibri"/>
              </a:rPr>
              <a:t>Зеркало Геззела</a:t>
            </a:r>
            <a:endParaRPr lang="ru-RU" sz="2000" dirty="0">
              <a:cs typeface="Calibri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041106F-1B6B-4C82-8776-2600B515C802}"/>
              </a:ext>
            </a:extLst>
          </p:cNvPr>
          <p:cNvCxnSpPr/>
          <p:nvPr/>
        </p:nvCxnSpPr>
        <p:spPr>
          <a:xfrm>
            <a:off x="5986732" y="5024887"/>
            <a:ext cx="1190445" cy="241539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010B250-375E-4DAA-B8C8-A697679F16EF}"/>
              </a:ext>
            </a:extLst>
          </p:cNvPr>
          <p:cNvSpPr txBox="1">
            <a:spLocks/>
          </p:cNvSpPr>
          <p:nvPr/>
        </p:nvSpPr>
        <p:spPr>
          <a:xfrm>
            <a:off x="6586185" y="5223970"/>
            <a:ext cx="2599153" cy="3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>
                <a:cs typeface="Calibri"/>
              </a:rPr>
              <a:t>LCD Дисплей</a:t>
            </a:r>
            <a:endParaRPr lang="ru-RU" sz="2000" dirty="0">
              <a:cs typeface="Calibri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F8884C5-DE79-419D-BB47-44BEA0B5AB94}"/>
              </a:ext>
            </a:extLst>
          </p:cNvPr>
          <p:cNvCxnSpPr>
            <a:cxnSpLocks/>
          </p:cNvCxnSpPr>
          <p:nvPr/>
        </p:nvCxnSpPr>
        <p:spPr>
          <a:xfrm flipH="1" flipV="1">
            <a:off x="4727276" y="1444925"/>
            <a:ext cx="2225615" cy="2449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E04B963-B8F4-47A1-9A89-BFF190B7D7A5}"/>
              </a:ext>
            </a:extLst>
          </p:cNvPr>
          <p:cNvSpPr txBox="1">
            <a:spLocks/>
          </p:cNvSpPr>
          <p:nvPr/>
        </p:nvSpPr>
        <p:spPr>
          <a:xfrm>
            <a:off x="6197996" y="3653963"/>
            <a:ext cx="2599153" cy="3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>
                <a:cs typeface="Calibri"/>
              </a:rPr>
              <a:t>Камера</a:t>
            </a:r>
            <a:endParaRPr lang="ru-RU" sz="2000" dirty="0">
              <a:cs typeface="Calibri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615C9EB-D4E7-4F6F-B084-8BDFD34CFD7C}"/>
              </a:ext>
            </a:extLst>
          </p:cNvPr>
          <p:cNvCxnSpPr>
            <a:cxnSpLocks/>
          </p:cNvCxnSpPr>
          <p:nvPr/>
        </p:nvCxnSpPr>
        <p:spPr>
          <a:xfrm>
            <a:off x="1871933" y="797943"/>
            <a:ext cx="2182483" cy="603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бъект 2">
            <a:extLst>
              <a:ext uri="{FF2B5EF4-FFF2-40B4-BE49-F238E27FC236}">
                <a16:creationId xmlns:a16="http://schemas.microsoft.com/office/drawing/2014/main" id="{6178928A-7FB7-4DF7-A583-276670752F31}"/>
              </a:ext>
            </a:extLst>
          </p:cNvPr>
          <p:cNvSpPr txBox="1">
            <a:spLocks/>
          </p:cNvSpPr>
          <p:nvPr/>
        </p:nvSpPr>
        <p:spPr>
          <a:xfrm>
            <a:off x="-228684" y="419058"/>
            <a:ext cx="2599153" cy="3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>
                <a:cs typeface="Calibri"/>
              </a:rPr>
              <a:t>ИК-камера</a:t>
            </a:r>
            <a:endParaRPr lang="ru-RU" sz="2000" dirty="0">
              <a:cs typeface="Calibri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0F74E9BB-24D7-4551-A0A4-FA7DAC885A86}"/>
              </a:ext>
            </a:extLst>
          </p:cNvPr>
          <p:cNvSpPr txBox="1">
            <a:spLocks/>
          </p:cNvSpPr>
          <p:nvPr/>
        </p:nvSpPr>
        <p:spPr>
          <a:xfrm>
            <a:off x="-194178" y="2851707"/>
            <a:ext cx="2599153" cy="3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>
                <a:cs typeface="Calibri"/>
              </a:rPr>
              <a:t>ИК-излучатель</a:t>
            </a:r>
            <a:endParaRPr lang="ru-RU" sz="2000" dirty="0">
              <a:cs typeface="Calibri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37EACCDE-0AE5-4DE6-A37F-327C92B27542}"/>
              </a:ext>
            </a:extLst>
          </p:cNvPr>
          <p:cNvSpPr txBox="1">
            <a:spLocks/>
          </p:cNvSpPr>
          <p:nvPr/>
        </p:nvSpPr>
        <p:spPr>
          <a:xfrm>
            <a:off x="6482667" y="332793"/>
            <a:ext cx="2599153" cy="3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>
                <a:cs typeface="Calibri"/>
              </a:rPr>
              <a:t>Проектор точек</a:t>
            </a:r>
            <a:endParaRPr lang="ru-RU" sz="2000" dirty="0">
              <a:cs typeface="Calibri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879362CE-987C-4D85-8E0E-C722A61C5AAE}"/>
              </a:ext>
            </a:extLst>
          </p:cNvPr>
          <p:cNvSpPr txBox="1">
            <a:spLocks/>
          </p:cNvSpPr>
          <p:nvPr/>
        </p:nvSpPr>
        <p:spPr>
          <a:xfrm>
            <a:off x="3687708" y="617465"/>
            <a:ext cx="2599153" cy="3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>
                <a:cs typeface="Calibri"/>
              </a:rPr>
              <a:t>Микрофон</a:t>
            </a:r>
            <a:endParaRPr lang="ru-RU" sz="2000" dirty="0">
              <a:cs typeface="Calibri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1FD9A42-CE48-4911-8648-F714000D93AD}"/>
              </a:ext>
            </a:extLst>
          </p:cNvPr>
          <p:cNvCxnSpPr>
            <a:cxnSpLocks/>
          </p:cNvCxnSpPr>
          <p:nvPr/>
        </p:nvCxnSpPr>
        <p:spPr>
          <a:xfrm flipV="1">
            <a:off x="2053087" y="1444926"/>
            <a:ext cx="2208362" cy="1647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2E9B9CE-648D-484C-9565-68619930EADC}"/>
              </a:ext>
            </a:extLst>
          </p:cNvPr>
          <p:cNvCxnSpPr>
            <a:cxnSpLocks/>
          </p:cNvCxnSpPr>
          <p:nvPr/>
        </p:nvCxnSpPr>
        <p:spPr>
          <a:xfrm flipH="1">
            <a:off x="4917057" y="711677"/>
            <a:ext cx="2070340" cy="724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3A23E17-7FBB-4B20-8571-99908E0F25F0}"/>
              </a:ext>
            </a:extLst>
          </p:cNvPr>
          <p:cNvCxnSpPr>
            <a:cxnSpLocks/>
          </p:cNvCxnSpPr>
          <p:nvPr/>
        </p:nvCxnSpPr>
        <p:spPr>
          <a:xfrm flipH="1">
            <a:off x="4563374" y="970469"/>
            <a:ext cx="250167" cy="448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7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1C0E3-E8F7-4434-84C4-029D774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3" y="292537"/>
            <a:ext cx="7869891" cy="4711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>
                <a:cs typeface="Calibri"/>
              </a:rPr>
              <a:t>Инструменты для разработки</a:t>
            </a:r>
            <a:endParaRPr lang="ru-RU" sz="3200" b="1" dirty="0">
              <a:cs typeface="Calibri"/>
            </a:endParaRPr>
          </a:p>
        </p:txBody>
      </p:sp>
      <p:pic>
        <p:nvPicPr>
          <p:cNvPr id="2" name="Рисунок 4" descr="Изображение выглядит как объект, лампа, часы, лег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36A3FD6-CC49-4F4D-8000-029E746A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89" y="1906697"/>
            <a:ext cx="3795622" cy="1250312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0D305230-C048-48DC-B252-C610249F8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018" y="1173192"/>
            <a:ext cx="1227221" cy="2251495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знак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631B682-7121-4A72-878C-C72400B1F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646" y="4066864"/>
            <a:ext cx="1699404" cy="1657252"/>
          </a:xfrm>
          <a:prstGeom prst="rect">
            <a:avLst/>
          </a:prstGeom>
        </p:spPr>
      </p:pic>
      <p:pic>
        <p:nvPicPr>
          <p:cNvPr id="12" name="Рисунок 12" descr="Изображение выглядит как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723BB70-2D86-4D3B-B7FB-D2DDB841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96" y="3972466"/>
            <a:ext cx="2070340" cy="20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119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Smart Mirror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Денис</cp:lastModifiedBy>
  <cp:revision>335</cp:revision>
  <dcterms:created xsi:type="dcterms:W3CDTF">2016-11-18T14:12:19Z</dcterms:created>
  <dcterms:modified xsi:type="dcterms:W3CDTF">2020-01-15T19:30:38Z</dcterms:modified>
</cp:coreProperties>
</file>