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6D415-DC4B-4109-BBE6-5F1902380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5448BF-164C-49C8-B48A-FC2F1CBD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80E25-EBD7-46F6-ABAB-D286204B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AC788-50B1-4606-B397-08B04428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63F3E-F972-48AD-AB70-311C653B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3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D4C40-7289-4CF5-8A77-1DE77F3F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BD6F2C-9E47-4EA2-A028-DF3CC4BBA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6B7EA-FEDB-42BD-AFD6-5A0F0162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D21E3-B88A-45B6-B088-2CF70FED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1C699-B1B3-491E-83A0-F43C9BA8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B4DED6-3768-4719-A07B-58D8C1296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3EA52A-0900-473A-B7E8-128DA4888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72616-02E9-4F8F-A4DF-CDB5D919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D3F15-612B-4D5B-B858-7E14FCB4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A64296-4216-4A3C-B640-354F22DC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99651-C6D5-4C2D-A2FB-49123639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ECE79-8C2C-45B5-8A61-5585A7E5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C4702-3BC1-4B62-B8F1-A27970E0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492AD-30E2-41CD-A091-CB7C03C9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786CB-520C-4F09-A0B7-2E6D6AC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5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64EFB-D157-4399-9339-C5E7571F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9AD0F-46D7-4250-9859-62F67842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986FC-7F51-484B-AA4F-A1DD805A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D13D0-A1C3-4A35-A738-403E04E3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11656-C6EF-436B-93C3-74130122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1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73D97-1D06-494E-B8ED-2A502B11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6B019-C406-431D-B1FE-960B45875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A350E-244E-4636-B491-57020605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67B11-C253-475E-8450-E3512735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4029CF-1C62-4D7D-B9B5-4DC99C9F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D36998-5134-43C7-9587-123AD510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8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334FB-C276-4407-9EAE-102546AA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5201B3-84A1-4BA2-B60E-8A393593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C3EE0-6D4F-4F23-8D64-9306DB871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8B6532-27E3-4F69-AE15-1205EC1CB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EA398D-1DE3-4BCA-9C7A-AAFD88A63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4D13C0-0933-4C8E-8C45-3BBA9B9B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FDD939-2760-411E-94A7-113FCC11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7A4DA0-FD6F-41D1-8DCB-F93FD338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0D720-6565-434A-ABE8-A6018474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7B441-B498-43E6-AEE0-ECF6CA7E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39CC4D-8D8E-40E5-A5D5-4D294BC7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2E534E-7D9C-4BEF-810B-20F5CD3C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5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FA15BC-52C2-48F6-A268-C48B77E4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2260CD-0B3F-42C9-9D6A-A04A41E5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B5F6A1-D3AE-4063-B542-90FAAC2F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F0523-5B87-4BEE-8E9A-086B93D0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62BB6-5ECA-463A-9287-D4350F7C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88129-E02B-479E-944A-9C3135FC4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E56632-367C-4C52-B99A-CBAB9D75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DEBBE-03E2-48B2-BCA0-5855499E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95E73F-437A-4F35-9D6A-D525AF12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8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B5388-D32D-4FEF-A385-436D6555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B50779-9D6A-463E-B515-375747655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AA7690-6BB0-493C-8899-3CC55675C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BE04AD-66B3-44AD-8F40-97AEE042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020D6-2836-4832-AB54-02E278E6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E4590-623F-4128-B7FE-69C1580D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FB737-1203-401B-962C-BE097B5E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9E0B6-84E1-41F8-A2EC-161B4F183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47867-4704-4F73-9617-9AAA9710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914D-2C84-4E9D-9A0C-AD371A09A2C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79194-7913-473F-B3DC-EE69E4572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7BB07-CAE9-41E3-9FAF-C2070868A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4C38-C13A-4BD6-9020-10C43905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FB8E2-636A-4B9A-8879-85B4296E7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ru-RU" sz="5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52DA7-5F68-47F1-AFF9-21A7AE389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D50FC8-539C-4EF7-A8F5-AEE114D3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C2402-40B4-4005-BE7C-2A1DE388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C5FCE-A16C-49D2-BAE9-F8D6A11B8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0C8C6-04B2-4F8A-9EC7-3E859157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7C17-3A52-4980-B9F3-B52BEC00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21F7A-A963-491F-8645-81A00E2C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A99B6-E14B-4E6D-B84B-8E3BE1D03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BF642-132A-420E-B0D3-AE848E04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C0C11-2B2C-4FFC-82B2-7385B7A04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380AF4-614F-4B92-9A6C-433865F5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6D645-9EB9-4AA3-AA86-AE81FE8E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030B6-519D-4CC2-BC19-2BF92328C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97AF8D-29A1-4877-B497-F62A9DC8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BF809-8FBB-487E-95FB-E3BA951C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52C31-75AF-460D-AA35-2F6335F2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585E73-F5CE-4957-8CBC-81781BA2A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EB8B6-DE52-41D7-870F-D9187F56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0F34E-FBDC-4815-9928-FF1E198A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780D34-FBF5-42A4-B011-440B817F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74129-C052-4BDA-95CE-899D4FA6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688A8-71DC-421B-8E61-4978D798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9F02B8-0EB0-4F06-B76D-6D93E6AF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0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681F8-3B16-4CAD-AB26-4B08393E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E66E1-710E-4488-AFBB-22EDFCABD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7E702-0140-4C4E-96FE-E74A3F87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63867C-5297-4E00-8830-4F6AC1FA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2DD6D6-2F2B-44E2-A6B6-D534F70F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1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C4E9-4D0E-40CC-90E2-05492366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DE6EB-A4F4-4556-8FA4-831AA3BA2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65362-8DE0-464F-B3F0-8A40CBAD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0925D-C2BB-4F1C-A2E0-6D8909AC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E8DEA-6F07-4643-8FD9-648CB084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94B15-E244-453F-AC19-B6246340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3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44E04-079D-4805-B2E7-90299BA2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929F3-9F34-49C6-8ADF-B9A8A3C8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906922-7A5E-410B-A402-4825A0754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Савченков Иван Алексеевич</dc:creator>
  <cp:lastModifiedBy>Савченков Иван Алексеевич</cp:lastModifiedBy>
  <cp:revision>2</cp:revision>
  <dcterms:created xsi:type="dcterms:W3CDTF">2022-06-10T18:15:43Z</dcterms:created>
  <dcterms:modified xsi:type="dcterms:W3CDTF">2022-06-10T18:34:41Z</dcterms:modified>
</cp:coreProperties>
</file>