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2" r:id="rId6"/>
    <p:sldId id="265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4CCF2D-429B-44A8-80AC-E0CAC5D0A1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AB4284-7FE7-41E7-ABBB-36EE6A1B8F92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d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4" y="2780928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34" y="332656"/>
            <a:ext cx="6730659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Симулятор дорожных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ситуаций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580526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Селянин Александр, Шаркунов Никита, Солодий Антон. 		РИ-190012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201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Надоело сидеть с учебниками по ночам?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Хочешь выучить все эти правила побыстрее?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тебя есть комп?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Тогда тебе к нам!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ik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132856"/>
            <a:ext cx="6264696" cy="41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568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36304" cy="578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38"/>
            <a:ext cx="2736304" cy="57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2189"/>
            <a:ext cx="2736304" cy="57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129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600400" cy="314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00270"/>
            <a:ext cx="27241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4" y="302635"/>
            <a:ext cx="3946821" cy="247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7821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Наша команда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179982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Автошкола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026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Пользователь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883" y="31816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Конкурент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08104" y="2151440"/>
            <a:ext cx="72008" cy="624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380312" y="2169154"/>
            <a:ext cx="144016" cy="39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259632" y="3550950"/>
            <a:ext cx="216024" cy="31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63888" y="671967"/>
            <a:ext cx="1872208" cy="236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869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\Desktop\Проект\вопрос 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18"/>
            <a:ext cx="5040560" cy="32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\Desktop\Проект\вопрос 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34" y="3429000"/>
            <a:ext cx="5078650" cy="332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7221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\Desktop\впрос 4 (конечная версия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2072"/>
            <a:ext cx="8281076" cy="5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k\Desktop\Glavnoe_menyu (1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449744" cy="45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88640"/>
            <a:ext cx="4461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Главное меню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823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Используемые инструменты в разработке продукта: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Figma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3" y="4630740"/>
            <a:ext cx="2399853" cy="159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ÐÐ°ÑÑÐ¸Ð½ÐºÐ¸ Ð¿Ð¾ Ð·Ð°Ð¿ÑÐ¾ÑÑ f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2339413" cy="17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ÐÐ°ÑÑÐ¸Ð½ÐºÐ¸ Ð¿Ð¾ Ð·Ð°Ð¿ÑÐ¾ÑÑ uni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5393"/>
            <a:ext cx="2411421" cy="1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637" y="3824989"/>
            <a:ext cx="3050704" cy="16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ÐÐ°ÑÑÐ¸Ð½ÐºÐ¸ Ð¿Ð¾ Ð·Ð°Ð¿ÑÐ¾ÑÑ pa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44411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060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068960"/>
            <a:ext cx="6391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 правила ПДД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Получайте права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Наслаждайтесь поездками!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9118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382</TotalTime>
  <Words>63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Составная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</dc:creator>
  <cp:lastModifiedBy>nik</cp:lastModifiedBy>
  <cp:revision>14</cp:revision>
  <dcterms:created xsi:type="dcterms:W3CDTF">2019-11-24T09:59:59Z</dcterms:created>
  <dcterms:modified xsi:type="dcterms:W3CDTF">2020-01-15T15:26:03Z</dcterms:modified>
</cp:coreProperties>
</file>