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7" r:id="rId11"/>
    <p:sldId id="263" r:id="rId12"/>
    <p:sldId id="264" r:id="rId13"/>
  </p:sldIdLst>
  <p:sldSz cx="9144000" cy="5143500" type="screen16x9"/>
  <p:notesSz cx="6858000" cy="9144000"/>
  <p:embeddedFontLst>
    <p:embeddedFont>
      <p:font typeface="Lato" panose="020F0502020204030203" pitchFamily="34" charset="0"/>
      <p:regular r:id="rId15"/>
      <p:bold r:id="rId16"/>
      <p:italic r:id="rId17"/>
      <p:boldItalic r:id="rId18"/>
    </p:embeddedFont>
    <p:embeddedFont>
      <p:font typeface="Raleway" pitchFamily="2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2413d1d9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32413d1d9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2413d1d9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2413d1d9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2413d1d92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2413d1d92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2413d1d92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2413d1d92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2413d1d9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32413d1d9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2413d1d92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2413d1d92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32413d1d92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32413d1d92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2413d1d92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2413d1d92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Сервис по распознаванию </a:t>
            </a:r>
            <a:r>
              <a:rPr lang="ru-RU" dirty="0"/>
              <a:t>печатных символов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7791F-845D-42E3-86E3-175184D6A78E}"/>
              </a:ext>
            </a:extLst>
          </p:cNvPr>
          <p:cNvSpPr txBox="1"/>
          <p:nvPr/>
        </p:nvSpPr>
        <p:spPr>
          <a:xfrm>
            <a:off x="5608800" y="4449600"/>
            <a:ext cx="32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Raleway" pitchFamily="2" charset="-52"/>
              </a:rPr>
              <a:t>Команда: </a:t>
            </a:r>
            <a:r>
              <a:rPr lang="en-US" sz="2000" b="1" dirty="0">
                <a:latin typeface="Raleway" pitchFamily="2" charset="-52"/>
              </a:rPr>
              <a:t>Flamel’s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C6429-AE4C-4D23-807D-D3328C62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-52650"/>
            <a:ext cx="7688700" cy="535200"/>
          </a:xfrm>
        </p:spPr>
        <p:txBody>
          <a:bodyPr>
            <a:noAutofit/>
          </a:bodyPr>
          <a:lstStyle/>
          <a:p>
            <a:pPr algn="ctr"/>
            <a:r>
              <a:rPr lang="ru-RU" sz="2900" dirty="0"/>
              <a:t>Работа </a:t>
            </a:r>
            <a:r>
              <a:rPr lang="en-US" sz="2900" dirty="0"/>
              <a:t>Telegram</a:t>
            </a:r>
            <a:r>
              <a:rPr lang="ru-RU" sz="2900" dirty="0"/>
              <a:t> бота</a:t>
            </a:r>
            <a:endParaRPr lang="en-US" sz="2900" dirty="0"/>
          </a:p>
        </p:txBody>
      </p:sp>
      <p:pic>
        <p:nvPicPr>
          <p:cNvPr id="4" name="2022-06-14 15-08-38">
            <a:hlinkClick r:id="" action="ppaction://media"/>
            <a:extLst>
              <a:ext uri="{FF2B5EF4-FFF2-40B4-BE49-F238E27FC236}">
                <a16:creationId xmlns:a16="http://schemas.microsoft.com/office/drawing/2014/main" id="{0555BC1D-B082-4C5C-B482-710929EB3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933" y="482550"/>
            <a:ext cx="8286134" cy="46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/>
              <a:t>Что можно доработать?</a:t>
            </a:r>
            <a:endParaRPr sz="2900"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216623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Увеличить количество обрабатываемых языков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Сделать автоматическое определение языка текста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Визуально оформить веб-сервис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22" name="Picture 2" descr="https://a.d-cd.net/e9d4116s-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94" y="2611294"/>
            <a:ext cx="2532206" cy="253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2229960" y="2196292"/>
            <a:ext cx="4964768" cy="733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Спасибо за внимание!</a:t>
            </a:r>
            <a:endParaRPr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7650" y="122859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/>
              <a:t>Команда</a:t>
            </a:r>
            <a:endParaRPr sz="2900"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1830453" y="1920628"/>
            <a:ext cx="5391147" cy="2887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Чудиновских Николай Витальевич РИ-110936 – тимлид/аналитик</a:t>
            </a:r>
            <a:endParaRPr lang="en-US"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97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Трофимов Егор</a:t>
            </a:r>
            <a:r>
              <a:rPr lang="en-US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Артёмович РИ-110947 – дизайнер/программист</a:t>
            </a:r>
            <a:endParaRPr lang="en-US"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97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Вишняков Никита Сергеевич РИ-110910 – программист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2" name="Picture 4" descr="https://sun9-85.userapi.com/s/v1/ig2/niSnZ7t-GrO2luAUK1pXikC31CimZIU9Z3GwOVZR6xxdHvL0ft3kFdrAXgb2Kmf1UUF3nwLS5OLvQdN1uPk1Akan.jpg?size=1440x1920&amp;quality=9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25517" r="54830" b="50243"/>
          <a:stretch/>
        </p:blipFill>
        <p:spPr bwMode="auto">
          <a:xfrm>
            <a:off x="827553" y="2945953"/>
            <a:ext cx="783377" cy="7833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8.userapi.com/s/v1/if1/ozeoyJZ4OTo_jZM8wyHlP2EZu5vob_hK7gjP30XaRXljSYOY_cW3meIwxMKOK3IryywazrPH.jpg?size=2381x1827&amp;quality=9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0" t="1304" r="28778" b="60657"/>
          <a:stretch/>
        </p:blipFill>
        <p:spPr bwMode="auto">
          <a:xfrm>
            <a:off x="814955" y="3920782"/>
            <a:ext cx="808571" cy="7645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6.userapi.com/s/v1/ig2/67rGXa7EZqhKvpea5dARu8XdW_LnHc2pMKu54yrnuWvEZIg89gK7rLd1-n9Zq_xmqj1aksfWInsus-rUQoYCAJAu.jpg?size=1530x2160&amp;quality=9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2514" r="22708" b="63685"/>
          <a:stretch/>
        </p:blipFill>
        <p:spPr bwMode="auto">
          <a:xfrm>
            <a:off x="813954" y="1955247"/>
            <a:ext cx="820526" cy="7992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Проблема</a:t>
            </a:r>
            <a:endParaRPr sz="32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49132" cy="27286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Отсутствие возможности копирования текста в электронный формат.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Облегчение задачи переноса текста со скриншотов, с картинок, с фотографий в электронный формат.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https://a.d-cd.net/91fcdd1s-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26" y="2642979"/>
            <a:ext cx="3306474" cy="250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708668" y="1360214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/>
              <a:t>Для кого этот сервис?</a:t>
            </a:r>
            <a:endParaRPr sz="2900" dirty="0"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646323" y="2120439"/>
            <a:ext cx="5920732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Копирайтер / Рерайтер – переписывает текст с бумажного носителя на электронный.</a:t>
            </a:r>
            <a:endParaRPr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Студенты, школьники, которые не могут скопировать текст с сайта/изображения в какую-либо работу.</a:t>
            </a:r>
            <a:endParaRPr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В целом люди, которые не могут скопировать текст.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Аналоги</a:t>
            </a:r>
            <a:endParaRPr sz="3200" dirty="0"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2637205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Img2txt.com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Online-convert.com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istio.com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74" name="Picture 2" descr="https://www.b17.ru/foto/uploaded/upl_1592940812_396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5" y="1853850"/>
            <a:ext cx="3150465" cy="20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/>
              <a:t>MVP</a:t>
            </a:r>
            <a:endParaRPr sz="3200" dirty="0"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468477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1E1E1E"/>
                </a:solidFill>
                <a:latin typeface="Raleway"/>
                <a:ea typeface="Raleway"/>
                <a:cs typeface="Raleway"/>
                <a:sym typeface="Raleway"/>
              </a:rPr>
              <a:t>Сайт, предоставляющий услугу распознавания текста на изображениях.</a:t>
            </a:r>
            <a:endParaRPr sz="1600" dirty="0">
              <a:solidFill>
                <a:srgbClr val="1E1E1E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 dirty="0">
                <a:solidFill>
                  <a:srgbClr val="1E1E1E"/>
                </a:solidFill>
                <a:latin typeface="Raleway"/>
                <a:ea typeface="Raleway"/>
                <a:cs typeface="Raleway"/>
                <a:sym typeface="Raleway"/>
              </a:rPr>
              <a:t>Телеграм бот с возможностью распознавания текста на изображениях.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02" name="Picture 6" descr="Просто медики пытались добраться до больной на повозке с лошадью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28" y="1853850"/>
            <a:ext cx="3574472" cy="201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900" dirty="0"/>
              <a:t>Кто чем занимался?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3978" y="2102152"/>
            <a:ext cx="4247222" cy="2534647"/>
          </a:xfrm>
        </p:spPr>
        <p:txBody>
          <a:bodyPr>
            <a:normAutofit fontScale="85000" lnSpcReduction="10000"/>
          </a:bodyPr>
          <a:lstStyle/>
          <a:p>
            <a:r>
              <a:rPr lang="ru-RU" sz="1900" dirty="0">
                <a:solidFill>
                  <a:schemeClr val="bg2"/>
                </a:solidFill>
                <a:latin typeface="Raleway" panose="020B0604020202020204" charset="-52"/>
              </a:rPr>
              <a:t>Егор разрабатывал сайт, соединял всё воедино и</a:t>
            </a:r>
            <a:r>
              <a:rPr lang="en-US" sz="1900" dirty="0">
                <a:solidFill>
                  <a:schemeClr val="bg2"/>
                </a:solidFill>
                <a:latin typeface="Raleway" panose="020B0604020202020204" charset="-52"/>
              </a:rPr>
              <a:t> </a:t>
            </a:r>
            <a:r>
              <a:rPr lang="ru-RU" sz="1900" dirty="0">
                <a:solidFill>
                  <a:schemeClr val="bg2"/>
                </a:solidFill>
                <a:latin typeface="Raleway" panose="020B0604020202020204" charset="-52"/>
              </a:rPr>
              <a:t>занимался тестированием.</a:t>
            </a:r>
          </a:p>
          <a:p>
            <a:r>
              <a:rPr lang="ru-RU" sz="1900" dirty="0">
                <a:solidFill>
                  <a:schemeClr val="bg2"/>
                </a:solidFill>
                <a:latin typeface="Raleway" panose="020B0604020202020204" charset="-52"/>
              </a:rPr>
              <a:t>Коля отыскал нужную библиотеку для распознавания символов и написал нужный скрипт.</a:t>
            </a:r>
          </a:p>
          <a:p>
            <a:r>
              <a:rPr lang="ru-RU" sz="1900" dirty="0">
                <a:solidFill>
                  <a:schemeClr val="bg2"/>
                </a:solidFill>
                <a:latin typeface="Raleway" panose="020B0604020202020204" charset="-52"/>
              </a:rPr>
              <a:t>Никита создал </a:t>
            </a:r>
            <a:r>
              <a:rPr lang="en-US" sz="1900" dirty="0">
                <a:solidFill>
                  <a:schemeClr val="bg2"/>
                </a:solidFill>
                <a:latin typeface="Raleway" panose="020B0604020202020204" charset="-52"/>
              </a:rPr>
              <a:t>Telegram-</a:t>
            </a:r>
            <a:r>
              <a:rPr lang="ru-RU" sz="1900" dirty="0">
                <a:solidFill>
                  <a:schemeClr val="bg2"/>
                </a:solidFill>
                <a:latin typeface="Raleway" panose="020B0604020202020204" charset="-52"/>
              </a:rPr>
              <a:t>бота  не уступающий по функционалу сайту.</a:t>
            </a:r>
          </a:p>
          <a:p>
            <a:endParaRPr lang="ru-RU" dirty="0"/>
          </a:p>
        </p:txBody>
      </p:sp>
      <p:pic>
        <p:nvPicPr>
          <p:cNvPr id="1026" name="Picture 2" descr="https://i.pinimg.com/originals/ab/e2/5a/abe25aeb74391d2b3c12ad7686943e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66" y="1318650"/>
            <a:ext cx="3148734" cy="31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2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dirty="0"/>
              <a:t>Что сделано?</a:t>
            </a:r>
            <a:endParaRPr sz="2900" dirty="0"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729449" y="2078875"/>
            <a:ext cx="4923205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Веб-сервис, обрабатывающий изображения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Бот в Telegram, обрабатывающий изображения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    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Оба пункта распознают кириллицу и латиницу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ru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600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488" y="0"/>
            <a:ext cx="4419024" cy="535200"/>
          </a:xfrm>
        </p:spPr>
        <p:txBody>
          <a:bodyPr>
            <a:noAutofit/>
          </a:bodyPr>
          <a:lstStyle/>
          <a:p>
            <a:r>
              <a:rPr lang="ru-RU" sz="2900" dirty="0"/>
              <a:t>Работа веб-сервиса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2022-06-13 17-48-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358" y="482401"/>
            <a:ext cx="8286401" cy="46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213</Words>
  <Application>Microsoft Office PowerPoint</Application>
  <PresentationFormat>Экран (16:9)</PresentationFormat>
  <Paragraphs>39</Paragraphs>
  <Slides>12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Raleway</vt:lpstr>
      <vt:lpstr>Arial</vt:lpstr>
      <vt:lpstr>Lato</vt:lpstr>
      <vt:lpstr>Streamline</vt:lpstr>
      <vt:lpstr>Сервис по распознаванию печатных символов</vt:lpstr>
      <vt:lpstr>Команда</vt:lpstr>
      <vt:lpstr>Проблема</vt:lpstr>
      <vt:lpstr>Для кого этот сервис?</vt:lpstr>
      <vt:lpstr>Аналоги</vt:lpstr>
      <vt:lpstr>MVP</vt:lpstr>
      <vt:lpstr>Кто чем занимался?</vt:lpstr>
      <vt:lpstr>Что сделано?</vt:lpstr>
      <vt:lpstr>Работа веб-сервиса</vt:lpstr>
      <vt:lpstr>Работа Telegram бота</vt:lpstr>
      <vt:lpstr>Что можно доработать?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Сервис по распознаванию объектов</dc:title>
  <cp:lastModifiedBy>Чудиновских Николай Витальевич</cp:lastModifiedBy>
  <cp:revision>13</cp:revision>
  <dcterms:modified xsi:type="dcterms:W3CDTF">2022-06-16T08:57:43Z</dcterms:modified>
</cp:coreProperties>
</file>