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1" r:id="rId9"/>
    <p:sldId id="264" r:id="rId10"/>
    <p:sldId id="268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2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075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1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6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59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8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63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534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02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6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28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1E406-1008-46D1-9764-5CC4565E7436}" type="datetimeFigureOut">
              <a:rPr lang="ru-RU" smtClean="0"/>
              <a:t>17.06.2023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58BC8-325F-4D2C-BCBD-CED33A4D7A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2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стой фон для презентации - 62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Сервис для музыкантов </a:t>
            </a:r>
            <a:r>
              <a:rPr lang="en-US" sz="4000" dirty="0" smtClean="0"/>
              <a:t>“YRYMUS”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Команда </a:t>
            </a:r>
            <a:r>
              <a:rPr lang="en-US" dirty="0" smtClean="0"/>
              <a:t>“YRYGACIK”</a:t>
            </a:r>
          </a:p>
          <a:p>
            <a:r>
              <a:rPr lang="ru-RU" dirty="0" smtClean="0"/>
              <a:t>Куратор – Колмогорцева Ирина Сергеевна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9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3455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Что нужно сделать ещё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0628"/>
            <a:ext cx="10515600" cy="482633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Оценка публикаций</a:t>
            </a:r>
          </a:p>
          <a:p>
            <a:r>
              <a:rPr lang="ru-RU" sz="2400" dirty="0" smtClean="0"/>
              <a:t>Система рангов </a:t>
            </a:r>
          </a:p>
          <a:p>
            <a:r>
              <a:rPr lang="ru-RU" sz="2400" dirty="0" smtClean="0"/>
              <a:t>Фильтрация поиска</a:t>
            </a:r>
          </a:p>
          <a:p>
            <a:r>
              <a:rPr lang="ru-RU" sz="2400" dirty="0" err="1" smtClean="0"/>
              <a:t>Модернизирование</a:t>
            </a:r>
            <a:r>
              <a:rPr lang="ru-RU" sz="2400" dirty="0" smtClean="0"/>
              <a:t> дизайна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 smtClean="0"/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2335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153" y="1649780"/>
            <a:ext cx="4228053" cy="4228053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794977" y="954251"/>
            <a:ext cx="2037186" cy="69552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GitHub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364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Команда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Аналитик – Завьялов Иван</a:t>
            </a:r>
          </a:p>
          <a:p>
            <a:r>
              <a:rPr lang="ru-RU" dirty="0" smtClean="0"/>
              <a:t>Дизайнер – Ермаков Егор</a:t>
            </a:r>
          </a:p>
          <a:p>
            <a:r>
              <a:rPr lang="ru-RU" dirty="0" smtClean="0"/>
              <a:t>Программист – Бельтиков Дмитрий</a:t>
            </a:r>
          </a:p>
          <a:p>
            <a:r>
              <a:rPr lang="ru-RU" dirty="0" smtClean="0"/>
              <a:t>Тимлид – Кимаковский Даниил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2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</a:t>
            </a:r>
            <a:r>
              <a:rPr lang="ru-RU" dirty="0" smtClean="0"/>
              <a:t> </a:t>
            </a:r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Целью данной работы является создание веб-сервиса, позволяющего пользователям загружать свои </a:t>
            </a:r>
            <a:r>
              <a:rPr lang="ru-RU" dirty="0" err="1"/>
              <a:t>медиафайлы</a:t>
            </a:r>
            <a:r>
              <a:rPr lang="ru-RU" dirty="0"/>
              <a:t> на платформу для составления собственного портфолио.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77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Проблема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Сервис будет решать проблему развития музыкантов-новичков. На данный момент им сложно выделиться из толпы и быть замеченными, а на нашем сервисе они смогут удобно хранить свои работы и знать что таких же новичков можно найти на этом же сервисе и при желании об</a:t>
            </a:r>
            <a:r>
              <a:rPr lang="ru-RU" dirty="0"/>
              <a:t>ъ</a:t>
            </a:r>
            <a:r>
              <a:rPr lang="ru-RU" dirty="0" smtClean="0"/>
              <a:t>единяться в группы для совместной 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Целевая аудитория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7628"/>
            <a:ext cx="4584589" cy="2755631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171315" y="4993029"/>
            <a:ext cx="3918357" cy="327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Рис. 1. </a:t>
            </a:r>
            <a:r>
              <a:rPr lang="ru-RU" sz="1400" dirty="0"/>
              <a:t>Кол-во посещений музыкальных сервисов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211" y="2127627"/>
            <a:ext cx="4584589" cy="2755631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7102326" y="4993029"/>
            <a:ext cx="3918357" cy="327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/>
              <a:t>Рис. 2. Кол-во посещений веб-портфолио</a:t>
            </a:r>
          </a:p>
        </p:txBody>
      </p:sp>
    </p:spTree>
    <p:extLst>
      <p:ext uri="{BB962C8B-B14F-4D97-AF65-F5344CB8AC3E}">
        <p14:creationId xmlns:p14="http://schemas.microsoft.com/office/powerpoint/2010/main" val="345364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Конкуренты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SoundCloud - онлайн-платформа и сайт для распространения оцифрованной звуковой информации обладающая функциями социальной </a:t>
            </a:r>
            <a:r>
              <a:rPr lang="ru-RU" dirty="0" smtClean="0"/>
              <a:t>сети. </a:t>
            </a:r>
            <a:r>
              <a:rPr lang="ru-RU" dirty="0"/>
              <a:t>П</a:t>
            </a:r>
            <a:r>
              <a:rPr lang="ru-RU" dirty="0" smtClean="0"/>
              <a:t>оэтому </a:t>
            </a:r>
            <a:r>
              <a:rPr lang="ru-RU" dirty="0"/>
              <a:t>искать в нем </a:t>
            </a:r>
            <a:r>
              <a:rPr lang="ru-RU" dirty="0" smtClean="0"/>
              <a:t>минус песен достаточно </a:t>
            </a:r>
            <a:r>
              <a:rPr lang="ru-RU" dirty="0"/>
              <a:t>сложно. </a:t>
            </a:r>
            <a:endParaRPr lang="ru-RU" dirty="0" smtClean="0"/>
          </a:p>
          <a:p>
            <a:r>
              <a:rPr lang="ru-RU" dirty="0" err="1" smtClean="0"/>
              <a:t>Behance</a:t>
            </a:r>
            <a:r>
              <a:rPr lang="ru-RU" dirty="0" smtClean="0"/>
              <a:t> </a:t>
            </a:r>
            <a:r>
              <a:rPr lang="ru-RU" dirty="0"/>
              <a:t>- бесплатный сервис, на котором можно разместить свои работы в онлайн портфолио. В основном популярен среди дизайнеров и иллюстраторов. Главный минус в том, что он не рассчитан на музыкантов</a:t>
            </a:r>
            <a:r>
              <a:rPr lang="ru-RU" dirty="0"/>
              <a:t>.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9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MVP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0628"/>
            <a:ext cx="10515600" cy="482633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Регистрация профиля</a:t>
            </a:r>
          </a:p>
          <a:p>
            <a:r>
              <a:rPr lang="ru-RU" sz="2400" dirty="0" smtClean="0"/>
              <a:t>Редактирование профил</a:t>
            </a:r>
            <a:r>
              <a:rPr lang="ru-RU" sz="2400" dirty="0" smtClean="0"/>
              <a:t>я</a:t>
            </a:r>
          </a:p>
          <a:p>
            <a:r>
              <a:rPr lang="ru-RU" sz="2400" dirty="0" smtClean="0"/>
              <a:t>Загрузка аудиофайлов на сервис</a:t>
            </a:r>
          </a:p>
          <a:p>
            <a:r>
              <a:rPr lang="ru-RU" sz="2400" dirty="0" smtClean="0"/>
              <a:t>Добавление информации о файлах</a:t>
            </a:r>
          </a:p>
          <a:p>
            <a:r>
              <a:rPr lang="ru-RU" sz="2400" dirty="0" smtClean="0"/>
              <a:t>Добавление обложек песен</a:t>
            </a:r>
          </a:p>
          <a:p>
            <a:r>
              <a:rPr lang="ru-RU" sz="2400" dirty="0" smtClean="0"/>
              <a:t>Возможность прослушивать аудиофайлы</a:t>
            </a:r>
          </a:p>
          <a:p>
            <a:r>
              <a:rPr lang="ru-RU" sz="2400" dirty="0" smtClean="0"/>
              <a:t>Возможность скачивать аудиофайлы</a:t>
            </a:r>
          </a:p>
          <a:p>
            <a:r>
              <a:rPr lang="ru-RU" sz="2400" dirty="0" smtClean="0"/>
              <a:t>Поиск по названиям и авторам</a:t>
            </a:r>
          </a:p>
          <a:p>
            <a:endParaRPr lang="ru-RU" sz="2400" dirty="0" smtClean="0"/>
          </a:p>
          <a:p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2676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Технологический стек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</a:t>
            </a:r>
            <a:r>
              <a:rPr lang="en-US" dirty="0"/>
              <a:t>L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en-US" dirty="0" smtClean="0"/>
              <a:t>CSS</a:t>
            </a:r>
            <a:endParaRPr lang="ru-RU" dirty="0" smtClean="0"/>
          </a:p>
          <a:p>
            <a:r>
              <a:rPr lang="en-US" dirty="0" smtClean="0"/>
              <a:t>Bootstrap</a:t>
            </a:r>
            <a:endParaRPr lang="ru-RU" dirty="0" smtClean="0"/>
          </a:p>
          <a:p>
            <a:r>
              <a:rPr lang="en-US" dirty="0" smtClean="0"/>
              <a:t>Django</a:t>
            </a:r>
            <a:endParaRPr lang="ru-RU" dirty="0" smtClean="0"/>
          </a:p>
          <a:p>
            <a:r>
              <a:rPr lang="en-US" dirty="0" smtClean="0"/>
              <a:t>SQLite</a:t>
            </a:r>
            <a:endParaRPr lang="ru-RU" dirty="0" smtClean="0"/>
          </a:p>
          <a:p>
            <a:r>
              <a:rPr lang="en-US" dirty="0" err="1" smtClean="0"/>
              <a:t>Figma</a:t>
            </a:r>
            <a:endParaRPr lang="en-US" dirty="0" smtClean="0"/>
          </a:p>
          <a:p>
            <a:r>
              <a:rPr lang="en-US" dirty="0" smtClean="0"/>
              <a:t>GitHub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7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stel Purple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ashita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3167" y="746544"/>
            <a:ext cx="9545666" cy="5364912"/>
          </a:xfrm>
        </p:spPr>
      </p:pic>
    </p:spTree>
    <p:extLst>
      <p:ext uri="{BB962C8B-B14F-4D97-AF65-F5344CB8AC3E}">
        <p14:creationId xmlns:p14="http://schemas.microsoft.com/office/powerpoint/2010/main" val="23360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231</Words>
  <Application>Microsoft Office PowerPoint</Application>
  <PresentationFormat>Широкоэкранный</PresentationFormat>
  <Paragraphs>42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Сервис для музыкантов “YRYMUS” </vt:lpstr>
      <vt:lpstr>Команда</vt:lpstr>
      <vt:lpstr>Цель проекта</vt:lpstr>
      <vt:lpstr>Проблема </vt:lpstr>
      <vt:lpstr>Целевая аудитория </vt:lpstr>
      <vt:lpstr>Конкуренты</vt:lpstr>
      <vt:lpstr>MVP</vt:lpstr>
      <vt:lpstr>Технологический стек</vt:lpstr>
      <vt:lpstr>Презентация PowerPoint</vt:lpstr>
      <vt:lpstr>Что нужно сделать ещё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Сервис для музыкантов “YRYMUS”</dc:title>
  <dc:creator>kimakovskiy04@mail.ru</dc:creator>
  <cp:lastModifiedBy>kimakovskiy04@mail.ru</cp:lastModifiedBy>
  <cp:revision>25</cp:revision>
  <dcterms:created xsi:type="dcterms:W3CDTF">2023-05-17T11:52:22Z</dcterms:created>
  <dcterms:modified xsi:type="dcterms:W3CDTF">2023-06-17T06:25:40Z</dcterms:modified>
</cp:coreProperties>
</file>