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Ubuntu"/>
      <p:regular r:id="rId19"/>
      <p:bold r:id="rId20"/>
      <p:italic r:id="rId21"/>
      <p:boldItalic r:id="rId22"/>
    </p:embeddedFont>
    <p:embeddedFont>
      <p:font typeface="Ubuntu Medium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Ubuntu-bold.fntdata"/><Relationship Id="rId22" Type="http://schemas.openxmlformats.org/officeDocument/2006/relationships/font" Target="fonts/Ubuntu-boldItalic.fntdata"/><Relationship Id="rId21" Type="http://schemas.openxmlformats.org/officeDocument/2006/relationships/font" Target="fonts/Ubuntu-italic.fntdata"/><Relationship Id="rId24" Type="http://schemas.openxmlformats.org/officeDocument/2006/relationships/font" Target="fonts/UbuntuMedium-bold.fntdata"/><Relationship Id="rId23" Type="http://schemas.openxmlformats.org/officeDocument/2006/relationships/font" Target="fonts/UbuntuMedium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UbuntuMedium-boldItalic.fntdata"/><Relationship Id="rId25" Type="http://schemas.openxmlformats.org/officeDocument/2006/relationships/font" Target="fonts/UbuntuMedium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Ubuntu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d91f5cf2e_2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6d91f5cf2e_2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6d91f5cf2e_2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6d91f5cf2e_2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6d91f5cf2e_2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6d91f5cf2e_2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6d91f5cf2e_2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6d91f5cf2e_2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ca2253b2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ca2253b2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76178ddd33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76178ddd33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6d91f5cf2e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6d91f5cf2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6d91f5cf2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6d91f5cf2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d91f5cf2e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6d91f5cf2e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6d91f5cf2e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6d91f5cf2e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6d91f5cf2e_2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6d91f5cf2e_2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6d91f5cf2e_2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6d91f5cf2e_2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6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5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7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2.gif"/><Relationship Id="rId5" Type="http://schemas.openxmlformats.org/officeDocument/2006/relationships/image" Target="../media/image1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3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6399625" y="3826700"/>
            <a:ext cx="2580300" cy="14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763"/>
            <a:ext cx="9144000" cy="5153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5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5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53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4000" cy="5153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436625" y="583650"/>
            <a:ext cx="5221200" cy="6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ПРОБЛЕМА</a:t>
            </a:r>
            <a:endParaRPr b="1" sz="36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771"/>
            <a:ext cx="9144000" cy="5153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763"/>
            <a:ext cx="9144000" cy="515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775"/>
            <a:ext cx="9144000" cy="5153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950" y="381750"/>
            <a:ext cx="651125" cy="65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53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300" y="3666750"/>
            <a:ext cx="1429850" cy="140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530"/>
            <a:ext cx="9144000" cy="5153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93450" y="0"/>
            <a:ext cx="51434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53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4225" y="2632025"/>
            <a:ext cx="833800" cy="8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5850" y="110500"/>
            <a:ext cx="1870550" cy="187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516"/>
            <a:ext cx="9144000" cy="515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4750" y="624651"/>
            <a:ext cx="715125" cy="58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4000" cy="5153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350" y="667525"/>
            <a:ext cx="558076" cy="55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