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3" r:id="rId5"/>
    <p:sldId id="259" r:id="rId6"/>
    <p:sldId id="262" r:id="rId7"/>
    <p:sldId id="260" r:id="rId8"/>
    <p:sldId id="261" r:id="rId9"/>
    <p:sldId id="269" r:id="rId10"/>
    <p:sldId id="270" r:id="rId11"/>
    <p:sldId id="271" r:id="rId12"/>
    <p:sldId id="272" r:id="rId13"/>
    <p:sldId id="264" r:id="rId14"/>
    <p:sldId id="268" r:id="rId15"/>
    <p:sldId id="265" r:id="rId16"/>
    <p:sldId id="266" r:id="rId17"/>
  </p:sldIdLst>
  <p:sldSz cx="18288000" cy="10287000"/>
  <p:notesSz cx="6858000" cy="9144000"/>
  <p:embeddedFontLst>
    <p:embeddedFont>
      <p:font typeface="Ubuntu" panose="020B0604020202020204" charset="0"/>
      <p:regular r:id="rId19"/>
    </p:embeddedFont>
    <p:embeddedFont>
      <p:font typeface="Glacial Indifference Bold" panose="020B060402020202020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HK Grotesk Light Bold" panose="020B0604020202020204" charset="-52"/>
      <p:regular r:id="rId25"/>
    </p:embeddedFont>
    <p:embeddedFont>
      <p:font typeface="Glacial Indifference" panose="020B0604020202020204" charset="0"/>
      <p:regular r:id="rId26"/>
    </p:embeddedFont>
    <p:embeddedFont>
      <p:font typeface="HK Grotesk Light" panose="020B0604020202020204" charset="-52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7" d="100"/>
          <a:sy n="57" d="100"/>
        </p:scale>
        <p:origin x="34" y="11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470BC-5A4B-4260-BCD7-354D877C21DB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C2229F-80E9-4D68-8FCF-498B2B649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781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2229F-80E9-4D68-8FCF-498B2B6496C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307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8786121">
            <a:off x="-3910051" y="-638849"/>
            <a:ext cx="9753141" cy="580311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79326" y="2749483"/>
            <a:ext cx="15329347" cy="5034315"/>
            <a:chOff x="0" y="-28575"/>
            <a:chExt cx="20439129" cy="6712421"/>
          </a:xfrm>
        </p:grpSpPr>
        <p:sp>
          <p:nvSpPr>
            <p:cNvPr id="4" name="TextBox 4"/>
            <p:cNvSpPr txBox="1"/>
            <p:nvPr/>
          </p:nvSpPr>
          <p:spPr>
            <a:xfrm>
              <a:off x="0" y="-28575"/>
              <a:ext cx="20439129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 spc="300">
                  <a:solidFill>
                    <a:srgbClr val="222222"/>
                  </a:solidFill>
                  <a:latin typeface="Ubuntu"/>
                </a:rPr>
                <a:t>RICARDO MILOS TEAM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865541"/>
              <a:ext cx="20439129" cy="50612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359"/>
                </a:lnSpc>
              </a:pPr>
              <a:r>
                <a:rPr lang="en-US" sz="6400" b="1" spc="160" dirty="0" smtClean="0">
                  <a:solidFill>
                    <a:srgbClr val="FF2870"/>
                  </a:solidFill>
                  <a:latin typeface="Glacial Indifference Bold"/>
                </a:rPr>
                <a:t>РАЗРАБОТКА</a:t>
              </a:r>
              <a:r>
                <a:rPr lang="ru-RU" sz="6400" b="1" spc="160" dirty="0" smtClean="0">
                  <a:solidFill>
                    <a:srgbClr val="FF2870"/>
                  </a:solidFill>
                  <a:latin typeface="Glacial Indifference Bold"/>
                </a:rPr>
                <a:t> ИГРЫ</a:t>
              </a:r>
              <a:r>
                <a:rPr lang="en-US" sz="6400" b="1" spc="160" dirty="0" smtClean="0">
                  <a:solidFill>
                    <a:srgbClr val="FF2870"/>
                  </a:solidFill>
                  <a:latin typeface="Glacial Indifference Bold"/>
                </a:rPr>
                <a:t> </a:t>
              </a:r>
            </a:p>
            <a:p>
              <a:pPr>
                <a:lnSpc>
                  <a:spcPts val="7359"/>
                </a:lnSpc>
              </a:pPr>
              <a:r>
                <a:rPr lang="en-US" sz="6400" b="1" spc="160" dirty="0" smtClean="0">
                  <a:solidFill>
                    <a:srgbClr val="FF2870"/>
                  </a:solidFill>
                  <a:latin typeface="Glacial Indifference Bold"/>
                </a:rPr>
                <a:t>ДЛЯ ОБУЧЕНИЯ КОМПЬЮТЕРНОЙ ГРАМОТНОСТИ ЛЮДЕЙ СРЕДНЕГО И ПОЖИЛОГО ВОЗРАСТОВ</a:t>
              </a:r>
              <a:endParaRPr lang="en-US" sz="6400" b="1" spc="160" dirty="0">
                <a:solidFill>
                  <a:srgbClr val="FF2870"/>
                </a:solidFill>
                <a:latin typeface="Glacial Indifference Bold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6138141"/>
              <a:ext cx="20439129" cy="5457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ru-RU" sz="2800" spc="140" dirty="0" smtClean="0">
                  <a:solidFill>
                    <a:srgbClr val="222222"/>
                  </a:solidFill>
                  <a:latin typeface="Ubuntu"/>
                </a:rPr>
                <a:t>Январь 2020</a:t>
              </a:r>
              <a:endParaRPr lang="en-US" sz="2800" spc="140" dirty="0">
                <a:solidFill>
                  <a:srgbClr val="222222"/>
                </a:solidFill>
                <a:latin typeface="Ubuntu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6327098">
            <a:off x="12500248" y="-4265250"/>
            <a:ext cx="10828421" cy="822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049" y="718338"/>
            <a:ext cx="4419600" cy="8079142"/>
          </a:xfrm>
          <a:prstGeom prst="rect">
            <a:avLst/>
          </a:prstGeom>
        </p:spPr>
      </p:pic>
      <p:pic>
        <p:nvPicPr>
          <p:cNvPr id="2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3881695">
            <a:off x="-7947559" y="4074054"/>
            <a:ext cx="11673409" cy="8871791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3021762">
            <a:off x="14182429" y="-3546926"/>
            <a:ext cx="9057519" cy="66572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7800" y="754379"/>
            <a:ext cx="4548399" cy="82404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t="2201" b="1896"/>
          <a:stretch/>
        </p:blipFill>
        <p:spPr>
          <a:xfrm>
            <a:off x="11614590" y="903826"/>
            <a:ext cx="4398072" cy="789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3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870" y="1943100"/>
            <a:ext cx="3497883" cy="6607113"/>
          </a:xfrm>
          <a:prstGeom prst="rect">
            <a:avLst/>
          </a:prstGeom>
        </p:spPr>
      </p:pic>
      <p:pic>
        <p:nvPicPr>
          <p:cNvPr id="2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8644091">
            <a:off x="-6028467" y="-6184695"/>
            <a:ext cx="11673409" cy="8871791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20681606">
            <a:off x="13391982" y="8278341"/>
            <a:ext cx="9057519" cy="66572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0" y="1943100"/>
            <a:ext cx="3444538" cy="65309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4621" y="1897376"/>
            <a:ext cx="3756986" cy="66680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90659" y="1897376"/>
            <a:ext cx="3520745" cy="66680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93475" y="1977168"/>
            <a:ext cx="3520745" cy="6599492"/>
          </a:xfrm>
          <a:prstGeom prst="rect">
            <a:avLst/>
          </a:prstGeom>
        </p:spPr>
      </p:pic>
      <p:sp>
        <p:nvSpPr>
          <p:cNvPr id="11" name="TextBox 7"/>
          <p:cNvSpPr txBox="1"/>
          <p:nvPr/>
        </p:nvSpPr>
        <p:spPr>
          <a:xfrm>
            <a:off x="1184151" y="8603556"/>
            <a:ext cx="16418049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  <a:spcBef>
                <a:spcPct val="0"/>
              </a:spcBef>
            </a:pPr>
            <a:r>
              <a:rPr lang="en-US" sz="3600" dirty="0" smtClean="0">
                <a:solidFill>
                  <a:srgbClr val="000000"/>
                </a:solidFill>
                <a:latin typeface="Ubuntu"/>
              </a:rPr>
              <a:t>      1				      2			            3			           4		 		  5</a:t>
            </a:r>
            <a:endParaRPr lang="en-US" sz="3600" dirty="0">
              <a:solidFill>
                <a:srgbClr val="000000"/>
              </a:solidFill>
              <a:latin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50227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876300"/>
            <a:ext cx="4648200" cy="8409636"/>
          </a:xfrm>
          <a:prstGeom prst="rect">
            <a:avLst/>
          </a:prstGeom>
        </p:spPr>
      </p:pic>
      <p:pic>
        <p:nvPicPr>
          <p:cNvPr id="3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7643041">
            <a:off x="11609980" y="5500204"/>
            <a:ext cx="9057519" cy="6657277"/>
          </a:xfrm>
          <a:prstGeom prst="rect">
            <a:avLst/>
          </a:prstGeom>
        </p:spPr>
      </p:pic>
      <p:pic>
        <p:nvPicPr>
          <p:cNvPr id="4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2203512">
            <a:off x="11275693" y="-3190412"/>
            <a:ext cx="11673409" cy="88717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60395" y="2667096"/>
            <a:ext cx="7442483" cy="1142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00"/>
              </a:lnSpc>
            </a:pPr>
            <a:r>
              <a:rPr lang="ru-RU" sz="7000" b="1" spc="350" dirty="0" smtClean="0">
                <a:solidFill>
                  <a:srgbClr val="FF2870"/>
                </a:solidFill>
                <a:latin typeface="Glacial Indifference"/>
              </a:rPr>
              <a:t>ДОСТИЖЕНИЯ</a:t>
            </a:r>
            <a:endParaRPr lang="en-US" sz="7000" b="1" spc="350" dirty="0">
              <a:solidFill>
                <a:srgbClr val="FF2870"/>
              </a:solidFill>
              <a:latin typeface="Glacial Indifference"/>
            </a:endParaRPr>
          </a:p>
        </p:txBody>
      </p:sp>
      <p:sp>
        <p:nvSpPr>
          <p:cNvPr id="6" name="AutoShape 4"/>
          <p:cNvSpPr/>
          <p:nvPr/>
        </p:nvSpPr>
        <p:spPr>
          <a:xfrm>
            <a:off x="5976597" y="3809904"/>
            <a:ext cx="7381899" cy="85940"/>
          </a:xfrm>
          <a:prstGeom prst="rect">
            <a:avLst/>
          </a:prstGeom>
          <a:solidFill>
            <a:srgbClr val="FFE148"/>
          </a:solidFill>
        </p:spPr>
      </p:sp>
      <p:sp>
        <p:nvSpPr>
          <p:cNvPr id="7" name="TextBox 7"/>
          <p:cNvSpPr txBox="1"/>
          <p:nvPr/>
        </p:nvSpPr>
        <p:spPr>
          <a:xfrm>
            <a:off x="6075635" y="4147024"/>
            <a:ext cx="7282861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  <a:spcBef>
                <a:spcPct val="0"/>
              </a:spcBef>
            </a:pPr>
            <a:r>
              <a:rPr lang="ru-RU" sz="3600" dirty="0" smtClean="0">
                <a:solidFill>
                  <a:srgbClr val="000000"/>
                </a:solidFill>
                <a:latin typeface="Ubuntu"/>
              </a:rPr>
              <a:t>Система достижений поощряющая игрока после прохождения очередного курса </a:t>
            </a:r>
            <a:endParaRPr lang="en-US" sz="3600" dirty="0">
              <a:solidFill>
                <a:srgbClr val="000000"/>
              </a:solidFill>
              <a:latin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73907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656133">
            <a:off x="-4819386" y="-979135"/>
            <a:ext cx="8765505" cy="6793266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3706340" y="2590885"/>
            <a:ext cx="10306075" cy="102880"/>
          </a:xfrm>
          <a:prstGeom prst="rect">
            <a:avLst/>
          </a:prstGeom>
          <a:solidFill>
            <a:srgbClr val="FFE148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5400000">
            <a:off x="1658935" y="5143500"/>
            <a:ext cx="596103" cy="59610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797424" y="2922627"/>
            <a:ext cx="15173431" cy="337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8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000000"/>
                </a:solidFill>
                <a:latin typeface="Ubuntu"/>
              </a:rPr>
              <a:t>Версия</a:t>
            </a:r>
            <a:r>
              <a:rPr lang="en-US" sz="3200" dirty="0">
                <a:solidFill>
                  <a:srgbClr val="000000"/>
                </a:solidFill>
                <a:latin typeface="Ubuntu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buntu"/>
              </a:rPr>
              <a:t>на</a:t>
            </a:r>
            <a:r>
              <a:rPr lang="en-US" sz="3200" dirty="0">
                <a:solidFill>
                  <a:srgbClr val="000000"/>
                </a:solidFill>
                <a:latin typeface="Ubuntu"/>
              </a:rPr>
              <a:t> ПК:</a:t>
            </a:r>
          </a:p>
          <a:p>
            <a:pPr algn="r">
              <a:lnSpc>
                <a:spcPts val="448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000000"/>
                </a:solidFill>
                <a:latin typeface="Ubuntu"/>
              </a:rPr>
              <a:t>Язык</a:t>
            </a:r>
            <a:r>
              <a:rPr lang="en-US" sz="3200" dirty="0">
                <a:solidFill>
                  <a:srgbClr val="000000"/>
                </a:solidFill>
                <a:latin typeface="Ubuntu"/>
              </a:rPr>
              <a:t>: Java SE 8 (Open JDK 8) / FXML / CSS</a:t>
            </a:r>
          </a:p>
          <a:p>
            <a:pPr algn="r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Ubuntu"/>
              </a:rPr>
              <a:t>DB: PostgreSQL</a:t>
            </a:r>
          </a:p>
          <a:p>
            <a:pPr algn="r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Ubuntu"/>
              </a:rPr>
              <a:t>Libraries: Hibernate, Spring Boot, JavaFX 8.</a:t>
            </a:r>
          </a:p>
          <a:p>
            <a:pPr algn="r">
              <a:lnSpc>
                <a:spcPts val="4480"/>
              </a:lnSpc>
              <a:spcBef>
                <a:spcPct val="0"/>
              </a:spcBef>
            </a:pPr>
            <a:r>
              <a:rPr lang="en-US" sz="3200" smtClean="0">
                <a:solidFill>
                  <a:srgbClr val="000000"/>
                </a:solidFill>
                <a:latin typeface="Ubuntu"/>
              </a:rPr>
              <a:t>Back-end: </a:t>
            </a:r>
            <a:r>
              <a:rPr lang="en-US" sz="3200" dirty="0">
                <a:solidFill>
                  <a:srgbClr val="000000"/>
                </a:solidFill>
                <a:latin typeface="Ubuntu"/>
              </a:rPr>
              <a:t>Apache Tomcat (edited)</a:t>
            </a:r>
          </a:p>
          <a:p>
            <a:pPr algn="r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Ubuntu"/>
              </a:rPr>
              <a:t> 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20446" y="6290522"/>
            <a:ext cx="15173431" cy="337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000000"/>
                </a:solidFill>
                <a:latin typeface="Ubuntu"/>
              </a:rPr>
              <a:t>Мобильная</a:t>
            </a:r>
            <a:r>
              <a:rPr lang="en-US" sz="3200" dirty="0">
                <a:solidFill>
                  <a:srgbClr val="000000"/>
                </a:solidFill>
                <a:latin typeface="Ubuntu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buntu"/>
              </a:rPr>
              <a:t>версия</a:t>
            </a:r>
            <a:r>
              <a:rPr lang="en-US" sz="3200" dirty="0">
                <a:solidFill>
                  <a:srgbClr val="000000"/>
                </a:solidFill>
                <a:latin typeface="Ubuntu"/>
              </a:rPr>
              <a:t>:</a:t>
            </a:r>
          </a:p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000000"/>
                </a:solidFill>
                <a:latin typeface="Ubuntu"/>
              </a:rPr>
              <a:t>Язык</a:t>
            </a:r>
            <a:r>
              <a:rPr lang="en-US" sz="3200" dirty="0">
                <a:solidFill>
                  <a:srgbClr val="000000"/>
                </a:solidFill>
                <a:latin typeface="Ubuntu"/>
              </a:rPr>
              <a:t>: Java SE 13 (Open JDK 13) / XML / CSS</a:t>
            </a:r>
          </a:p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Ubuntu"/>
              </a:rPr>
              <a:t>DB: SQLite</a:t>
            </a:r>
          </a:p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Ubuntu"/>
              </a:rPr>
              <a:t>Libraries: Android SDK</a:t>
            </a:r>
          </a:p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Ubuntu"/>
              </a:rPr>
              <a:t>Back-end holder: AWS EC2 + Parse</a:t>
            </a:r>
          </a:p>
          <a:p>
            <a:pPr>
              <a:lnSpc>
                <a:spcPts val="4480"/>
              </a:lnSpc>
              <a:spcBef>
                <a:spcPct val="0"/>
              </a:spcBef>
            </a:pPr>
            <a:endParaRPr lang="en-US" sz="3200" dirty="0">
              <a:solidFill>
                <a:srgbClr val="000000"/>
              </a:solidFill>
              <a:latin typeface="Ubuntu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876849" y="6242289"/>
            <a:ext cx="1940436" cy="355086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511496" y="6816567"/>
            <a:ext cx="2519388" cy="251938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2798717" y="6804024"/>
            <a:ext cx="2427396" cy="24273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490454" y="3409703"/>
            <a:ext cx="3747361" cy="203184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6522437" y="3518823"/>
            <a:ext cx="2048652" cy="2098926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3706340" y="1260528"/>
            <a:ext cx="10875320" cy="1156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 b="1" spc="200" dirty="0">
                <a:solidFill>
                  <a:srgbClr val="FF2870"/>
                </a:solidFill>
                <a:latin typeface="Glacial Indifference Bold"/>
              </a:rPr>
              <a:t>СТЕК ТЕХНОЛОГИЙ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90700" y="1294022"/>
            <a:ext cx="7381899" cy="2750718"/>
            <a:chOff x="0" y="57149"/>
            <a:chExt cx="9842532" cy="3667625"/>
          </a:xfrm>
        </p:grpSpPr>
        <p:sp>
          <p:nvSpPr>
            <p:cNvPr id="3" name="TextBox 3"/>
            <p:cNvSpPr txBox="1"/>
            <p:nvPr/>
          </p:nvSpPr>
          <p:spPr>
            <a:xfrm>
              <a:off x="0" y="57149"/>
              <a:ext cx="9842532" cy="30093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800"/>
                </a:lnSpc>
              </a:pPr>
              <a:r>
                <a:rPr lang="ru-RU" sz="8000" b="1" spc="200" dirty="0" smtClean="0">
                  <a:solidFill>
                    <a:srgbClr val="FF2870"/>
                  </a:solidFill>
                  <a:latin typeface="Glacial Indifference Bold"/>
                </a:rPr>
                <a:t>МОДЕЛЬ МОНЕТИЗАЦИИ</a:t>
              </a:r>
              <a:endParaRPr lang="en-US" sz="8000" b="1" spc="200" dirty="0">
                <a:solidFill>
                  <a:srgbClr val="FF2870"/>
                </a:solidFill>
                <a:latin typeface="Glacial Indifference Bold"/>
              </a:endParaRPr>
            </a:p>
          </p:txBody>
        </p:sp>
        <p:sp>
          <p:nvSpPr>
            <p:cNvPr id="4" name="AutoShape 4"/>
            <p:cNvSpPr/>
            <p:nvPr/>
          </p:nvSpPr>
          <p:spPr>
            <a:xfrm>
              <a:off x="0" y="3610187"/>
              <a:ext cx="9842532" cy="114587"/>
            </a:xfrm>
            <a:prstGeom prst="rect">
              <a:avLst/>
            </a:prstGeom>
            <a:solidFill>
              <a:srgbClr val="FFE148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203512">
            <a:off x="12451296" y="-3621420"/>
            <a:ext cx="11673409" cy="887179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510185">
            <a:off x="5252878" y="7744140"/>
            <a:ext cx="9057519" cy="665727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585883" y="4762500"/>
            <a:ext cx="15173431" cy="143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8000" lvl="1" indent="-756000">
              <a:lnSpc>
                <a:spcPts val="504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4400" dirty="0" smtClean="0">
                <a:solidFill>
                  <a:srgbClr val="000000"/>
                </a:solidFill>
                <a:latin typeface="Ubuntu"/>
              </a:rPr>
              <a:t>Freemium</a:t>
            </a:r>
            <a:endParaRPr lang="ru-RU" sz="4400" dirty="0" smtClean="0">
              <a:solidFill>
                <a:srgbClr val="000000"/>
              </a:solidFill>
              <a:latin typeface="Ubuntu"/>
            </a:endParaRPr>
          </a:p>
          <a:p>
            <a:pPr marL="648000" lvl="1" indent="-756000">
              <a:lnSpc>
                <a:spcPts val="504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4400" dirty="0" smtClean="0">
                <a:solidFill>
                  <a:srgbClr val="000000"/>
                </a:solidFill>
                <a:latin typeface="Ubuntu"/>
              </a:rPr>
              <a:t>Product placement</a:t>
            </a:r>
            <a:endParaRPr lang="ru-RU" sz="4400" dirty="0" smtClean="0">
              <a:solidFill>
                <a:srgbClr val="000000"/>
              </a:solidFill>
              <a:latin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60064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8588325">
            <a:off x="13488180" y="-1855969"/>
            <a:ext cx="5987024" cy="455013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7368167">
            <a:off x="-2379643" y="7072975"/>
            <a:ext cx="5495983" cy="64280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329831" y="3171769"/>
            <a:ext cx="9327805" cy="394346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680880" y="1466850"/>
            <a:ext cx="11992305" cy="1156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 b="1" spc="200" dirty="0">
                <a:solidFill>
                  <a:srgbClr val="FF2870"/>
                </a:solidFill>
                <a:latin typeface="Glacial Indifference Bold"/>
              </a:rPr>
              <a:t>КОМАНДА ПРОЕКТА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46208" y="1515269"/>
            <a:ext cx="6928469" cy="692846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845975" y="1295975"/>
            <a:ext cx="7845416" cy="226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 b="1" spc="200" dirty="0">
                <a:solidFill>
                  <a:srgbClr val="FF2870"/>
                </a:solidFill>
                <a:latin typeface="Glacial Indifference Bold"/>
              </a:rPr>
              <a:t>СПАСИБО ЗА ВНИМАНИЕ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841158" y="4430228"/>
            <a:ext cx="7845416" cy="549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75"/>
              </a:lnSpc>
            </a:pPr>
            <a:r>
              <a:rPr lang="en-US" sz="3500" spc="175">
                <a:solidFill>
                  <a:srgbClr val="222222"/>
                </a:solidFill>
                <a:latin typeface="HK Grotesk Light Bold"/>
              </a:rPr>
              <a:t>Phone Number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841158" y="5014297"/>
            <a:ext cx="7845416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30"/>
              </a:lnSpc>
            </a:pPr>
            <a:r>
              <a:rPr lang="en-US" sz="2900" spc="145" dirty="0">
                <a:solidFill>
                  <a:srgbClr val="222222"/>
                </a:solidFill>
                <a:latin typeface="HK Grotesk Light"/>
              </a:rPr>
              <a:t>8 </a:t>
            </a:r>
            <a:r>
              <a:rPr lang="en-US" sz="2900" spc="145" dirty="0" smtClean="0">
                <a:solidFill>
                  <a:srgbClr val="222222"/>
                </a:solidFill>
                <a:latin typeface="HK Grotesk Light"/>
              </a:rPr>
              <a:t>(</a:t>
            </a:r>
            <a:r>
              <a:rPr lang="ru-RU" sz="2900" spc="145" dirty="0" smtClean="0">
                <a:solidFill>
                  <a:srgbClr val="222222"/>
                </a:solidFill>
                <a:latin typeface="HK Grotesk Light"/>
              </a:rPr>
              <a:t>9</a:t>
            </a:r>
            <a:r>
              <a:rPr lang="en-US" sz="2900" spc="145" dirty="0" smtClean="0">
                <a:solidFill>
                  <a:srgbClr val="222222"/>
                </a:solidFill>
                <a:latin typeface="HK Grotesk Light"/>
              </a:rPr>
              <a:t>12</a:t>
            </a:r>
            <a:r>
              <a:rPr lang="en-US" sz="2900" spc="145" dirty="0">
                <a:solidFill>
                  <a:srgbClr val="222222"/>
                </a:solidFill>
                <a:latin typeface="HK Grotesk Light"/>
              </a:rPr>
              <a:t>) 663-08-09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841158" y="6111817"/>
            <a:ext cx="7845416" cy="549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75"/>
              </a:lnSpc>
            </a:pPr>
            <a:r>
              <a:rPr lang="en-US" sz="3500" spc="175">
                <a:solidFill>
                  <a:srgbClr val="222222"/>
                </a:solidFill>
                <a:latin typeface="HK Grotesk Light Bold"/>
              </a:rPr>
              <a:t>E-mail Address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841158" y="6695885"/>
            <a:ext cx="7845416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30"/>
              </a:lnSpc>
            </a:pPr>
            <a:r>
              <a:rPr lang="en-US" sz="2900" spc="145">
                <a:solidFill>
                  <a:srgbClr val="222222"/>
                </a:solidFill>
                <a:latin typeface="HK Grotesk Light"/>
              </a:rPr>
              <a:t>andreychernovssss@gmail.com</a:t>
            </a:r>
          </a:p>
        </p:txBody>
      </p:sp>
      <p:sp>
        <p:nvSpPr>
          <p:cNvPr id="8" name="AutoShape 8"/>
          <p:cNvSpPr/>
          <p:nvPr/>
        </p:nvSpPr>
        <p:spPr>
          <a:xfrm>
            <a:off x="1845975" y="3920802"/>
            <a:ext cx="7840599" cy="88322"/>
          </a:xfrm>
          <a:prstGeom prst="rect">
            <a:avLst/>
          </a:prstGeom>
          <a:solidFill>
            <a:srgbClr val="FFE148"/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49447">
            <a:off x="12142735" y="7274259"/>
            <a:ext cx="8926640" cy="602548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9058896">
            <a:off x="-3526517" y="-1601706"/>
            <a:ext cx="5987024" cy="4550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1076" r="21623"/>
          <a:stretch>
            <a:fillRect/>
          </a:stretch>
        </p:blipFill>
        <p:spPr>
          <a:xfrm>
            <a:off x="11007824" y="-182034"/>
            <a:ext cx="7508775" cy="10583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Group 3"/>
          <p:cNvGrpSpPr/>
          <p:nvPr/>
        </p:nvGrpSpPr>
        <p:grpSpPr>
          <a:xfrm>
            <a:off x="733531" y="852645"/>
            <a:ext cx="8410469" cy="6221224"/>
            <a:chOff x="0" y="0"/>
            <a:chExt cx="11213958" cy="8294966"/>
          </a:xfrm>
        </p:grpSpPr>
        <p:sp>
          <p:nvSpPr>
            <p:cNvPr id="4" name="TextBox 4"/>
            <p:cNvSpPr txBox="1"/>
            <p:nvPr/>
          </p:nvSpPr>
          <p:spPr>
            <a:xfrm>
              <a:off x="0" y="76200"/>
              <a:ext cx="11213958" cy="17681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026"/>
                </a:lnSpc>
              </a:pPr>
              <a:r>
                <a:rPr lang="en-US" sz="9114" b="1" spc="227" dirty="0">
                  <a:solidFill>
                    <a:srgbClr val="FF2870"/>
                  </a:solidFill>
                  <a:latin typeface="Glacial Indifference Bold"/>
                </a:rPr>
                <a:t>ПРОБЛЕМА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089258"/>
              <a:ext cx="11213958" cy="5205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28"/>
                </a:lnSpc>
              </a:pPr>
              <a:r>
                <a:rPr lang="en-US" sz="3600" spc="179" dirty="0" err="1">
                  <a:solidFill>
                    <a:srgbClr val="000000"/>
                  </a:solidFill>
                  <a:latin typeface="Ubuntu"/>
                </a:rPr>
                <a:t>Всеобщая</a:t>
              </a:r>
              <a:r>
                <a:rPr lang="en-US" sz="3600" spc="179" dirty="0">
                  <a:solidFill>
                    <a:srgbClr val="000000"/>
                  </a:solidFill>
                  <a:latin typeface="Ubuntu"/>
                </a:rPr>
                <a:t> </a:t>
              </a:r>
              <a:r>
                <a:rPr lang="en-US" sz="3600" spc="179" dirty="0" err="1">
                  <a:solidFill>
                    <a:srgbClr val="000000"/>
                  </a:solidFill>
                  <a:latin typeface="Ubuntu"/>
                </a:rPr>
                <a:t>компьютеризация</a:t>
              </a:r>
              <a:r>
                <a:rPr lang="en-US" sz="3600" spc="179" dirty="0">
                  <a:solidFill>
                    <a:srgbClr val="000000"/>
                  </a:solidFill>
                  <a:latin typeface="Ubuntu"/>
                </a:rPr>
                <a:t> </a:t>
              </a:r>
              <a:r>
                <a:rPr lang="en-US" sz="3600" spc="179" dirty="0" err="1">
                  <a:solidFill>
                    <a:srgbClr val="000000"/>
                  </a:solidFill>
                  <a:latin typeface="Ubuntu"/>
                </a:rPr>
                <a:t>приводит</a:t>
              </a:r>
              <a:r>
                <a:rPr lang="en-US" sz="3600" spc="179" dirty="0">
                  <a:solidFill>
                    <a:srgbClr val="000000"/>
                  </a:solidFill>
                  <a:latin typeface="Ubuntu"/>
                </a:rPr>
                <a:t> к </a:t>
              </a:r>
              <a:r>
                <a:rPr lang="en-US" sz="3600" spc="179" dirty="0" err="1">
                  <a:solidFill>
                    <a:srgbClr val="000000"/>
                  </a:solidFill>
                  <a:latin typeface="Ubuntu"/>
                </a:rPr>
                <a:t>тому</a:t>
              </a:r>
              <a:r>
                <a:rPr lang="en-US" sz="3600" spc="179" dirty="0">
                  <a:solidFill>
                    <a:srgbClr val="000000"/>
                  </a:solidFill>
                  <a:latin typeface="Ubuntu"/>
                </a:rPr>
                <a:t>, </a:t>
              </a:r>
              <a:r>
                <a:rPr lang="en-US" sz="3600" spc="179" dirty="0" err="1">
                  <a:solidFill>
                    <a:srgbClr val="000000"/>
                  </a:solidFill>
                  <a:latin typeface="Ubuntu"/>
                </a:rPr>
                <a:t>что</a:t>
              </a:r>
              <a:r>
                <a:rPr lang="en-US" sz="3600" spc="179" dirty="0">
                  <a:solidFill>
                    <a:srgbClr val="000000"/>
                  </a:solidFill>
                  <a:latin typeface="Ubuntu"/>
                </a:rPr>
                <a:t> </a:t>
              </a:r>
              <a:r>
                <a:rPr lang="en-US" sz="3600" spc="179" dirty="0" err="1">
                  <a:solidFill>
                    <a:srgbClr val="000000"/>
                  </a:solidFill>
                  <a:latin typeface="Ubuntu"/>
                </a:rPr>
                <a:t>технологии</a:t>
              </a:r>
              <a:r>
                <a:rPr lang="en-US" sz="3600" spc="179" dirty="0">
                  <a:solidFill>
                    <a:srgbClr val="000000"/>
                  </a:solidFill>
                  <a:latin typeface="Ubuntu"/>
                </a:rPr>
                <a:t> </a:t>
              </a:r>
              <a:r>
                <a:rPr lang="en-US" sz="3600" spc="179" dirty="0" err="1">
                  <a:solidFill>
                    <a:srgbClr val="000000"/>
                  </a:solidFill>
                  <a:latin typeface="Ubuntu"/>
                </a:rPr>
                <a:t>развиваются</a:t>
              </a:r>
              <a:r>
                <a:rPr lang="en-US" sz="3600" spc="179" dirty="0">
                  <a:solidFill>
                    <a:srgbClr val="000000"/>
                  </a:solidFill>
                  <a:latin typeface="Ubuntu"/>
                </a:rPr>
                <a:t> с </a:t>
              </a:r>
              <a:r>
                <a:rPr lang="en-US" sz="3600" spc="179" dirty="0" err="1">
                  <a:solidFill>
                    <a:srgbClr val="000000"/>
                  </a:solidFill>
                  <a:latin typeface="Ubuntu"/>
                </a:rPr>
                <a:t>невероятной</a:t>
              </a:r>
              <a:r>
                <a:rPr lang="en-US" sz="3600" spc="179" dirty="0">
                  <a:solidFill>
                    <a:srgbClr val="000000"/>
                  </a:solidFill>
                  <a:latin typeface="Ubuntu"/>
                </a:rPr>
                <a:t> </a:t>
              </a:r>
              <a:r>
                <a:rPr lang="en-US" sz="3600" spc="179" dirty="0" err="1">
                  <a:solidFill>
                    <a:srgbClr val="000000"/>
                  </a:solidFill>
                  <a:latin typeface="Ubuntu"/>
                </a:rPr>
                <a:t>скоростью</a:t>
              </a:r>
              <a:r>
                <a:rPr lang="en-US" sz="3600" spc="179" dirty="0">
                  <a:solidFill>
                    <a:srgbClr val="000000"/>
                  </a:solidFill>
                  <a:latin typeface="Ubuntu"/>
                </a:rPr>
                <a:t>, и </a:t>
              </a:r>
              <a:r>
                <a:rPr lang="en-US" sz="3600" spc="179" dirty="0" err="1">
                  <a:solidFill>
                    <a:srgbClr val="000000"/>
                  </a:solidFill>
                  <a:latin typeface="Ubuntu"/>
                </a:rPr>
                <a:t>есть</a:t>
              </a:r>
              <a:r>
                <a:rPr lang="en-US" sz="3600" spc="179" dirty="0">
                  <a:solidFill>
                    <a:srgbClr val="000000"/>
                  </a:solidFill>
                  <a:latin typeface="Ubuntu"/>
                </a:rPr>
                <a:t> </a:t>
              </a:r>
              <a:r>
                <a:rPr lang="en-US" sz="3600" spc="179" dirty="0" err="1">
                  <a:solidFill>
                    <a:srgbClr val="000000"/>
                  </a:solidFill>
                  <a:latin typeface="Ubuntu"/>
                </a:rPr>
                <a:t>те</a:t>
              </a:r>
              <a:r>
                <a:rPr lang="en-US" sz="3600" spc="179" dirty="0">
                  <a:solidFill>
                    <a:srgbClr val="000000"/>
                  </a:solidFill>
                  <a:latin typeface="Ubuntu"/>
                </a:rPr>
                <a:t>, </a:t>
              </a:r>
              <a:r>
                <a:rPr lang="en-US" sz="3600" spc="179" dirty="0" err="1">
                  <a:solidFill>
                    <a:srgbClr val="000000"/>
                  </a:solidFill>
                  <a:latin typeface="Ubuntu"/>
                </a:rPr>
                <a:t>кто</a:t>
              </a:r>
              <a:r>
                <a:rPr lang="en-US" sz="3600" spc="179" dirty="0">
                  <a:solidFill>
                    <a:srgbClr val="000000"/>
                  </a:solidFill>
                  <a:latin typeface="Ubuntu"/>
                </a:rPr>
                <a:t> в </a:t>
              </a:r>
              <a:r>
                <a:rPr lang="en-US" sz="3600" spc="179" dirty="0" err="1">
                  <a:solidFill>
                    <a:srgbClr val="000000"/>
                  </a:solidFill>
                  <a:latin typeface="Ubuntu"/>
                </a:rPr>
                <a:t>виду</a:t>
              </a:r>
              <a:r>
                <a:rPr lang="en-US" sz="3600" spc="179" dirty="0">
                  <a:solidFill>
                    <a:srgbClr val="000000"/>
                  </a:solidFill>
                  <a:latin typeface="Ubuntu"/>
                </a:rPr>
                <a:t> </a:t>
              </a:r>
              <a:r>
                <a:rPr lang="en-US" sz="3600" spc="179" dirty="0" err="1">
                  <a:solidFill>
                    <a:srgbClr val="000000"/>
                  </a:solidFill>
                  <a:latin typeface="Ubuntu"/>
                </a:rPr>
                <a:t>своих</a:t>
              </a:r>
              <a:r>
                <a:rPr lang="en-US" sz="3600" spc="179" dirty="0">
                  <a:solidFill>
                    <a:srgbClr val="000000"/>
                  </a:solidFill>
                  <a:latin typeface="Ubuntu"/>
                </a:rPr>
                <a:t> </a:t>
              </a:r>
              <a:r>
                <a:rPr lang="en-US" sz="3600" spc="179" dirty="0" err="1">
                  <a:solidFill>
                    <a:srgbClr val="000000"/>
                  </a:solidFill>
                  <a:latin typeface="Ubuntu"/>
                </a:rPr>
                <a:t>особенностей</a:t>
              </a:r>
              <a:r>
                <a:rPr lang="en-US" sz="3600" spc="179" dirty="0">
                  <a:solidFill>
                    <a:srgbClr val="000000"/>
                  </a:solidFill>
                  <a:latin typeface="Ubuntu"/>
                </a:rPr>
                <a:t> </a:t>
              </a:r>
              <a:r>
                <a:rPr lang="en-US" sz="3600" spc="179" dirty="0" err="1">
                  <a:solidFill>
                    <a:srgbClr val="000000"/>
                  </a:solidFill>
                  <a:latin typeface="Ubuntu"/>
                </a:rPr>
                <a:t>не</a:t>
              </a:r>
              <a:r>
                <a:rPr lang="en-US" sz="3600" spc="179" dirty="0">
                  <a:solidFill>
                    <a:srgbClr val="000000"/>
                  </a:solidFill>
                  <a:latin typeface="Ubuntu"/>
                </a:rPr>
                <a:t> </a:t>
              </a:r>
              <a:r>
                <a:rPr lang="en-US" sz="3600" spc="179" dirty="0" err="1">
                  <a:solidFill>
                    <a:srgbClr val="000000"/>
                  </a:solidFill>
                  <a:latin typeface="Ubuntu"/>
                </a:rPr>
                <a:t>успевают</a:t>
              </a:r>
              <a:r>
                <a:rPr lang="en-US" sz="3600" spc="179" dirty="0">
                  <a:solidFill>
                    <a:srgbClr val="000000"/>
                  </a:solidFill>
                  <a:latin typeface="Ubuntu"/>
                </a:rPr>
                <a:t> </a:t>
              </a:r>
              <a:r>
                <a:rPr lang="en-US" sz="3600" spc="179" dirty="0" err="1">
                  <a:solidFill>
                    <a:srgbClr val="000000"/>
                  </a:solidFill>
                  <a:latin typeface="Ubuntu"/>
                </a:rPr>
                <a:t>запрыгнуть</a:t>
              </a:r>
              <a:r>
                <a:rPr lang="en-US" sz="3600" spc="179" dirty="0">
                  <a:solidFill>
                    <a:srgbClr val="000000"/>
                  </a:solidFill>
                  <a:latin typeface="Ubuntu"/>
                </a:rPr>
                <a:t> в </a:t>
              </a:r>
              <a:r>
                <a:rPr lang="en-US" sz="3600" spc="179" dirty="0" err="1">
                  <a:solidFill>
                    <a:srgbClr val="000000"/>
                  </a:solidFill>
                  <a:latin typeface="Ubuntu"/>
                </a:rPr>
                <a:t>этот</a:t>
              </a:r>
              <a:r>
                <a:rPr lang="en-US" sz="3600" spc="179" dirty="0">
                  <a:solidFill>
                    <a:srgbClr val="000000"/>
                  </a:solidFill>
                  <a:latin typeface="Ubuntu"/>
                </a:rPr>
                <a:t> </a:t>
              </a:r>
              <a:r>
                <a:rPr lang="en-US" sz="3600" spc="179" dirty="0" err="1">
                  <a:solidFill>
                    <a:srgbClr val="000000"/>
                  </a:solidFill>
                  <a:latin typeface="Ubuntu"/>
                </a:rPr>
                <a:t>экспресс</a:t>
              </a:r>
              <a:r>
                <a:rPr lang="en-US" sz="3600" spc="179" dirty="0">
                  <a:solidFill>
                    <a:srgbClr val="000000"/>
                  </a:solidFill>
                  <a:latin typeface="Ubuntu"/>
                </a:rPr>
                <a:t>.</a:t>
              </a:r>
            </a:p>
            <a:p>
              <a:pPr>
                <a:lnSpc>
                  <a:spcPts val="4428"/>
                </a:lnSpc>
              </a:pPr>
              <a:endParaRPr lang="en-US" sz="3600" spc="179" dirty="0">
                <a:solidFill>
                  <a:srgbClr val="000000"/>
                </a:solidFill>
                <a:latin typeface="Ubuntu"/>
              </a:endParaRPr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2423172"/>
              <a:ext cx="11213958" cy="125403"/>
            </a:xfrm>
            <a:prstGeom prst="rect">
              <a:avLst/>
            </a:prstGeom>
            <a:solidFill>
              <a:srgbClr val="FFE148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983526">
            <a:off x="8449225" y="-2453031"/>
            <a:ext cx="6710076" cy="45293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3821378">
            <a:off x="9174378" y="8855886"/>
            <a:ext cx="6710076" cy="45293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0800000">
            <a:off x="17259300" y="9400596"/>
            <a:ext cx="596103" cy="5961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71011" y="1434811"/>
            <a:ext cx="16230600" cy="818992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917778">
            <a:off x="14932962" y="-1821935"/>
            <a:ext cx="6710076" cy="452930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0800000">
            <a:off x="15429300" y="1136760"/>
            <a:ext cx="596103" cy="59610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8730587">
            <a:off x="-2897838" y="7966230"/>
            <a:ext cx="6710076" cy="4529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 r="31353"/>
          <a:stretch/>
        </p:blipFill>
        <p:spPr>
          <a:xfrm>
            <a:off x="3060672" y="2949621"/>
            <a:ext cx="12421151" cy="548033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534472">
            <a:off x="3366468" y="8576491"/>
            <a:ext cx="16230600" cy="616762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7457748">
            <a:off x="14769597" y="8546074"/>
            <a:ext cx="596103" cy="59610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790700" y="1466850"/>
            <a:ext cx="14240317" cy="1156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 b="1" spc="200" dirty="0" smtClean="0">
                <a:solidFill>
                  <a:srgbClr val="FF2870"/>
                </a:solidFill>
                <a:latin typeface="Glacial Indifference Bold"/>
              </a:rPr>
              <a:t>АНАЛИЗ ПОТРЕБИТЕЛЕЙ</a:t>
            </a:r>
            <a:endParaRPr lang="en-US" sz="8000" b="1" spc="200" dirty="0">
              <a:solidFill>
                <a:srgbClr val="FF2870"/>
              </a:solidFill>
              <a:latin typeface="Glacial Indifference Bold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457200" y="9258300"/>
            <a:ext cx="12848971" cy="1718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  <a:spcBef>
                <a:spcPct val="0"/>
              </a:spcBef>
            </a:pPr>
            <a:r>
              <a:rPr lang="ru-RU" sz="4800" dirty="0" smtClean="0">
                <a:solidFill>
                  <a:srgbClr val="000000"/>
                </a:solidFill>
                <a:latin typeface="Ubuntu"/>
              </a:rPr>
              <a:t>Выборка</a:t>
            </a:r>
            <a:r>
              <a:rPr lang="en-US" sz="4800" dirty="0" smtClean="0">
                <a:solidFill>
                  <a:srgbClr val="000000"/>
                </a:solidFill>
                <a:latin typeface="Ubuntu"/>
              </a:rPr>
              <a:t>:</a:t>
            </a:r>
            <a:r>
              <a:rPr lang="ru-RU" sz="4800" dirty="0" smtClean="0">
                <a:solidFill>
                  <a:srgbClr val="000000"/>
                </a:solidFill>
                <a:latin typeface="Ubuntu"/>
              </a:rPr>
              <a:t> 100 человек</a:t>
            </a:r>
            <a:r>
              <a:rPr lang="en-US" sz="4800" dirty="0" smtClean="0">
                <a:solidFill>
                  <a:srgbClr val="000000"/>
                </a:solidFill>
                <a:latin typeface="Ubuntu"/>
              </a:rPr>
              <a:t> </a:t>
            </a:r>
            <a:endParaRPr lang="en-US" sz="4800" dirty="0">
              <a:solidFill>
                <a:srgbClr val="000000"/>
              </a:solidFill>
              <a:latin typeface="Ubuntu"/>
            </a:endParaRPr>
          </a:p>
          <a:p>
            <a:pPr>
              <a:lnSpc>
                <a:spcPts val="6719"/>
              </a:lnSpc>
              <a:spcBef>
                <a:spcPct val="0"/>
              </a:spcBef>
            </a:pPr>
            <a:endParaRPr lang="en-US" sz="4800" dirty="0">
              <a:solidFill>
                <a:srgbClr val="000000"/>
              </a:solidFill>
              <a:latin typeface="Ubuntu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4890823">
            <a:off x="11996816" y="-3542630"/>
            <a:ext cx="14743631" cy="1459619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1661384"/>
            <a:ext cx="7305803" cy="3482116"/>
            <a:chOff x="0" y="0"/>
            <a:chExt cx="9741071" cy="4642821"/>
          </a:xfrm>
        </p:grpSpPr>
        <p:sp>
          <p:nvSpPr>
            <p:cNvPr id="4" name="TextBox 4"/>
            <p:cNvSpPr txBox="1"/>
            <p:nvPr/>
          </p:nvSpPr>
          <p:spPr>
            <a:xfrm>
              <a:off x="0" y="57150"/>
              <a:ext cx="9741071" cy="1559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800"/>
                </a:lnSpc>
              </a:pPr>
              <a:r>
                <a:rPr lang="en-US" sz="8000" b="1" spc="200" dirty="0">
                  <a:solidFill>
                    <a:srgbClr val="FF2870"/>
                  </a:solidFill>
                  <a:latin typeface="Glacial Indifference Bold"/>
                </a:rPr>
                <a:t>ЦЕЛЬ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915290"/>
              <a:ext cx="9741071" cy="7275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30"/>
                </a:lnSpc>
              </a:pPr>
              <a:endParaRPr/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2124346"/>
              <a:ext cx="9741071" cy="110067"/>
            </a:xfrm>
            <a:prstGeom prst="rect">
              <a:avLst/>
            </a:prstGeom>
            <a:solidFill>
              <a:srgbClr val="FFE148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505381" y="5364325"/>
            <a:ext cx="596103" cy="59610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28700" y="3740457"/>
            <a:ext cx="12848971" cy="6014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  <a:spcBef>
                <a:spcPct val="0"/>
              </a:spcBef>
            </a:pPr>
            <a:r>
              <a:rPr lang="en-US" sz="4800" dirty="0" err="1">
                <a:solidFill>
                  <a:srgbClr val="000000"/>
                </a:solidFill>
                <a:latin typeface="Ubuntu"/>
              </a:rPr>
              <a:t>Предоставление</a:t>
            </a:r>
            <a:r>
              <a:rPr lang="en-US" sz="4800" dirty="0">
                <a:solidFill>
                  <a:srgbClr val="000000"/>
                </a:solidFill>
                <a:latin typeface="Ubuntu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Ubuntu"/>
              </a:rPr>
              <a:t>возможности</a:t>
            </a:r>
            <a:r>
              <a:rPr lang="en-US" sz="4800" dirty="0">
                <a:solidFill>
                  <a:srgbClr val="000000"/>
                </a:solidFill>
                <a:latin typeface="Ubuntu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Ubuntu"/>
              </a:rPr>
              <a:t>людям</a:t>
            </a:r>
            <a:r>
              <a:rPr lang="en-US" sz="4800" dirty="0">
                <a:solidFill>
                  <a:srgbClr val="000000"/>
                </a:solidFill>
                <a:latin typeface="Ubuntu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Ubuntu"/>
              </a:rPr>
              <a:t>среднего</a:t>
            </a:r>
            <a:r>
              <a:rPr lang="en-US" sz="4800" dirty="0">
                <a:solidFill>
                  <a:srgbClr val="000000"/>
                </a:solidFill>
                <a:latin typeface="Ubuntu"/>
              </a:rPr>
              <a:t> и </a:t>
            </a:r>
            <a:r>
              <a:rPr lang="en-US" sz="4800" dirty="0" err="1">
                <a:solidFill>
                  <a:srgbClr val="000000"/>
                </a:solidFill>
                <a:latin typeface="Ubuntu"/>
              </a:rPr>
              <a:t>пожилого</a:t>
            </a:r>
            <a:r>
              <a:rPr lang="en-US" sz="4800" dirty="0">
                <a:solidFill>
                  <a:srgbClr val="000000"/>
                </a:solidFill>
                <a:latin typeface="Ubuntu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Ubuntu"/>
              </a:rPr>
              <a:t>возрастов</a:t>
            </a:r>
            <a:r>
              <a:rPr lang="en-US" sz="4800" dirty="0">
                <a:solidFill>
                  <a:srgbClr val="000000"/>
                </a:solidFill>
                <a:latin typeface="Ubuntu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Ubuntu"/>
              </a:rPr>
              <a:t>инвалидам</a:t>
            </a:r>
            <a:r>
              <a:rPr lang="en-US" sz="4800" dirty="0">
                <a:solidFill>
                  <a:srgbClr val="000000"/>
                </a:solidFill>
                <a:latin typeface="Ubuntu"/>
              </a:rPr>
              <a:t>, </a:t>
            </a:r>
            <a:r>
              <a:rPr lang="en-US" sz="4800" i="1" dirty="0" err="1">
                <a:solidFill>
                  <a:srgbClr val="000000"/>
                </a:solidFill>
                <a:latin typeface="Ubuntu"/>
              </a:rPr>
              <a:t>реализации</a:t>
            </a:r>
            <a:r>
              <a:rPr lang="en-US" sz="4800" i="1" dirty="0">
                <a:solidFill>
                  <a:srgbClr val="000000"/>
                </a:solidFill>
                <a:latin typeface="Ubuntu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latin typeface="Ubuntu"/>
              </a:rPr>
              <a:t>общения</a:t>
            </a:r>
            <a:r>
              <a:rPr lang="en-US" sz="4800" i="1" dirty="0">
                <a:solidFill>
                  <a:srgbClr val="000000"/>
                </a:solidFill>
                <a:latin typeface="Ubuntu"/>
              </a:rPr>
              <a:t> </a:t>
            </a:r>
            <a:r>
              <a:rPr lang="en-US" sz="4800" dirty="0">
                <a:solidFill>
                  <a:srgbClr val="000000"/>
                </a:solidFill>
                <a:latin typeface="Ubuntu"/>
              </a:rPr>
              <a:t>с </a:t>
            </a:r>
            <a:r>
              <a:rPr lang="en-US" sz="4800" dirty="0" err="1">
                <a:solidFill>
                  <a:srgbClr val="000000"/>
                </a:solidFill>
                <a:latin typeface="Ubuntu"/>
              </a:rPr>
              <a:t>помощью</a:t>
            </a:r>
            <a:r>
              <a:rPr lang="en-US" sz="4800" dirty="0">
                <a:solidFill>
                  <a:srgbClr val="000000"/>
                </a:solidFill>
                <a:latin typeface="Ubuntu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Ubuntu"/>
              </a:rPr>
              <a:t>современных</a:t>
            </a:r>
            <a:r>
              <a:rPr lang="en-US" sz="4800" dirty="0">
                <a:solidFill>
                  <a:srgbClr val="000000"/>
                </a:solidFill>
                <a:latin typeface="Ubuntu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Ubuntu"/>
              </a:rPr>
              <a:t>информационных</a:t>
            </a:r>
            <a:r>
              <a:rPr lang="en-US" sz="4800" dirty="0">
                <a:solidFill>
                  <a:srgbClr val="000000"/>
                </a:solidFill>
                <a:latin typeface="Ubuntu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Ubuntu"/>
              </a:rPr>
              <a:t>технологий</a:t>
            </a:r>
            <a:r>
              <a:rPr lang="en-US" sz="4800" dirty="0">
                <a:solidFill>
                  <a:srgbClr val="000000"/>
                </a:solidFill>
                <a:latin typeface="Ubuntu"/>
              </a:rPr>
              <a:t> и </a:t>
            </a:r>
            <a:r>
              <a:rPr lang="en-US" sz="4800" dirty="0" err="1" smtClean="0">
                <a:solidFill>
                  <a:srgbClr val="000000"/>
                </a:solidFill>
                <a:latin typeface="Ubuntu"/>
              </a:rPr>
              <a:t>Интернета</a:t>
            </a:r>
            <a:r>
              <a:rPr lang="ru-RU" sz="4800" dirty="0" smtClean="0">
                <a:solidFill>
                  <a:srgbClr val="000000"/>
                </a:solidFill>
                <a:latin typeface="Ubuntu"/>
              </a:rPr>
              <a:t>, а так же </a:t>
            </a:r>
            <a:r>
              <a:rPr lang="ru-RU" sz="4800" i="1" dirty="0" smtClean="0">
                <a:solidFill>
                  <a:srgbClr val="000000"/>
                </a:solidFill>
                <a:latin typeface="Ubuntu"/>
              </a:rPr>
              <a:t>обучение их компьютерной грамотности</a:t>
            </a:r>
            <a:r>
              <a:rPr lang="ru-RU" sz="4800" dirty="0" smtClean="0">
                <a:solidFill>
                  <a:srgbClr val="000000"/>
                </a:solidFill>
                <a:latin typeface="Ubuntu"/>
              </a:rPr>
              <a:t>.</a:t>
            </a:r>
            <a:endParaRPr lang="en-US" sz="4800" dirty="0">
              <a:solidFill>
                <a:srgbClr val="000000"/>
              </a:solidFill>
              <a:latin typeface="Ubuntu"/>
            </a:endParaRPr>
          </a:p>
          <a:p>
            <a:pPr>
              <a:lnSpc>
                <a:spcPts val="6719"/>
              </a:lnSpc>
              <a:spcBef>
                <a:spcPct val="0"/>
              </a:spcBef>
            </a:pPr>
            <a:endParaRPr lang="en-US" sz="4800" dirty="0">
              <a:solidFill>
                <a:srgbClr val="000000"/>
              </a:solidFill>
              <a:latin typeface="Ubuntu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62" b="62"/>
          <a:stretch>
            <a:fillRect/>
          </a:stretch>
        </p:blipFill>
        <p:spPr>
          <a:xfrm>
            <a:off x="1740256" y="4109155"/>
            <a:ext cx="16250930" cy="406104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9136994">
            <a:off x="-4597759" y="6083077"/>
            <a:ext cx="8790865" cy="751619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4380358">
            <a:off x="15697024" y="-2023056"/>
            <a:ext cx="4008405" cy="4688193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028700" y="3701143"/>
            <a:ext cx="8299165" cy="109342"/>
          </a:xfrm>
          <a:prstGeom prst="rect">
            <a:avLst/>
          </a:prstGeom>
          <a:solidFill>
            <a:srgbClr val="FFE148"/>
          </a:solidFill>
        </p:spPr>
      </p:sp>
      <p:sp>
        <p:nvSpPr>
          <p:cNvPr id="6" name="TextBox 6"/>
          <p:cNvSpPr txBox="1"/>
          <p:nvPr/>
        </p:nvSpPr>
        <p:spPr>
          <a:xfrm>
            <a:off x="1028700" y="1104900"/>
            <a:ext cx="8543127" cy="234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53"/>
              </a:lnSpc>
            </a:pPr>
            <a:r>
              <a:rPr lang="en-US" sz="8321" b="1" spc="208" dirty="0">
                <a:solidFill>
                  <a:srgbClr val="FF2870"/>
                </a:solidFill>
                <a:latin typeface="Glacial Indifference Bold"/>
              </a:rPr>
              <a:t>АНАЛИЗ КОНКУРЕНТОВ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017238" y="-1977893"/>
            <a:ext cx="8484124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745510">
            <a:off x="-4478595" y="7185395"/>
            <a:ext cx="9797143" cy="82296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790700" y="1333500"/>
            <a:ext cx="7442483" cy="1142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00"/>
              </a:lnSpc>
            </a:pPr>
            <a:r>
              <a:rPr lang="en-US" sz="7000" b="1" spc="350" dirty="0" smtClean="0">
                <a:solidFill>
                  <a:srgbClr val="FF2870"/>
                </a:solidFill>
                <a:latin typeface="Glacial Indifference"/>
              </a:rPr>
              <a:t>ЗАДАЧИ</a:t>
            </a:r>
            <a:endParaRPr lang="en-US" sz="7000" b="1" spc="350" dirty="0">
              <a:solidFill>
                <a:srgbClr val="FF2870"/>
              </a:solidFill>
              <a:latin typeface="Glacial Indifference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790700" y="3567791"/>
            <a:ext cx="1096910" cy="1135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7000" spc="350">
                <a:solidFill>
                  <a:srgbClr val="FF2870"/>
                </a:solidFill>
                <a:latin typeface="Glacial Indifference Bold"/>
              </a:rPr>
              <a:t>1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268610" y="3790024"/>
            <a:ext cx="5084055" cy="1454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40"/>
              </a:lnSpc>
            </a:pPr>
            <a:r>
              <a:rPr lang="en-US" sz="3200" spc="160" dirty="0" err="1">
                <a:solidFill>
                  <a:srgbClr val="000000"/>
                </a:solidFill>
                <a:latin typeface="Ubuntu" panose="020B0604020202020204" charset="0"/>
              </a:rPr>
              <a:t>Дать</a:t>
            </a:r>
            <a:r>
              <a:rPr lang="en-US" sz="3200" spc="160" dirty="0">
                <a:solidFill>
                  <a:srgbClr val="000000"/>
                </a:solidFill>
                <a:latin typeface="Ubuntu" panose="020B0604020202020204" charset="0"/>
              </a:rPr>
              <a:t> </a:t>
            </a:r>
            <a:r>
              <a:rPr lang="en-US" sz="3200" spc="160" dirty="0" err="1">
                <a:solidFill>
                  <a:srgbClr val="000000"/>
                </a:solidFill>
                <a:latin typeface="Ubuntu" panose="020B0604020202020204" charset="0"/>
              </a:rPr>
              <a:t>представление</a:t>
            </a:r>
            <a:r>
              <a:rPr lang="en-US" sz="3200" spc="160" dirty="0">
                <a:solidFill>
                  <a:srgbClr val="000000"/>
                </a:solidFill>
                <a:latin typeface="Ubuntu" panose="020B0604020202020204" charset="0"/>
              </a:rPr>
              <a:t> о </a:t>
            </a:r>
            <a:r>
              <a:rPr lang="en-US" sz="3200" spc="160" dirty="0" err="1">
                <a:solidFill>
                  <a:srgbClr val="000000"/>
                </a:solidFill>
                <a:latin typeface="Ubuntu" panose="020B0604020202020204" charset="0"/>
              </a:rPr>
              <a:t>возможностях</a:t>
            </a:r>
            <a:r>
              <a:rPr lang="en-US" sz="3200" spc="160" dirty="0">
                <a:solidFill>
                  <a:srgbClr val="000000"/>
                </a:solidFill>
                <a:latin typeface="Ubuntu" panose="020B0604020202020204" charset="0"/>
              </a:rPr>
              <a:t> ПК;</a:t>
            </a:r>
          </a:p>
          <a:p>
            <a:pPr>
              <a:lnSpc>
                <a:spcPts val="3840"/>
              </a:lnSpc>
            </a:pPr>
            <a:endParaRPr lang="en-US" sz="3200" spc="160" dirty="0">
              <a:solidFill>
                <a:srgbClr val="000000"/>
              </a:solidFill>
              <a:latin typeface="Ubuntu" panose="020B060402020202020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716477" y="3567791"/>
            <a:ext cx="1096910" cy="1135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7000" spc="350">
                <a:solidFill>
                  <a:srgbClr val="FF2870"/>
                </a:solidFill>
                <a:latin typeface="Glacial Indifference Bold"/>
              </a:rPr>
              <a:t>3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194387" y="3790024"/>
            <a:ext cx="5493413" cy="19395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40"/>
              </a:lnSpc>
            </a:pPr>
            <a:r>
              <a:rPr lang="en-US" sz="3200" spc="160" dirty="0" err="1">
                <a:solidFill>
                  <a:srgbClr val="000000"/>
                </a:solidFill>
                <a:latin typeface="Ubuntu" panose="020B0604020202020204" charset="0"/>
              </a:rPr>
              <a:t>Обучить</a:t>
            </a:r>
            <a:r>
              <a:rPr lang="en-US" sz="3200" spc="160" dirty="0">
                <a:solidFill>
                  <a:srgbClr val="000000"/>
                </a:solidFill>
                <a:latin typeface="Ubuntu" panose="020B0604020202020204" charset="0"/>
              </a:rPr>
              <a:t> </a:t>
            </a:r>
            <a:r>
              <a:rPr lang="en-US" sz="3200" spc="160" dirty="0" err="1">
                <a:solidFill>
                  <a:srgbClr val="000000"/>
                </a:solidFill>
                <a:latin typeface="Ubuntu" panose="020B0604020202020204" charset="0"/>
              </a:rPr>
              <a:t>приемам</a:t>
            </a:r>
            <a:r>
              <a:rPr lang="en-US" sz="3200" spc="160" dirty="0">
                <a:solidFill>
                  <a:srgbClr val="000000"/>
                </a:solidFill>
                <a:latin typeface="Ubuntu" panose="020B0604020202020204" charset="0"/>
              </a:rPr>
              <a:t> </a:t>
            </a:r>
            <a:r>
              <a:rPr lang="en-US" sz="3200" spc="160" dirty="0" err="1">
                <a:solidFill>
                  <a:srgbClr val="000000"/>
                </a:solidFill>
                <a:latin typeface="Ubuntu" panose="020B0604020202020204" charset="0"/>
              </a:rPr>
              <a:t>работы</a:t>
            </a:r>
            <a:r>
              <a:rPr lang="en-US" sz="3200" spc="160" dirty="0">
                <a:solidFill>
                  <a:srgbClr val="000000"/>
                </a:solidFill>
                <a:latin typeface="Ubuntu" panose="020B0604020202020204" charset="0"/>
              </a:rPr>
              <a:t> с </a:t>
            </a:r>
            <a:r>
              <a:rPr lang="en-US" sz="3200" spc="160" dirty="0" err="1">
                <a:solidFill>
                  <a:srgbClr val="000000"/>
                </a:solidFill>
                <a:latin typeface="Ubuntu" panose="020B0604020202020204" charset="0"/>
              </a:rPr>
              <a:t>популярными</a:t>
            </a:r>
            <a:r>
              <a:rPr lang="en-US" sz="3200" spc="160" dirty="0">
                <a:solidFill>
                  <a:srgbClr val="000000"/>
                </a:solidFill>
                <a:latin typeface="Ubuntu" panose="020B0604020202020204" charset="0"/>
              </a:rPr>
              <a:t> </a:t>
            </a:r>
            <a:r>
              <a:rPr lang="en-US" sz="3200" spc="160" dirty="0" err="1">
                <a:solidFill>
                  <a:srgbClr val="000000"/>
                </a:solidFill>
                <a:latin typeface="Ubuntu" panose="020B0604020202020204" charset="0"/>
              </a:rPr>
              <a:t>интернет</a:t>
            </a:r>
            <a:r>
              <a:rPr lang="en-US" sz="3200" spc="160" dirty="0">
                <a:solidFill>
                  <a:srgbClr val="000000"/>
                </a:solidFill>
                <a:latin typeface="Ubuntu" panose="020B0604020202020204" charset="0"/>
              </a:rPr>
              <a:t> </a:t>
            </a:r>
            <a:r>
              <a:rPr lang="en-US" sz="3200" spc="160" dirty="0" err="1">
                <a:solidFill>
                  <a:srgbClr val="000000"/>
                </a:solidFill>
                <a:latin typeface="Ubuntu" panose="020B0604020202020204" charset="0"/>
              </a:rPr>
              <a:t>сервисами</a:t>
            </a:r>
            <a:r>
              <a:rPr lang="en-US" sz="3200" spc="160" dirty="0">
                <a:solidFill>
                  <a:srgbClr val="000000"/>
                </a:solidFill>
                <a:latin typeface="Ubuntu" panose="020B0604020202020204" charset="0"/>
              </a:rPr>
              <a:t>;</a:t>
            </a:r>
          </a:p>
          <a:p>
            <a:pPr>
              <a:lnSpc>
                <a:spcPts val="3840"/>
              </a:lnSpc>
            </a:pPr>
            <a:endParaRPr lang="en-US" sz="3200" spc="160" dirty="0">
              <a:solidFill>
                <a:srgbClr val="000000"/>
              </a:solidFill>
              <a:latin typeface="Ubuntu" panose="020B060402020202020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790700" y="6452263"/>
            <a:ext cx="1096910" cy="1135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7000" spc="350">
                <a:solidFill>
                  <a:srgbClr val="FF2870"/>
                </a:solidFill>
                <a:latin typeface="Glacial Indifference Bold"/>
              </a:rPr>
              <a:t>2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3268610" y="6674496"/>
            <a:ext cx="5389007" cy="2155696"/>
            <a:chOff x="0" y="0"/>
            <a:chExt cx="7185343" cy="2874261"/>
          </a:xfrm>
        </p:grpSpPr>
        <p:sp>
          <p:nvSpPr>
            <p:cNvPr id="11" name="TextBox 11"/>
            <p:cNvSpPr txBox="1"/>
            <p:nvPr/>
          </p:nvSpPr>
          <p:spPr>
            <a:xfrm>
              <a:off x="0" y="0"/>
              <a:ext cx="7185343" cy="19395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3200" spc="160" dirty="0" err="1" smtClean="0">
                  <a:solidFill>
                    <a:srgbClr val="000000"/>
                  </a:solidFill>
                  <a:latin typeface="Ubuntu" panose="020B0604020202020204" charset="0"/>
                </a:rPr>
                <a:t>Сформировать</a:t>
              </a:r>
              <a:r>
                <a:rPr lang="en-US" sz="3200" spc="160" dirty="0" smtClean="0">
                  <a:solidFill>
                    <a:srgbClr val="000000"/>
                  </a:solidFill>
                  <a:latin typeface="Ubuntu" panose="020B0604020202020204" charset="0"/>
                </a:rPr>
                <a:t> </a:t>
              </a:r>
              <a:r>
                <a:rPr lang="en-US" sz="3200" spc="160" dirty="0" err="1">
                  <a:solidFill>
                    <a:srgbClr val="000000"/>
                  </a:solidFill>
                  <a:latin typeface="Ubuntu" panose="020B0604020202020204" charset="0"/>
                </a:rPr>
                <a:t>навыки</a:t>
              </a:r>
              <a:r>
                <a:rPr lang="en-US" sz="3200" spc="160" dirty="0">
                  <a:solidFill>
                    <a:srgbClr val="000000"/>
                  </a:solidFill>
                  <a:latin typeface="Ubuntu" panose="020B0604020202020204" charset="0"/>
                </a:rPr>
                <a:t> </a:t>
              </a:r>
              <a:r>
                <a:rPr lang="en-US" sz="3200" spc="160" dirty="0" err="1">
                  <a:solidFill>
                    <a:srgbClr val="000000"/>
                  </a:solidFill>
                  <a:latin typeface="Ubuntu" panose="020B0604020202020204" charset="0"/>
                </a:rPr>
                <a:t>управления</a:t>
              </a:r>
              <a:r>
                <a:rPr lang="en-US" sz="3200" spc="160" dirty="0">
                  <a:solidFill>
                    <a:srgbClr val="000000"/>
                  </a:solidFill>
                  <a:latin typeface="Ubuntu" panose="020B0604020202020204" charset="0"/>
                </a:rPr>
                <a:t> ПК;</a:t>
              </a:r>
            </a:p>
            <a:p>
              <a:pPr>
                <a:lnSpc>
                  <a:spcPts val="3840"/>
                </a:lnSpc>
              </a:pPr>
              <a:endParaRPr lang="en-US" sz="3200" spc="160" dirty="0">
                <a:solidFill>
                  <a:srgbClr val="000000"/>
                </a:solidFill>
                <a:latin typeface="Ubuntu" panose="020B0604020202020204" charset="0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2234575"/>
              <a:ext cx="7185343" cy="6396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52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9716477" y="6452263"/>
            <a:ext cx="1096910" cy="1135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7000" spc="350">
                <a:solidFill>
                  <a:srgbClr val="FF2870"/>
                </a:solidFill>
                <a:latin typeface="Glacial Indifference Bold"/>
              </a:rPr>
              <a:t>4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194387" y="6674496"/>
            <a:ext cx="5886167" cy="1939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40"/>
              </a:lnSpc>
            </a:pPr>
            <a:r>
              <a:rPr lang="en-US" sz="3200" spc="160" dirty="0" err="1">
                <a:solidFill>
                  <a:srgbClr val="000000"/>
                </a:solidFill>
                <a:latin typeface="Ubuntu" panose="020B0604020202020204" charset="0"/>
              </a:rPr>
              <a:t>Обучить</a:t>
            </a:r>
            <a:r>
              <a:rPr lang="en-US" sz="3200" spc="160" dirty="0">
                <a:solidFill>
                  <a:srgbClr val="000000"/>
                </a:solidFill>
                <a:latin typeface="Ubuntu" panose="020B0604020202020204" charset="0"/>
              </a:rPr>
              <a:t> </a:t>
            </a:r>
            <a:r>
              <a:rPr lang="en-US" sz="3200" spc="160" dirty="0" err="1">
                <a:solidFill>
                  <a:srgbClr val="000000"/>
                </a:solidFill>
                <a:latin typeface="Ubuntu" panose="020B0604020202020204" charset="0"/>
              </a:rPr>
              <a:t>использованию</a:t>
            </a:r>
            <a:r>
              <a:rPr lang="en-US" sz="3200" spc="160" dirty="0">
                <a:solidFill>
                  <a:srgbClr val="000000"/>
                </a:solidFill>
                <a:latin typeface="Ubuntu" panose="020B0604020202020204" charset="0"/>
              </a:rPr>
              <a:t> </a:t>
            </a:r>
            <a:r>
              <a:rPr lang="en-US" sz="3200" spc="160" dirty="0" err="1">
                <a:solidFill>
                  <a:srgbClr val="000000"/>
                </a:solidFill>
                <a:latin typeface="Ubuntu" panose="020B0604020202020204" charset="0"/>
              </a:rPr>
              <a:t>современных</a:t>
            </a:r>
            <a:r>
              <a:rPr lang="en-US" sz="3200" spc="160" dirty="0">
                <a:solidFill>
                  <a:srgbClr val="000000"/>
                </a:solidFill>
                <a:latin typeface="Ubuntu" panose="020B0604020202020204" charset="0"/>
              </a:rPr>
              <a:t> </a:t>
            </a:r>
            <a:r>
              <a:rPr lang="en-US" sz="3200" spc="160" dirty="0" err="1">
                <a:solidFill>
                  <a:srgbClr val="000000"/>
                </a:solidFill>
                <a:latin typeface="Ubuntu" panose="020B0604020202020204" charset="0"/>
              </a:rPr>
              <a:t>средств</a:t>
            </a:r>
            <a:r>
              <a:rPr lang="en-US" sz="3200" spc="160" dirty="0">
                <a:solidFill>
                  <a:srgbClr val="000000"/>
                </a:solidFill>
                <a:latin typeface="Ubuntu" panose="020B0604020202020204" charset="0"/>
              </a:rPr>
              <a:t> </a:t>
            </a:r>
            <a:r>
              <a:rPr lang="en-US" sz="3200" spc="160" dirty="0" err="1">
                <a:solidFill>
                  <a:srgbClr val="000000"/>
                </a:solidFill>
                <a:latin typeface="Ubuntu" panose="020B0604020202020204" charset="0"/>
              </a:rPr>
              <a:t>связи</a:t>
            </a:r>
            <a:r>
              <a:rPr lang="en-US" sz="3200" spc="160" dirty="0">
                <a:solidFill>
                  <a:srgbClr val="000000"/>
                </a:solidFill>
                <a:latin typeface="Ubuntu" panose="020B0604020202020204" charset="0"/>
              </a:rPr>
              <a:t> и </a:t>
            </a:r>
            <a:r>
              <a:rPr lang="en-US" sz="3200" spc="160" dirty="0" err="1">
                <a:solidFill>
                  <a:srgbClr val="000000"/>
                </a:solidFill>
                <a:latin typeface="Ubuntu" panose="020B0604020202020204" charset="0"/>
              </a:rPr>
              <a:t>коммуникации</a:t>
            </a:r>
            <a:r>
              <a:rPr lang="en-US" sz="3200" spc="160" dirty="0">
                <a:solidFill>
                  <a:srgbClr val="000000"/>
                </a:solidFill>
                <a:latin typeface="Ubuntu" panose="020B0604020202020204" charset="0"/>
              </a:rPr>
              <a:t>;</a:t>
            </a:r>
          </a:p>
          <a:p>
            <a:pPr>
              <a:lnSpc>
                <a:spcPts val="3840"/>
              </a:lnSpc>
            </a:pPr>
            <a:endParaRPr lang="en-US" sz="3200" spc="160" dirty="0">
              <a:solidFill>
                <a:srgbClr val="000000"/>
              </a:solidFill>
              <a:latin typeface="Ubuntu" panose="020B0604020202020204" charset="0"/>
            </a:endParaRPr>
          </a:p>
        </p:txBody>
      </p:sp>
      <p:sp>
        <p:nvSpPr>
          <p:cNvPr id="15" name="AutoShape 4"/>
          <p:cNvSpPr/>
          <p:nvPr/>
        </p:nvSpPr>
        <p:spPr>
          <a:xfrm>
            <a:off x="1790700" y="2591464"/>
            <a:ext cx="7381899" cy="85940"/>
          </a:xfrm>
          <a:prstGeom prst="rect">
            <a:avLst/>
          </a:prstGeom>
          <a:solidFill>
            <a:srgbClr val="FFE148"/>
          </a:solid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90700" y="1294022"/>
            <a:ext cx="7381899" cy="2750718"/>
            <a:chOff x="0" y="57149"/>
            <a:chExt cx="9842532" cy="3667625"/>
          </a:xfrm>
        </p:grpSpPr>
        <p:sp>
          <p:nvSpPr>
            <p:cNvPr id="3" name="TextBox 3"/>
            <p:cNvSpPr txBox="1"/>
            <p:nvPr/>
          </p:nvSpPr>
          <p:spPr>
            <a:xfrm>
              <a:off x="0" y="57149"/>
              <a:ext cx="9842532" cy="30093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800"/>
                </a:lnSpc>
              </a:pPr>
              <a:r>
                <a:rPr lang="ru-RU" sz="8000" b="1" spc="200" dirty="0" smtClean="0">
                  <a:solidFill>
                    <a:srgbClr val="FF2870"/>
                  </a:solidFill>
                  <a:latin typeface="Glacial Indifference Bold"/>
                </a:rPr>
                <a:t>НАШЕ ПРЕДЛОЖЕНИЕ</a:t>
              </a:r>
              <a:endParaRPr lang="en-US" sz="8000" b="1" spc="200" dirty="0">
                <a:solidFill>
                  <a:srgbClr val="FF2870"/>
                </a:solidFill>
                <a:latin typeface="Glacial Indifference Bold"/>
              </a:endParaRPr>
            </a:p>
          </p:txBody>
        </p:sp>
        <p:sp>
          <p:nvSpPr>
            <p:cNvPr id="4" name="AutoShape 4"/>
            <p:cNvSpPr/>
            <p:nvPr/>
          </p:nvSpPr>
          <p:spPr>
            <a:xfrm>
              <a:off x="0" y="3610187"/>
              <a:ext cx="9842532" cy="114587"/>
            </a:xfrm>
            <a:prstGeom prst="rect">
              <a:avLst/>
            </a:prstGeom>
            <a:solidFill>
              <a:srgbClr val="FFE148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203512">
            <a:off x="12451296" y="-3621420"/>
            <a:ext cx="11673409" cy="887179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510185">
            <a:off x="11015290" y="8919377"/>
            <a:ext cx="9057519" cy="665727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1" y="4540087"/>
            <a:ext cx="14744700" cy="4001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48000" lvl="1" indent="-756000">
              <a:lnSpc>
                <a:spcPts val="504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sz="3700" dirty="0" err="1" smtClean="0">
                <a:solidFill>
                  <a:srgbClr val="000000"/>
                </a:solidFill>
                <a:latin typeface="Ubuntu" panose="020B0604020202020204" charset="0"/>
              </a:rPr>
              <a:t>Образовательная</a:t>
            </a:r>
            <a:r>
              <a:rPr lang="en-US" sz="3700" dirty="0" smtClean="0">
                <a:solidFill>
                  <a:srgbClr val="000000"/>
                </a:solidFill>
                <a:latin typeface="Ubuntu" panose="020B0604020202020204" charset="0"/>
              </a:rPr>
              <a:t> </a:t>
            </a:r>
            <a:r>
              <a:rPr lang="en-US" sz="3700" dirty="0" err="1">
                <a:solidFill>
                  <a:srgbClr val="000000"/>
                </a:solidFill>
                <a:latin typeface="Ubuntu" panose="020B0604020202020204" charset="0"/>
              </a:rPr>
              <a:t>игра</a:t>
            </a:r>
            <a:r>
              <a:rPr lang="en-US" sz="3700" dirty="0">
                <a:solidFill>
                  <a:srgbClr val="000000"/>
                </a:solidFill>
                <a:latin typeface="Ubuntu" panose="020B0604020202020204" charset="0"/>
              </a:rPr>
              <a:t>, </a:t>
            </a:r>
            <a:r>
              <a:rPr lang="en-US" sz="3700" dirty="0" err="1">
                <a:solidFill>
                  <a:srgbClr val="000000"/>
                </a:solidFill>
                <a:latin typeface="Ubuntu" panose="020B0604020202020204" charset="0"/>
              </a:rPr>
              <a:t>которая</a:t>
            </a:r>
            <a:r>
              <a:rPr lang="en-US" sz="3700" dirty="0">
                <a:solidFill>
                  <a:srgbClr val="000000"/>
                </a:solidFill>
                <a:latin typeface="Ubuntu" panose="020B0604020202020204" charset="0"/>
              </a:rPr>
              <a:t> </a:t>
            </a:r>
            <a:r>
              <a:rPr lang="en-US" sz="3700" dirty="0" err="1">
                <a:solidFill>
                  <a:srgbClr val="000000"/>
                </a:solidFill>
                <a:latin typeface="Ubuntu" panose="020B0604020202020204" charset="0"/>
              </a:rPr>
              <a:t>содержит</a:t>
            </a:r>
            <a:r>
              <a:rPr lang="en-US" sz="3700" dirty="0">
                <a:solidFill>
                  <a:srgbClr val="000000"/>
                </a:solidFill>
                <a:latin typeface="Ubuntu" panose="020B0604020202020204" charset="0"/>
              </a:rPr>
              <a:t> </a:t>
            </a:r>
            <a:r>
              <a:rPr lang="en-US" sz="3700" dirty="0" err="1">
                <a:solidFill>
                  <a:srgbClr val="000000"/>
                </a:solidFill>
                <a:latin typeface="Ubuntu" panose="020B0604020202020204" charset="0"/>
              </a:rPr>
              <a:t>теоретическую</a:t>
            </a:r>
            <a:r>
              <a:rPr lang="en-US" sz="3700" dirty="0">
                <a:solidFill>
                  <a:srgbClr val="000000"/>
                </a:solidFill>
                <a:latin typeface="Ubuntu" panose="020B0604020202020204" charset="0"/>
              </a:rPr>
              <a:t> </a:t>
            </a:r>
            <a:r>
              <a:rPr lang="en-US" sz="3700" dirty="0" err="1">
                <a:solidFill>
                  <a:srgbClr val="000000"/>
                </a:solidFill>
                <a:latin typeface="Ubuntu" panose="020B0604020202020204" charset="0"/>
              </a:rPr>
              <a:t>информацию</a:t>
            </a:r>
            <a:r>
              <a:rPr lang="en-US" sz="3700" dirty="0">
                <a:solidFill>
                  <a:srgbClr val="000000"/>
                </a:solidFill>
                <a:latin typeface="Ubuntu" panose="020B0604020202020204" charset="0"/>
              </a:rPr>
              <a:t>, и </a:t>
            </a:r>
            <a:r>
              <a:rPr lang="en-US" sz="3700" i="1" dirty="0" err="1">
                <a:solidFill>
                  <a:srgbClr val="000000"/>
                </a:solidFill>
                <a:latin typeface="Ubuntu" panose="020B0604020202020204" charset="0"/>
              </a:rPr>
              <a:t>интерактивное</a:t>
            </a:r>
            <a:r>
              <a:rPr lang="en-US" sz="3700" dirty="0">
                <a:solidFill>
                  <a:srgbClr val="000000"/>
                </a:solidFill>
                <a:latin typeface="Ubuntu" panose="020B0604020202020204" charset="0"/>
              </a:rPr>
              <a:t> </a:t>
            </a:r>
            <a:r>
              <a:rPr lang="en-US" sz="3700" dirty="0" err="1">
                <a:solidFill>
                  <a:srgbClr val="000000"/>
                </a:solidFill>
                <a:latin typeface="Ubuntu" panose="020B0604020202020204" charset="0"/>
              </a:rPr>
              <a:t>тестирование</a:t>
            </a:r>
            <a:r>
              <a:rPr lang="en-US" sz="3700" dirty="0">
                <a:solidFill>
                  <a:srgbClr val="000000"/>
                </a:solidFill>
                <a:latin typeface="Ubuntu" panose="020B0604020202020204" charset="0"/>
              </a:rPr>
              <a:t>. </a:t>
            </a:r>
          </a:p>
          <a:p>
            <a:pPr marL="648000" lvl="1" indent="-756000">
              <a:lnSpc>
                <a:spcPts val="504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3700" dirty="0" err="1" smtClean="0">
                <a:solidFill>
                  <a:srgbClr val="000000"/>
                </a:solidFill>
                <a:latin typeface="Ubuntu" panose="020B0604020202020204" charset="0"/>
              </a:rPr>
              <a:t>По</a:t>
            </a:r>
            <a:r>
              <a:rPr lang="en-US" sz="3700" dirty="0" smtClean="0">
                <a:solidFill>
                  <a:srgbClr val="000000"/>
                </a:solidFill>
                <a:latin typeface="Ubuntu" panose="020B0604020202020204" charset="0"/>
              </a:rPr>
              <a:t> </a:t>
            </a:r>
            <a:r>
              <a:rPr lang="en-US" sz="3700" dirty="0" err="1">
                <a:solidFill>
                  <a:srgbClr val="000000"/>
                </a:solidFill>
                <a:latin typeface="Ubuntu" panose="020B0604020202020204" charset="0"/>
              </a:rPr>
              <a:t>мере</a:t>
            </a:r>
            <a:r>
              <a:rPr lang="en-US" sz="3700" dirty="0">
                <a:solidFill>
                  <a:srgbClr val="000000"/>
                </a:solidFill>
                <a:latin typeface="Ubuntu" panose="020B0604020202020204" charset="0"/>
              </a:rPr>
              <a:t> </a:t>
            </a:r>
            <a:r>
              <a:rPr lang="en-US" sz="3700" dirty="0" err="1">
                <a:solidFill>
                  <a:srgbClr val="000000"/>
                </a:solidFill>
                <a:latin typeface="Ubuntu" panose="020B0604020202020204" charset="0"/>
              </a:rPr>
              <a:t>прохождения</a:t>
            </a:r>
            <a:r>
              <a:rPr lang="en-US" sz="3700" dirty="0">
                <a:solidFill>
                  <a:srgbClr val="000000"/>
                </a:solidFill>
                <a:latin typeface="Ubuntu" panose="020B0604020202020204" charset="0"/>
              </a:rPr>
              <a:t> </a:t>
            </a:r>
            <a:r>
              <a:rPr lang="en-US" sz="3700" dirty="0" err="1">
                <a:solidFill>
                  <a:srgbClr val="000000"/>
                </a:solidFill>
                <a:latin typeface="Ubuntu" panose="020B0604020202020204" charset="0"/>
              </a:rPr>
              <a:t>курса</a:t>
            </a:r>
            <a:r>
              <a:rPr lang="en-US" sz="3700" dirty="0">
                <a:solidFill>
                  <a:srgbClr val="000000"/>
                </a:solidFill>
                <a:latin typeface="Ubuntu" panose="020B0604020202020204" charset="0"/>
              </a:rPr>
              <a:t> и </a:t>
            </a:r>
            <a:r>
              <a:rPr lang="en-US" sz="3700" dirty="0" err="1">
                <a:solidFill>
                  <a:srgbClr val="000000"/>
                </a:solidFill>
                <a:latin typeface="Ubuntu" panose="020B0604020202020204" charset="0"/>
              </a:rPr>
              <a:t>выполнения</a:t>
            </a:r>
            <a:r>
              <a:rPr lang="en-US" sz="3700" dirty="0">
                <a:solidFill>
                  <a:srgbClr val="000000"/>
                </a:solidFill>
                <a:latin typeface="Ubuntu" panose="020B0604020202020204" charset="0"/>
              </a:rPr>
              <a:t> </a:t>
            </a:r>
            <a:r>
              <a:rPr lang="en-US" sz="3700" dirty="0" err="1">
                <a:solidFill>
                  <a:srgbClr val="000000"/>
                </a:solidFill>
                <a:latin typeface="Ubuntu" panose="020B0604020202020204" charset="0"/>
              </a:rPr>
              <a:t>тестов</a:t>
            </a:r>
            <a:r>
              <a:rPr lang="en-US" sz="3700" dirty="0">
                <a:solidFill>
                  <a:srgbClr val="000000"/>
                </a:solidFill>
                <a:latin typeface="Ubuntu" panose="020B0604020202020204" charset="0"/>
              </a:rPr>
              <a:t> в </a:t>
            </a:r>
            <a:r>
              <a:rPr lang="en-US" sz="3700" dirty="0" err="1">
                <a:solidFill>
                  <a:srgbClr val="000000"/>
                </a:solidFill>
                <a:latin typeface="Ubuntu" panose="020B0604020202020204" charset="0"/>
              </a:rPr>
              <a:t>главном</a:t>
            </a:r>
            <a:r>
              <a:rPr lang="en-US" sz="3700" dirty="0">
                <a:solidFill>
                  <a:srgbClr val="000000"/>
                </a:solidFill>
                <a:latin typeface="Ubuntu" panose="020B0604020202020204" charset="0"/>
              </a:rPr>
              <a:t> </a:t>
            </a:r>
            <a:r>
              <a:rPr lang="en-US" sz="3700" dirty="0" err="1">
                <a:solidFill>
                  <a:srgbClr val="000000"/>
                </a:solidFill>
                <a:latin typeface="Ubuntu" panose="020B0604020202020204" charset="0"/>
              </a:rPr>
              <a:t>меню</a:t>
            </a:r>
            <a:r>
              <a:rPr lang="en-US" sz="3700" dirty="0">
                <a:solidFill>
                  <a:srgbClr val="000000"/>
                </a:solidFill>
                <a:latin typeface="Ubuntu" panose="020B0604020202020204" charset="0"/>
              </a:rPr>
              <a:t> </a:t>
            </a:r>
            <a:r>
              <a:rPr lang="en-US" sz="3700" dirty="0" err="1">
                <a:solidFill>
                  <a:srgbClr val="000000"/>
                </a:solidFill>
                <a:latin typeface="Ubuntu" panose="020B0604020202020204" charset="0"/>
              </a:rPr>
              <a:t>будет</a:t>
            </a:r>
            <a:r>
              <a:rPr lang="en-US" sz="3700" dirty="0">
                <a:solidFill>
                  <a:srgbClr val="000000"/>
                </a:solidFill>
                <a:latin typeface="Ubuntu" panose="020B0604020202020204" charset="0"/>
              </a:rPr>
              <a:t> </a:t>
            </a:r>
            <a:r>
              <a:rPr lang="en-US" sz="3700" dirty="0" err="1">
                <a:solidFill>
                  <a:srgbClr val="000000"/>
                </a:solidFill>
                <a:latin typeface="Ubuntu" panose="020B0604020202020204" charset="0"/>
              </a:rPr>
              <a:t>отображаться</a:t>
            </a:r>
            <a:r>
              <a:rPr lang="en-US" sz="3700" dirty="0">
                <a:solidFill>
                  <a:srgbClr val="000000"/>
                </a:solidFill>
                <a:latin typeface="Ubuntu" panose="020B0604020202020204" charset="0"/>
              </a:rPr>
              <a:t> </a:t>
            </a:r>
            <a:r>
              <a:rPr lang="en-US" sz="3700" dirty="0" err="1">
                <a:solidFill>
                  <a:srgbClr val="000000"/>
                </a:solidFill>
                <a:latin typeface="Ubuntu" panose="020B0604020202020204" charset="0"/>
              </a:rPr>
              <a:t>прогресс</a:t>
            </a:r>
            <a:r>
              <a:rPr lang="en-US" sz="3700" dirty="0">
                <a:solidFill>
                  <a:srgbClr val="000000"/>
                </a:solidFill>
                <a:latin typeface="Ubuntu" panose="020B0604020202020204" charset="0"/>
              </a:rPr>
              <a:t> и </a:t>
            </a:r>
            <a:r>
              <a:rPr lang="en-US" sz="3700" dirty="0" err="1">
                <a:solidFill>
                  <a:srgbClr val="000000"/>
                </a:solidFill>
                <a:latin typeface="Ubuntu" panose="020B0604020202020204" charset="0"/>
              </a:rPr>
              <a:t>статистика</a:t>
            </a:r>
            <a:r>
              <a:rPr lang="en-US" sz="3700" dirty="0">
                <a:solidFill>
                  <a:srgbClr val="000000"/>
                </a:solidFill>
                <a:latin typeface="Ubuntu" panose="020B0604020202020204" charset="0"/>
              </a:rPr>
              <a:t> </a:t>
            </a:r>
            <a:r>
              <a:rPr lang="en-US" sz="3700" dirty="0" err="1">
                <a:solidFill>
                  <a:srgbClr val="000000"/>
                </a:solidFill>
                <a:latin typeface="Ubuntu" panose="020B0604020202020204" charset="0"/>
              </a:rPr>
              <a:t>по</a:t>
            </a:r>
            <a:r>
              <a:rPr lang="en-US" sz="3700" dirty="0">
                <a:solidFill>
                  <a:srgbClr val="000000"/>
                </a:solidFill>
                <a:latin typeface="Ubuntu" panose="020B0604020202020204" charset="0"/>
              </a:rPr>
              <a:t> </a:t>
            </a:r>
            <a:r>
              <a:rPr lang="en-US" sz="3700" dirty="0" err="1">
                <a:solidFill>
                  <a:srgbClr val="000000"/>
                </a:solidFill>
                <a:latin typeface="Ubuntu" panose="020B0604020202020204" charset="0"/>
              </a:rPr>
              <a:t>пройденному</a:t>
            </a:r>
            <a:r>
              <a:rPr lang="en-US" sz="3700" dirty="0">
                <a:solidFill>
                  <a:srgbClr val="000000"/>
                </a:solidFill>
                <a:latin typeface="Ubuntu" panose="020B0604020202020204" charset="0"/>
              </a:rPr>
              <a:t> </a:t>
            </a:r>
            <a:r>
              <a:rPr lang="en-US" sz="3700" dirty="0" err="1">
                <a:solidFill>
                  <a:srgbClr val="000000"/>
                </a:solidFill>
                <a:latin typeface="Ubuntu" panose="020B0604020202020204" charset="0"/>
              </a:rPr>
              <a:t>материалу</a:t>
            </a:r>
            <a:r>
              <a:rPr lang="en-US" sz="3700" dirty="0">
                <a:solidFill>
                  <a:srgbClr val="000000"/>
                </a:solidFill>
                <a:latin typeface="Ubuntu" panose="020B0604020202020204" charset="0"/>
              </a:rPr>
              <a:t>.</a:t>
            </a:r>
          </a:p>
          <a:p>
            <a:pPr>
              <a:lnSpc>
                <a:spcPts val="5040"/>
              </a:lnSpc>
              <a:spcBef>
                <a:spcPct val="0"/>
              </a:spcBef>
            </a:pPr>
            <a:endParaRPr lang="en-US" sz="3700" dirty="0">
              <a:solidFill>
                <a:srgbClr val="000000"/>
              </a:solidFill>
              <a:latin typeface="Ubuntu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320" y="1988712"/>
            <a:ext cx="6561441" cy="65614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9136994">
            <a:off x="-4597759" y="6083077"/>
            <a:ext cx="8790865" cy="751619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4380358">
            <a:off x="15697024" y="-2023056"/>
            <a:ext cx="4008405" cy="4688193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006289" y="2284710"/>
            <a:ext cx="4175312" cy="115590"/>
          </a:xfrm>
          <a:prstGeom prst="rect">
            <a:avLst/>
          </a:prstGeom>
          <a:solidFill>
            <a:srgbClr val="FFE148"/>
          </a:solidFill>
        </p:spPr>
      </p:sp>
      <p:sp>
        <p:nvSpPr>
          <p:cNvPr id="6" name="TextBox 6"/>
          <p:cNvSpPr txBox="1"/>
          <p:nvPr/>
        </p:nvSpPr>
        <p:spPr>
          <a:xfrm>
            <a:off x="1028700" y="1104900"/>
            <a:ext cx="8543127" cy="117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53"/>
              </a:lnSpc>
            </a:pPr>
            <a:r>
              <a:rPr lang="ru-RU" sz="8321" b="1" spc="208" dirty="0" smtClean="0">
                <a:solidFill>
                  <a:srgbClr val="FF2870"/>
                </a:solidFill>
                <a:latin typeface="Glacial Indifference Bold"/>
              </a:rPr>
              <a:t>МАКЕТЫ</a:t>
            </a:r>
            <a:endParaRPr lang="en-US" sz="8321" b="1" spc="208" dirty="0">
              <a:solidFill>
                <a:srgbClr val="FF2870"/>
              </a:solidFill>
              <a:latin typeface="Glacial Indifference Bold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2748" y="876300"/>
            <a:ext cx="4461471" cy="878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8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250</Words>
  <Application>Microsoft Office PowerPoint</Application>
  <PresentationFormat>Произвольный</PresentationFormat>
  <Paragraphs>49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Ubuntu</vt:lpstr>
      <vt:lpstr>Arial</vt:lpstr>
      <vt:lpstr>Glacial Indifference Bold</vt:lpstr>
      <vt:lpstr>Calibri</vt:lpstr>
      <vt:lpstr>HK Grotesk Light Bold</vt:lpstr>
      <vt:lpstr>Glacial Indifference</vt:lpstr>
      <vt:lpstr>HK Grotesk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Company Report</dc:title>
  <dc:creator>Andrey</dc:creator>
  <cp:lastModifiedBy>Andrey</cp:lastModifiedBy>
  <cp:revision>16</cp:revision>
  <dcterms:created xsi:type="dcterms:W3CDTF">2006-08-16T00:00:00Z</dcterms:created>
  <dcterms:modified xsi:type="dcterms:W3CDTF">2020-01-16T07:34:47Z</dcterms:modified>
  <dc:identifier>DADufGuQzSo</dc:identifier>
</cp:coreProperties>
</file>