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Третьяков" initials="МТ" lastIdx="1" clrIdx="0">
    <p:extLst>
      <p:ext uri="{19B8F6BF-5375-455C-9EA6-DF929625EA0E}">
        <p15:presenceInfo xmlns:p15="http://schemas.microsoft.com/office/powerpoint/2012/main" userId="b369b5b4cc0f91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B1DD-D201-4424-88EB-4C56E79268BF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5356C9-066B-460B-8D77-9AF6D933BE1D}">
      <dgm:prSet phldrT="[Текст]"/>
      <dgm:spPr/>
      <dgm:t>
        <a:bodyPr/>
        <a:lstStyle/>
        <a:p>
          <a:r>
            <a:rPr lang="ru-RU" dirty="0"/>
            <a:t>Главная информация</a:t>
          </a:r>
        </a:p>
      </dgm:t>
    </dgm:pt>
    <dgm:pt modelId="{360DFF60-A8C3-4435-B713-43F21B132E52}" type="parTrans" cxnId="{1DC78DB3-EB82-4E3C-97B8-CFB895999ABA}">
      <dgm:prSet/>
      <dgm:spPr/>
      <dgm:t>
        <a:bodyPr/>
        <a:lstStyle/>
        <a:p>
          <a:endParaRPr lang="ru-RU"/>
        </a:p>
      </dgm:t>
    </dgm:pt>
    <dgm:pt modelId="{266907E7-CBBC-4232-83F8-82A8576DCE8B}" type="sibTrans" cxnId="{1DC78DB3-EB82-4E3C-97B8-CFB895999ABA}">
      <dgm:prSet/>
      <dgm:spPr/>
      <dgm:t>
        <a:bodyPr/>
        <a:lstStyle/>
        <a:p>
          <a:endParaRPr lang="ru-RU"/>
        </a:p>
      </dgm:t>
    </dgm:pt>
    <dgm:pt modelId="{7F9012F4-300B-464C-A98C-CE92668B56F7}">
      <dgm:prSet phldrT="[Текст]"/>
      <dgm:spPr/>
      <dgm:t>
        <a:bodyPr/>
        <a:lstStyle/>
        <a:p>
          <a:r>
            <a:rPr lang="ru-RU" dirty="0"/>
            <a:t>Мотивационная речь</a:t>
          </a:r>
        </a:p>
      </dgm:t>
    </dgm:pt>
    <dgm:pt modelId="{6BF176A0-B375-4F0A-A5D4-570C2E4C544D}" type="parTrans" cxnId="{24F54577-5C82-45BB-99A1-B34828C60F8F}">
      <dgm:prSet/>
      <dgm:spPr/>
      <dgm:t>
        <a:bodyPr/>
        <a:lstStyle/>
        <a:p>
          <a:endParaRPr lang="ru-RU"/>
        </a:p>
      </dgm:t>
    </dgm:pt>
    <dgm:pt modelId="{FF19711D-F364-44F7-969E-96C93B7CD624}" type="sibTrans" cxnId="{24F54577-5C82-45BB-99A1-B34828C60F8F}">
      <dgm:prSet/>
      <dgm:spPr/>
      <dgm:t>
        <a:bodyPr/>
        <a:lstStyle/>
        <a:p>
          <a:endParaRPr lang="ru-RU"/>
        </a:p>
      </dgm:t>
    </dgm:pt>
    <dgm:pt modelId="{6EB58715-56AC-4DDB-98B3-B24BC9304285}">
      <dgm:prSet phldrT="[Текст]"/>
      <dgm:spPr/>
      <dgm:t>
        <a:bodyPr/>
        <a:lstStyle/>
        <a:p>
          <a:r>
            <a:rPr lang="ru-RU" dirty="0"/>
            <a:t>Направления, дисциплины</a:t>
          </a:r>
        </a:p>
      </dgm:t>
    </dgm:pt>
    <dgm:pt modelId="{C68C9693-964D-4BFC-AEC3-277E8D0AF613}" type="parTrans" cxnId="{27F51AB9-74DA-41EC-99F9-2BF78E25BA55}">
      <dgm:prSet/>
      <dgm:spPr/>
      <dgm:t>
        <a:bodyPr/>
        <a:lstStyle/>
        <a:p>
          <a:endParaRPr lang="ru-RU"/>
        </a:p>
      </dgm:t>
    </dgm:pt>
    <dgm:pt modelId="{C3D3669C-8E6E-42BD-B15B-75A782880454}" type="sibTrans" cxnId="{27F51AB9-74DA-41EC-99F9-2BF78E25BA55}">
      <dgm:prSet/>
      <dgm:spPr/>
      <dgm:t>
        <a:bodyPr/>
        <a:lstStyle/>
        <a:p>
          <a:endParaRPr lang="ru-RU"/>
        </a:p>
      </dgm:t>
    </dgm:pt>
    <dgm:pt modelId="{47F1F6F5-E432-4532-AFEC-1548ACF404CB}">
      <dgm:prSet phldrT="[Текст]"/>
      <dgm:spPr/>
      <dgm:t>
        <a:bodyPr/>
        <a:lstStyle/>
        <a:p>
          <a:r>
            <a:rPr lang="ru-RU" dirty="0"/>
            <a:t>Отзывы</a:t>
          </a:r>
        </a:p>
      </dgm:t>
    </dgm:pt>
    <dgm:pt modelId="{C21D36EB-3DEB-4F73-8A43-3BAB90E70B8F}" type="parTrans" cxnId="{C41989C2-D2C4-4DB6-BE6A-6021863971E3}">
      <dgm:prSet/>
      <dgm:spPr/>
      <dgm:t>
        <a:bodyPr/>
        <a:lstStyle/>
        <a:p>
          <a:endParaRPr lang="ru-RU"/>
        </a:p>
      </dgm:t>
    </dgm:pt>
    <dgm:pt modelId="{DBE78481-BCE3-42D7-82A5-9EA1718D89EE}" type="sibTrans" cxnId="{C41989C2-D2C4-4DB6-BE6A-6021863971E3}">
      <dgm:prSet/>
      <dgm:spPr/>
      <dgm:t>
        <a:bodyPr/>
        <a:lstStyle/>
        <a:p>
          <a:endParaRPr lang="ru-RU"/>
        </a:p>
      </dgm:t>
    </dgm:pt>
    <dgm:pt modelId="{6E2EBDCE-3B4C-404D-B8F9-EA1DACC891A9}">
      <dgm:prSet phldrT="[Текст]"/>
      <dgm:spPr/>
      <dgm:t>
        <a:bodyPr/>
        <a:lstStyle/>
        <a:p>
          <a:r>
            <a:rPr lang="ru-RU" dirty="0"/>
            <a:t>Баллы прошлых лет</a:t>
          </a:r>
        </a:p>
      </dgm:t>
    </dgm:pt>
    <dgm:pt modelId="{3DAA3AB5-D825-469F-A514-AA6DCC604175}" type="parTrans" cxnId="{CB7FFEA1-D123-401F-A431-063DC3E221A5}">
      <dgm:prSet/>
      <dgm:spPr/>
      <dgm:t>
        <a:bodyPr/>
        <a:lstStyle/>
        <a:p>
          <a:endParaRPr lang="ru-RU"/>
        </a:p>
      </dgm:t>
    </dgm:pt>
    <dgm:pt modelId="{A824C2D4-5D82-4F44-9489-843D51BAEEC7}" type="sibTrans" cxnId="{CB7FFEA1-D123-401F-A431-063DC3E221A5}">
      <dgm:prSet/>
      <dgm:spPr/>
      <dgm:t>
        <a:bodyPr/>
        <a:lstStyle/>
        <a:p>
          <a:endParaRPr lang="ru-RU"/>
        </a:p>
      </dgm:t>
    </dgm:pt>
    <dgm:pt modelId="{10048139-B63C-4EB5-A8DF-859998AA8806}">
      <dgm:prSet/>
      <dgm:spPr/>
      <dgm:t>
        <a:bodyPr/>
        <a:lstStyle/>
        <a:p>
          <a:r>
            <a:rPr lang="ru-RU" dirty="0"/>
            <a:t>Контакты</a:t>
          </a:r>
        </a:p>
      </dgm:t>
    </dgm:pt>
    <dgm:pt modelId="{B0D7415C-487A-4C03-811F-613A97019A27}" type="parTrans" cxnId="{37C69F47-B3EC-4340-92B0-D1C9F89079B5}">
      <dgm:prSet/>
      <dgm:spPr/>
      <dgm:t>
        <a:bodyPr/>
        <a:lstStyle/>
        <a:p>
          <a:endParaRPr lang="ru-RU"/>
        </a:p>
      </dgm:t>
    </dgm:pt>
    <dgm:pt modelId="{BCDEEEE7-E6E6-4441-A2DF-856997CBF637}" type="sibTrans" cxnId="{37C69F47-B3EC-4340-92B0-D1C9F89079B5}">
      <dgm:prSet/>
      <dgm:spPr/>
      <dgm:t>
        <a:bodyPr/>
        <a:lstStyle/>
        <a:p>
          <a:endParaRPr lang="ru-RU"/>
        </a:p>
      </dgm:t>
    </dgm:pt>
    <dgm:pt modelId="{BCD57322-F864-4C12-A0DB-3CB59CB3B3D7}" type="pres">
      <dgm:prSet presAssocID="{9D60B1DD-D201-4424-88EB-4C56E79268BF}" presName="Name0" presStyleCnt="0">
        <dgm:presLayoutVars>
          <dgm:dir/>
          <dgm:resizeHandles val="exact"/>
        </dgm:presLayoutVars>
      </dgm:prSet>
      <dgm:spPr/>
    </dgm:pt>
    <dgm:pt modelId="{4C8A9573-41A2-4037-AB67-42A4E62B404A}" type="pres">
      <dgm:prSet presAssocID="{455356C9-066B-460B-8D77-9AF6D933BE1D}" presName="node" presStyleLbl="node1" presStyleIdx="0" presStyleCnt="6">
        <dgm:presLayoutVars>
          <dgm:bulletEnabled val="1"/>
        </dgm:presLayoutVars>
      </dgm:prSet>
      <dgm:spPr/>
    </dgm:pt>
    <dgm:pt modelId="{9B100E12-EC54-4960-ABA3-8D8937F391B7}" type="pres">
      <dgm:prSet presAssocID="{266907E7-CBBC-4232-83F8-82A8576DCE8B}" presName="sibTrans" presStyleLbl="sibTrans1D1" presStyleIdx="0" presStyleCnt="5"/>
      <dgm:spPr/>
    </dgm:pt>
    <dgm:pt modelId="{FFDDC452-00E3-422B-9637-D6B8782C223E}" type="pres">
      <dgm:prSet presAssocID="{266907E7-CBBC-4232-83F8-82A8576DCE8B}" presName="connectorText" presStyleLbl="sibTrans1D1" presStyleIdx="0" presStyleCnt="5"/>
      <dgm:spPr/>
    </dgm:pt>
    <dgm:pt modelId="{501A2ADB-982B-46EF-9B80-9E432A7A86F6}" type="pres">
      <dgm:prSet presAssocID="{7F9012F4-300B-464C-A98C-CE92668B56F7}" presName="node" presStyleLbl="node1" presStyleIdx="1" presStyleCnt="6">
        <dgm:presLayoutVars>
          <dgm:bulletEnabled val="1"/>
        </dgm:presLayoutVars>
      </dgm:prSet>
      <dgm:spPr/>
    </dgm:pt>
    <dgm:pt modelId="{D256CA9C-94EE-4C5A-B7AE-52038230D2B4}" type="pres">
      <dgm:prSet presAssocID="{FF19711D-F364-44F7-969E-96C93B7CD624}" presName="sibTrans" presStyleLbl="sibTrans1D1" presStyleIdx="1" presStyleCnt="5"/>
      <dgm:spPr/>
    </dgm:pt>
    <dgm:pt modelId="{52998387-8406-4E25-8A66-0D6DD628D777}" type="pres">
      <dgm:prSet presAssocID="{FF19711D-F364-44F7-969E-96C93B7CD624}" presName="connectorText" presStyleLbl="sibTrans1D1" presStyleIdx="1" presStyleCnt="5"/>
      <dgm:spPr/>
    </dgm:pt>
    <dgm:pt modelId="{D1E330F0-A982-4F84-B172-CA6471061E7A}" type="pres">
      <dgm:prSet presAssocID="{6EB58715-56AC-4DDB-98B3-B24BC9304285}" presName="node" presStyleLbl="node1" presStyleIdx="2" presStyleCnt="6">
        <dgm:presLayoutVars>
          <dgm:bulletEnabled val="1"/>
        </dgm:presLayoutVars>
      </dgm:prSet>
      <dgm:spPr/>
    </dgm:pt>
    <dgm:pt modelId="{53363801-FAF0-4AA2-BD86-6E06EBF73D7A}" type="pres">
      <dgm:prSet presAssocID="{C3D3669C-8E6E-42BD-B15B-75A782880454}" presName="sibTrans" presStyleLbl="sibTrans1D1" presStyleIdx="2" presStyleCnt="5"/>
      <dgm:spPr/>
    </dgm:pt>
    <dgm:pt modelId="{72F6FD90-49E7-424E-8C1B-7CC8860FA633}" type="pres">
      <dgm:prSet presAssocID="{C3D3669C-8E6E-42BD-B15B-75A782880454}" presName="connectorText" presStyleLbl="sibTrans1D1" presStyleIdx="2" presStyleCnt="5"/>
      <dgm:spPr/>
    </dgm:pt>
    <dgm:pt modelId="{E7F3C290-46C7-4841-A131-496C3CD03AEC}" type="pres">
      <dgm:prSet presAssocID="{47F1F6F5-E432-4532-AFEC-1548ACF404CB}" presName="node" presStyleLbl="node1" presStyleIdx="3" presStyleCnt="6">
        <dgm:presLayoutVars>
          <dgm:bulletEnabled val="1"/>
        </dgm:presLayoutVars>
      </dgm:prSet>
      <dgm:spPr/>
    </dgm:pt>
    <dgm:pt modelId="{A6C7BE2A-12BB-4578-AC7E-B4472AD0242F}" type="pres">
      <dgm:prSet presAssocID="{DBE78481-BCE3-42D7-82A5-9EA1718D89EE}" presName="sibTrans" presStyleLbl="sibTrans1D1" presStyleIdx="3" presStyleCnt="5"/>
      <dgm:spPr/>
    </dgm:pt>
    <dgm:pt modelId="{1DA5FFAF-E5D5-41AC-AFDD-1C4B48151F04}" type="pres">
      <dgm:prSet presAssocID="{DBE78481-BCE3-42D7-82A5-9EA1718D89EE}" presName="connectorText" presStyleLbl="sibTrans1D1" presStyleIdx="3" presStyleCnt="5"/>
      <dgm:spPr/>
    </dgm:pt>
    <dgm:pt modelId="{78A567A8-19B4-4DA0-9B70-793F6A799343}" type="pres">
      <dgm:prSet presAssocID="{6E2EBDCE-3B4C-404D-B8F9-EA1DACC891A9}" presName="node" presStyleLbl="node1" presStyleIdx="4" presStyleCnt="6">
        <dgm:presLayoutVars>
          <dgm:bulletEnabled val="1"/>
        </dgm:presLayoutVars>
      </dgm:prSet>
      <dgm:spPr/>
    </dgm:pt>
    <dgm:pt modelId="{9730BB13-43CE-405D-8A5D-EBD3B5CC9782}" type="pres">
      <dgm:prSet presAssocID="{A824C2D4-5D82-4F44-9489-843D51BAEEC7}" presName="sibTrans" presStyleLbl="sibTrans1D1" presStyleIdx="4" presStyleCnt="5"/>
      <dgm:spPr/>
    </dgm:pt>
    <dgm:pt modelId="{3A9DE4A9-387C-4A8C-A1C5-D28306680B64}" type="pres">
      <dgm:prSet presAssocID="{A824C2D4-5D82-4F44-9489-843D51BAEEC7}" presName="connectorText" presStyleLbl="sibTrans1D1" presStyleIdx="4" presStyleCnt="5"/>
      <dgm:spPr/>
    </dgm:pt>
    <dgm:pt modelId="{37613940-95D9-479E-B8DA-A735D7F89293}" type="pres">
      <dgm:prSet presAssocID="{10048139-B63C-4EB5-A8DF-859998AA8806}" presName="node" presStyleLbl="node1" presStyleIdx="5" presStyleCnt="6">
        <dgm:presLayoutVars>
          <dgm:bulletEnabled val="1"/>
        </dgm:presLayoutVars>
      </dgm:prSet>
      <dgm:spPr/>
    </dgm:pt>
  </dgm:ptLst>
  <dgm:cxnLst>
    <dgm:cxn modelId="{51A03604-DB74-4133-822B-585E4AE3ECF8}" type="presOf" srcId="{FF19711D-F364-44F7-969E-96C93B7CD624}" destId="{D256CA9C-94EE-4C5A-B7AE-52038230D2B4}" srcOrd="0" destOrd="0" presId="urn:microsoft.com/office/officeart/2005/8/layout/bProcess3"/>
    <dgm:cxn modelId="{D1F36B25-539E-4073-85F5-45C58A9C2A71}" type="presOf" srcId="{DBE78481-BCE3-42D7-82A5-9EA1718D89EE}" destId="{1DA5FFAF-E5D5-41AC-AFDD-1C4B48151F04}" srcOrd="1" destOrd="0" presId="urn:microsoft.com/office/officeart/2005/8/layout/bProcess3"/>
    <dgm:cxn modelId="{302BF429-0360-47B1-92DE-D8F09A700982}" type="presOf" srcId="{6EB58715-56AC-4DDB-98B3-B24BC9304285}" destId="{D1E330F0-A982-4F84-B172-CA6471061E7A}" srcOrd="0" destOrd="0" presId="urn:microsoft.com/office/officeart/2005/8/layout/bProcess3"/>
    <dgm:cxn modelId="{0788ED34-719E-48E4-8ABE-078BA3202E62}" type="presOf" srcId="{47F1F6F5-E432-4532-AFEC-1548ACF404CB}" destId="{E7F3C290-46C7-4841-A131-496C3CD03AEC}" srcOrd="0" destOrd="0" presId="urn:microsoft.com/office/officeart/2005/8/layout/bProcess3"/>
    <dgm:cxn modelId="{37C69F47-B3EC-4340-92B0-D1C9F89079B5}" srcId="{9D60B1DD-D201-4424-88EB-4C56E79268BF}" destId="{10048139-B63C-4EB5-A8DF-859998AA8806}" srcOrd="5" destOrd="0" parTransId="{B0D7415C-487A-4C03-811F-613A97019A27}" sibTransId="{BCDEEEE7-E6E6-4441-A2DF-856997CBF637}"/>
    <dgm:cxn modelId="{776D2F69-FCD8-4976-86E9-C0C5C2237A25}" type="presOf" srcId="{FF19711D-F364-44F7-969E-96C93B7CD624}" destId="{52998387-8406-4E25-8A66-0D6DD628D777}" srcOrd="1" destOrd="0" presId="urn:microsoft.com/office/officeart/2005/8/layout/bProcess3"/>
    <dgm:cxn modelId="{24F54577-5C82-45BB-99A1-B34828C60F8F}" srcId="{9D60B1DD-D201-4424-88EB-4C56E79268BF}" destId="{7F9012F4-300B-464C-A98C-CE92668B56F7}" srcOrd="1" destOrd="0" parTransId="{6BF176A0-B375-4F0A-A5D4-570C2E4C544D}" sibTransId="{FF19711D-F364-44F7-969E-96C93B7CD624}"/>
    <dgm:cxn modelId="{6A037377-41D9-40DC-9D78-79A021A35DD5}" type="presOf" srcId="{455356C9-066B-460B-8D77-9AF6D933BE1D}" destId="{4C8A9573-41A2-4037-AB67-42A4E62B404A}" srcOrd="0" destOrd="0" presId="urn:microsoft.com/office/officeart/2005/8/layout/bProcess3"/>
    <dgm:cxn modelId="{0510D657-EDF8-460F-8734-4DA83F7A984D}" type="presOf" srcId="{6E2EBDCE-3B4C-404D-B8F9-EA1DACC891A9}" destId="{78A567A8-19B4-4DA0-9B70-793F6A799343}" srcOrd="0" destOrd="0" presId="urn:microsoft.com/office/officeart/2005/8/layout/bProcess3"/>
    <dgm:cxn modelId="{6C140087-F89E-40FB-B047-3AFE297B45FB}" type="presOf" srcId="{10048139-B63C-4EB5-A8DF-859998AA8806}" destId="{37613940-95D9-479E-B8DA-A735D7F89293}" srcOrd="0" destOrd="0" presId="urn:microsoft.com/office/officeart/2005/8/layout/bProcess3"/>
    <dgm:cxn modelId="{2444C28F-945D-4D93-AD5D-29E8E0333601}" type="presOf" srcId="{C3D3669C-8E6E-42BD-B15B-75A782880454}" destId="{53363801-FAF0-4AA2-BD86-6E06EBF73D7A}" srcOrd="0" destOrd="0" presId="urn:microsoft.com/office/officeart/2005/8/layout/bProcess3"/>
    <dgm:cxn modelId="{BB1C7091-81BF-4952-BD68-22725A101183}" type="presOf" srcId="{266907E7-CBBC-4232-83F8-82A8576DCE8B}" destId="{9B100E12-EC54-4960-ABA3-8D8937F391B7}" srcOrd="0" destOrd="0" presId="urn:microsoft.com/office/officeart/2005/8/layout/bProcess3"/>
    <dgm:cxn modelId="{E60A309B-6E30-477F-B31C-E234B731CEA6}" type="presOf" srcId="{9D60B1DD-D201-4424-88EB-4C56E79268BF}" destId="{BCD57322-F864-4C12-A0DB-3CB59CB3B3D7}" srcOrd="0" destOrd="0" presId="urn:microsoft.com/office/officeart/2005/8/layout/bProcess3"/>
    <dgm:cxn modelId="{CB7FFEA1-D123-401F-A431-063DC3E221A5}" srcId="{9D60B1DD-D201-4424-88EB-4C56E79268BF}" destId="{6E2EBDCE-3B4C-404D-B8F9-EA1DACC891A9}" srcOrd="4" destOrd="0" parTransId="{3DAA3AB5-D825-469F-A514-AA6DCC604175}" sibTransId="{A824C2D4-5D82-4F44-9489-843D51BAEEC7}"/>
    <dgm:cxn modelId="{1DC78DB3-EB82-4E3C-97B8-CFB895999ABA}" srcId="{9D60B1DD-D201-4424-88EB-4C56E79268BF}" destId="{455356C9-066B-460B-8D77-9AF6D933BE1D}" srcOrd="0" destOrd="0" parTransId="{360DFF60-A8C3-4435-B713-43F21B132E52}" sibTransId="{266907E7-CBBC-4232-83F8-82A8576DCE8B}"/>
    <dgm:cxn modelId="{6F1D1AB5-1E0E-4C0E-B868-54B5B97A2CBF}" type="presOf" srcId="{DBE78481-BCE3-42D7-82A5-9EA1718D89EE}" destId="{A6C7BE2A-12BB-4578-AC7E-B4472AD0242F}" srcOrd="0" destOrd="0" presId="urn:microsoft.com/office/officeart/2005/8/layout/bProcess3"/>
    <dgm:cxn modelId="{3A07C0B5-4886-4F99-895D-2BA37E80C93E}" type="presOf" srcId="{7F9012F4-300B-464C-A98C-CE92668B56F7}" destId="{501A2ADB-982B-46EF-9B80-9E432A7A86F6}" srcOrd="0" destOrd="0" presId="urn:microsoft.com/office/officeart/2005/8/layout/bProcess3"/>
    <dgm:cxn modelId="{27F51AB9-74DA-41EC-99F9-2BF78E25BA55}" srcId="{9D60B1DD-D201-4424-88EB-4C56E79268BF}" destId="{6EB58715-56AC-4DDB-98B3-B24BC9304285}" srcOrd="2" destOrd="0" parTransId="{C68C9693-964D-4BFC-AEC3-277E8D0AF613}" sibTransId="{C3D3669C-8E6E-42BD-B15B-75A782880454}"/>
    <dgm:cxn modelId="{C41989C2-D2C4-4DB6-BE6A-6021863971E3}" srcId="{9D60B1DD-D201-4424-88EB-4C56E79268BF}" destId="{47F1F6F5-E432-4532-AFEC-1548ACF404CB}" srcOrd="3" destOrd="0" parTransId="{C21D36EB-3DEB-4F73-8A43-3BAB90E70B8F}" sibTransId="{DBE78481-BCE3-42D7-82A5-9EA1718D89EE}"/>
    <dgm:cxn modelId="{DCEB0CD2-AAD2-42CA-AD8E-996855AD254B}" type="presOf" srcId="{C3D3669C-8E6E-42BD-B15B-75A782880454}" destId="{72F6FD90-49E7-424E-8C1B-7CC8860FA633}" srcOrd="1" destOrd="0" presId="urn:microsoft.com/office/officeart/2005/8/layout/bProcess3"/>
    <dgm:cxn modelId="{D2BBB1D2-909A-4E89-B436-79214A0B64F2}" type="presOf" srcId="{A824C2D4-5D82-4F44-9489-843D51BAEEC7}" destId="{9730BB13-43CE-405D-8A5D-EBD3B5CC9782}" srcOrd="0" destOrd="0" presId="urn:microsoft.com/office/officeart/2005/8/layout/bProcess3"/>
    <dgm:cxn modelId="{5F6101DB-0263-46A1-BD52-A1AB0B7295A0}" type="presOf" srcId="{266907E7-CBBC-4232-83F8-82A8576DCE8B}" destId="{FFDDC452-00E3-422B-9637-D6B8782C223E}" srcOrd="1" destOrd="0" presId="urn:microsoft.com/office/officeart/2005/8/layout/bProcess3"/>
    <dgm:cxn modelId="{D3A29FDE-F51E-402A-B418-12EF1A3FA9B4}" type="presOf" srcId="{A824C2D4-5D82-4F44-9489-843D51BAEEC7}" destId="{3A9DE4A9-387C-4A8C-A1C5-D28306680B64}" srcOrd="1" destOrd="0" presId="urn:microsoft.com/office/officeart/2005/8/layout/bProcess3"/>
    <dgm:cxn modelId="{2A5B66A3-856A-4B31-9A93-506335859C9B}" type="presParOf" srcId="{BCD57322-F864-4C12-A0DB-3CB59CB3B3D7}" destId="{4C8A9573-41A2-4037-AB67-42A4E62B404A}" srcOrd="0" destOrd="0" presId="urn:microsoft.com/office/officeart/2005/8/layout/bProcess3"/>
    <dgm:cxn modelId="{E9E50F33-4995-4E2A-B46F-7D59DFFBBCF5}" type="presParOf" srcId="{BCD57322-F864-4C12-A0DB-3CB59CB3B3D7}" destId="{9B100E12-EC54-4960-ABA3-8D8937F391B7}" srcOrd="1" destOrd="0" presId="urn:microsoft.com/office/officeart/2005/8/layout/bProcess3"/>
    <dgm:cxn modelId="{C1EADF4D-D4F3-44D9-BD23-1517D18EA11E}" type="presParOf" srcId="{9B100E12-EC54-4960-ABA3-8D8937F391B7}" destId="{FFDDC452-00E3-422B-9637-D6B8782C223E}" srcOrd="0" destOrd="0" presId="urn:microsoft.com/office/officeart/2005/8/layout/bProcess3"/>
    <dgm:cxn modelId="{52F230C4-89C0-463D-9A4A-E5131A996ED6}" type="presParOf" srcId="{BCD57322-F864-4C12-A0DB-3CB59CB3B3D7}" destId="{501A2ADB-982B-46EF-9B80-9E432A7A86F6}" srcOrd="2" destOrd="0" presId="urn:microsoft.com/office/officeart/2005/8/layout/bProcess3"/>
    <dgm:cxn modelId="{A27EC7CE-8FC5-40B4-A24D-099DD2D34206}" type="presParOf" srcId="{BCD57322-F864-4C12-A0DB-3CB59CB3B3D7}" destId="{D256CA9C-94EE-4C5A-B7AE-52038230D2B4}" srcOrd="3" destOrd="0" presId="urn:microsoft.com/office/officeart/2005/8/layout/bProcess3"/>
    <dgm:cxn modelId="{C3494B48-45D2-4B07-8972-701F429C27BA}" type="presParOf" srcId="{D256CA9C-94EE-4C5A-B7AE-52038230D2B4}" destId="{52998387-8406-4E25-8A66-0D6DD628D777}" srcOrd="0" destOrd="0" presId="urn:microsoft.com/office/officeart/2005/8/layout/bProcess3"/>
    <dgm:cxn modelId="{1E79D092-1713-4ACC-BB73-9647F0E89CE0}" type="presParOf" srcId="{BCD57322-F864-4C12-A0DB-3CB59CB3B3D7}" destId="{D1E330F0-A982-4F84-B172-CA6471061E7A}" srcOrd="4" destOrd="0" presId="urn:microsoft.com/office/officeart/2005/8/layout/bProcess3"/>
    <dgm:cxn modelId="{B4FE1CF3-E4E2-4E69-A925-10160DC4CD48}" type="presParOf" srcId="{BCD57322-F864-4C12-A0DB-3CB59CB3B3D7}" destId="{53363801-FAF0-4AA2-BD86-6E06EBF73D7A}" srcOrd="5" destOrd="0" presId="urn:microsoft.com/office/officeart/2005/8/layout/bProcess3"/>
    <dgm:cxn modelId="{6575ABD1-97DC-4AE1-997A-2DBD05EE569F}" type="presParOf" srcId="{53363801-FAF0-4AA2-BD86-6E06EBF73D7A}" destId="{72F6FD90-49E7-424E-8C1B-7CC8860FA633}" srcOrd="0" destOrd="0" presId="urn:microsoft.com/office/officeart/2005/8/layout/bProcess3"/>
    <dgm:cxn modelId="{28D8F6B2-ED14-46EF-9499-E3BF64B4AAF4}" type="presParOf" srcId="{BCD57322-F864-4C12-A0DB-3CB59CB3B3D7}" destId="{E7F3C290-46C7-4841-A131-496C3CD03AEC}" srcOrd="6" destOrd="0" presId="urn:microsoft.com/office/officeart/2005/8/layout/bProcess3"/>
    <dgm:cxn modelId="{E9A5FE33-6F2F-4CE1-8012-792C95B74E8A}" type="presParOf" srcId="{BCD57322-F864-4C12-A0DB-3CB59CB3B3D7}" destId="{A6C7BE2A-12BB-4578-AC7E-B4472AD0242F}" srcOrd="7" destOrd="0" presId="urn:microsoft.com/office/officeart/2005/8/layout/bProcess3"/>
    <dgm:cxn modelId="{DC5FD1DB-6602-4070-AD9A-8367C5F9F146}" type="presParOf" srcId="{A6C7BE2A-12BB-4578-AC7E-B4472AD0242F}" destId="{1DA5FFAF-E5D5-41AC-AFDD-1C4B48151F04}" srcOrd="0" destOrd="0" presId="urn:microsoft.com/office/officeart/2005/8/layout/bProcess3"/>
    <dgm:cxn modelId="{0BBB6001-F4CA-4A38-AC50-36642DCBA6E5}" type="presParOf" srcId="{BCD57322-F864-4C12-A0DB-3CB59CB3B3D7}" destId="{78A567A8-19B4-4DA0-9B70-793F6A799343}" srcOrd="8" destOrd="0" presId="urn:microsoft.com/office/officeart/2005/8/layout/bProcess3"/>
    <dgm:cxn modelId="{78A3F727-DC3D-4909-BCF6-5B41867CCB2D}" type="presParOf" srcId="{BCD57322-F864-4C12-A0DB-3CB59CB3B3D7}" destId="{9730BB13-43CE-405D-8A5D-EBD3B5CC9782}" srcOrd="9" destOrd="0" presId="urn:microsoft.com/office/officeart/2005/8/layout/bProcess3"/>
    <dgm:cxn modelId="{B0F703FA-4D42-4DC1-9893-A1C451387090}" type="presParOf" srcId="{9730BB13-43CE-405D-8A5D-EBD3B5CC9782}" destId="{3A9DE4A9-387C-4A8C-A1C5-D28306680B64}" srcOrd="0" destOrd="0" presId="urn:microsoft.com/office/officeart/2005/8/layout/bProcess3"/>
    <dgm:cxn modelId="{907A41B3-C92F-4EDF-AFD1-AC906D5604C9}" type="presParOf" srcId="{BCD57322-F864-4C12-A0DB-3CB59CB3B3D7}" destId="{37613940-95D9-479E-B8DA-A735D7F8929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00E12-EC54-4960-ABA3-8D8937F391B7}">
      <dsp:nvSpPr>
        <dsp:cNvPr id="0" name=""/>
        <dsp:cNvSpPr/>
      </dsp:nvSpPr>
      <dsp:spPr>
        <a:xfrm>
          <a:off x="3304152" y="1303977"/>
          <a:ext cx="727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7754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49070" y="1345906"/>
        <a:ext cx="37917" cy="7583"/>
      </dsp:txXfrm>
    </dsp:sp>
    <dsp:sp modelId="{4C8A9573-41A2-4037-AB67-42A4E62B404A}">
      <dsp:nvSpPr>
        <dsp:cNvPr id="0" name=""/>
        <dsp:cNvSpPr/>
      </dsp:nvSpPr>
      <dsp:spPr>
        <a:xfrm>
          <a:off x="8759" y="360539"/>
          <a:ext cx="3297193" cy="19783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Главная информация</a:t>
          </a:r>
        </a:p>
      </dsp:txBody>
      <dsp:txXfrm>
        <a:off x="8759" y="360539"/>
        <a:ext cx="3297193" cy="1978315"/>
      </dsp:txXfrm>
    </dsp:sp>
    <dsp:sp modelId="{D256CA9C-94EE-4C5A-B7AE-52038230D2B4}">
      <dsp:nvSpPr>
        <dsp:cNvPr id="0" name=""/>
        <dsp:cNvSpPr/>
      </dsp:nvSpPr>
      <dsp:spPr>
        <a:xfrm>
          <a:off x="7359699" y="1303977"/>
          <a:ext cx="727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7754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704617" y="1345906"/>
        <a:ext cx="37917" cy="7583"/>
      </dsp:txXfrm>
    </dsp:sp>
    <dsp:sp modelId="{501A2ADB-982B-46EF-9B80-9E432A7A86F6}">
      <dsp:nvSpPr>
        <dsp:cNvPr id="0" name=""/>
        <dsp:cNvSpPr/>
      </dsp:nvSpPr>
      <dsp:spPr>
        <a:xfrm>
          <a:off x="4064306" y="360539"/>
          <a:ext cx="3297193" cy="19783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Мотивационная речь</a:t>
          </a:r>
        </a:p>
      </dsp:txBody>
      <dsp:txXfrm>
        <a:off x="4064306" y="360539"/>
        <a:ext cx="3297193" cy="1978315"/>
      </dsp:txXfrm>
    </dsp:sp>
    <dsp:sp modelId="{53363801-FAF0-4AA2-BD86-6E06EBF73D7A}">
      <dsp:nvSpPr>
        <dsp:cNvPr id="0" name=""/>
        <dsp:cNvSpPr/>
      </dsp:nvSpPr>
      <dsp:spPr>
        <a:xfrm>
          <a:off x="1657355" y="2337055"/>
          <a:ext cx="8111094" cy="727754"/>
        </a:xfrm>
        <a:custGeom>
          <a:avLst/>
          <a:gdLst/>
          <a:ahLst/>
          <a:cxnLst/>
          <a:rect l="0" t="0" r="0" b="0"/>
          <a:pathLst>
            <a:path>
              <a:moveTo>
                <a:pt x="8111094" y="0"/>
              </a:moveTo>
              <a:lnTo>
                <a:pt x="8111094" y="380977"/>
              </a:lnTo>
              <a:lnTo>
                <a:pt x="0" y="380977"/>
              </a:lnTo>
              <a:lnTo>
                <a:pt x="0" y="727754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509241" y="2697141"/>
        <a:ext cx="407323" cy="7583"/>
      </dsp:txXfrm>
    </dsp:sp>
    <dsp:sp modelId="{D1E330F0-A982-4F84-B172-CA6471061E7A}">
      <dsp:nvSpPr>
        <dsp:cNvPr id="0" name=""/>
        <dsp:cNvSpPr/>
      </dsp:nvSpPr>
      <dsp:spPr>
        <a:xfrm>
          <a:off x="8119853" y="360539"/>
          <a:ext cx="3297193" cy="19783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Направления, дисциплины</a:t>
          </a:r>
        </a:p>
      </dsp:txBody>
      <dsp:txXfrm>
        <a:off x="8119853" y="360539"/>
        <a:ext cx="3297193" cy="1978315"/>
      </dsp:txXfrm>
    </dsp:sp>
    <dsp:sp modelId="{A6C7BE2A-12BB-4578-AC7E-B4472AD0242F}">
      <dsp:nvSpPr>
        <dsp:cNvPr id="0" name=""/>
        <dsp:cNvSpPr/>
      </dsp:nvSpPr>
      <dsp:spPr>
        <a:xfrm>
          <a:off x="3304152" y="4040648"/>
          <a:ext cx="727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7754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49070" y="4082576"/>
        <a:ext cx="37917" cy="7583"/>
      </dsp:txXfrm>
    </dsp:sp>
    <dsp:sp modelId="{E7F3C290-46C7-4841-A131-496C3CD03AEC}">
      <dsp:nvSpPr>
        <dsp:cNvPr id="0" name=""/>
        <dsp:cNvSpPr/>
      </dsp:nvSpPr>
      <dsp:spPr>
        <a:xfrm>
          <a:off x="8759" y="3097210"/>
          <a:ext cx="3297193" cy="19783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Отзывы</a:t>
          </a:r>
        </a:p>
      </dsp:txBody>
      <dsp:txXfrm>
        <a:off x="8759" y="3097210"/>
        <a:ext cx="3297193" cy="1978315"/>
      </dsp:txXfrm>
    </dsp:sp>
    <dsp:sp modelId="{9730BB13-43CE-405D-8A5D-EBD3B5CC9782}">
      <dsp:nvSpPr>
        <dsp:cNvPr id="0" name=""/>
        <dsp:cNvSpPr/>
      </dsp:nvSpPr>
      <dsp:spPr>
        <a:xfrm>
          <a:off x="7359699" y="4040648"/>
          <a:ext cx="727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7754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704617" y="4082576"/>
        <a:ext cx="37917" cy="7583"/>
      </dsp:txXfrm>
    </dsp:sp>
    <dsp:sp modelId="{78A567A8-19B4-4DA0-9B70-793F6A799343}">
      <dsp:nvSpPr>
        <dsp:cNvPr id="0" name=""/>
        <dsp:cNvSpPr/>
      </dsp:nvSpPr>
      <dsp:spPr>
        <a:xfrm>
          <a:off x="4064306" y="3097210"/>
          <a:ext cx="3297193" cy="19783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Баллы прошлых лет</a:t>
          </a:r>
        </a:p>
      </dsp:txBody>
      <dsp:txXfrm>
        <a:off x="4064306" y="3097210"/>
        <a:ext cx="3297193" cy="1978315"/>
      </dsp:txXfrm>
    </dsp:sp>
    <dsp:sp modelId="{37613940-95D9-479E-B8DA-A735D7F89293}">
      <dsp:nvSpPr>
        <dsp:cNvPr id="0" name=""/>
        <dsp:cNvSpPr/>
      </dsp:nvSpPr>
      <dsp:spPr>
        <a:xfrm>
          <a:off x="8119853" y="3097210"/>
          <a:ext cx="3297193" cy="19783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Контакты</a:t>
          </a:r>
        </a:p>
      </dsp:txBody>
      <dsp:txXfrm>
        <a:off x="8119853" y="3097210"/>
        <a:ext cx="3297193" cy="197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05845-F737-4118-94FF-59C862A68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Магистратура радиотехника 11.04.01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66050C-6550-4F31-AFA0-55F958A03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933814"/>
          </a:xfrm>
        </p:spPr>
        <p:txBody>
          <a:bodyPr>
            <a:normAutofit/>
          </a:bodyPr>
          <a:lstStyle/>
          <a:p>
            <a:r>
              <a:rPr lang="ru-RU" dirty="0"/>
              <a:t>Команда: </a:t>
            </a:r>
            <a:r>
              <a:rPr lang="en-US" dirty="0"/>
              <a:t>RTX ON </a:t>
            </a:r>
            <a:endParaRPr lang="ru-RU" dirty="0"/>
          </a:p>
          <a:p>
            <a:r>
              <a:rPr lang="ru-RU" dirty="0"/>
              <a:t>Группа РИ-180026: Кислицин Денис, Артём Кузнецов </a:t>
            </a:r>
          </a:p>
          <a:p>
            <a:r>
              <a:rPr lang="ru-RU" dirty="0"/>
              <a:t>Группа РИ-180017: Третьяков Максим</a:t>
            </a:r>
          </a:p>
          <a:p>
            <a:r>
              <a:rPr lang="ru-RU" dirty="0"/>
              <a:t>Куратор: Шадрин Денис Борисович</a:t>
            </a:r>
          </a:p>
        </p:txBody>
      </p:sp>
    </p:spTree>
    <p:extLst>
      <p:ext uri="{BB962C8B-B14F-4D97-AF65-F5344CB8AC3E}">
        <p14:creationId xmlns:p14="http://schemas.microsoft.com/office/powerpoint/2010/main" val="158411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1FF6C-ADC1-4933-B0E6-FB4D543D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D1B5A-D81F-4187-860D-00C6B2087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Landing page, </a:t>
            </a:r>
            <a:r>
              <a:rPr lang="ru-RU" sz="3600" dirty="0"/>
              <a:t>ориентированная на абитуриентов, которые хотят поступить на магистратуру. 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Даёт пошаговое понимание - что это за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68807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C7292-E0E3-4356-A023-F6DD2152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</a:t>
            </a:r>
            <a:r>
              <a:rPr lang="en-US" dirty="0"/>
              <a:t>landing page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694B024-496B-40D6-A99E-02833284C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89298"/>
              </p:ext>
            </p:extLst>
          </p:nvPr>
        </p:nvGraphicFramePr>
        <p:xfrm>
          <a:off x="494950" y="1224793"/>
          <a:ext cx="11425806" cy="543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09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DEF63-712B-4B05-9B00-68B3FB52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5F31B-4B01-4105-9043-A9C850B52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17150" cy="4195481"/>
          </a:xfrm>
        </p:spPr>
        <p:txBody>
          <a:bodyPr/>
          <a:lstStyle/>
          <a:p>
            <a:r>
              <a:rPr lang="ru-RU" dirty="0"/>
              <a:t>Молодые люди 22+</a:t>
            </a:r>
          </a:p>
          <a:p>
            <a:r>
              <a:rPr lang="ru-RU" dirty="0"/>
              <a:t>Сфера деятельности: учёба, работа, тренинги</a:t>
            </a:r>
          </a:p>
          <a:p>
            <a:r>
              <a:rPr lang="ru-RU" dirty="0"/>
              <a:t>Образование: неоконченное высшее, высшее/несколько высших</a:t>
            </a:r>
          </a:p>
          <a:p>
            <a:r>
              <a:rPr lang="ru-RU" dirty="0"/>
              <a:t>Время активности: с 7-8 утра до полуночи</a:t>
            </a:r>
          </a:p>
          <a:p>
            <a:r>
              <a:rPr lang="ru-RU" dirty="0"/>
              <a:t>Интересы: хотят сменить рабочее место, получить новые знания, спрятаться от армии</a:t>
            </a:r>
          </a:p>
          <a:p>
            <a:r>
              <a:rPr lang="ru-RU" dirty="0"/>
              <a:t>Черты характера: целеустремлённые, самодостаточные, увлечены обучением, желают работать</a:t>
            </a:r>
          </a:p>
          <a:p>
            <a:r>
              <a:rPr lang="ru-RU" dirty="0"/>
              <a:t>Семейное положение: не имеют супруга/имеют семью</a:t>
            </a:r>
          </a:p>
        </p:txBody>
      </p:sp>
    </p:spTree>
    <p:extLst>
      <p:ext uri="{BB962C8B-B14F-4D97-AF65-F5344CB8AC3E}">
        <p14:creationId xmlns:p14="http://schemas.microsoft.com/office/powerpoint/2010/main" val="215714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31FA0-59D9-43D9-8051-EB77A33C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МЭИ – московский энергетический институт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1AAB95-739E-4947-8EF0-C61EF7E07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7258"/>
            <a:ext cx="12144616" cy="44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88E32-5898-40D1-8684-F85A6429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93" y="293328"/>
            <a:ext cx="9848517" cy="1400530"/>
          </a:xfrm>
        </p:spPr>
        <p:txBody>
          <a:bodyPr/>
          <a:lstStyle/>
          <a:p>
            <a:r>
              <a:rPr lang="ru-RU" dirty="0"/>
              <a:t>Московский технический университет связи и информатики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CAF6AC-3A8D-4733-AD38-4C84F62BF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631" y="1853248"/>
            <a:ext cx="10410738" cy="49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DE28-0A26-481D-8789-B9692848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</a:t>
            </a:r>
          </a:p>
        </p:txBody>
      </p:sp>
      <p:pic>
        <p:nvPicPr>
          <p:cNvPr id="1026" name="Picture 2" descr="https://upload.wikimedia.org/wikipedia/commons/thumb/6/61/HTML5_logo_and_wordmark.svg/1200px-HTML5_logo_and_wordmark.svg.png">
            <a:extLst>
              <a:ext uri="{FF2B5EF4-FFF2-40B4-BE49-F238E27FC236}">
                <a16:creationId xmlns:a16="http://schemas.microsoft.com/office/drawing/2014/main" id="{6E2D84CA-C093-43B6-97CB-522FD7D8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" y="1698071"/>
            <a:ext cx="2735510" cy="27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CSS3">
            <a:extLst>
              <a:ext uri="{FF2B5EF4-FFF2-40B4-BE49-F238E27FC236}">
                <a16:creationId xmlns:a16="http://schemas.microsoft.com/office/drawing/2014/main" id="{BA6B805A-36A3-48D3-B99A-47008DF2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20" y="3429000"/>
            <a:ext cx="2014269" cy="28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BOOTSTRAP 4">
            <a:extLst>
              <a:ext uri="{FF2B5EF4-FFF2-40B4-BE49-F238E27FC236}">
                <a16:creationId xmlns:a16="http://schemas.microsoft.com/office/drawing/2014/main" id="{F4306F84-B7B4-4B42-96ED-A22014C2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4" y="1878577"/>
            <a:ext cx="2829188" cy="23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jquery">
            <a:extLst>
              <a:ext uri="{FF2B5EF4-FFF2-40B4-BE49-F238E27FC236}">
                <a16:creationId xmlns:a16="http://schemas.microsoft.com/office/drawing/2014/main" id="{0316ADB6-4B7D-4E98-AA76-DFE717CA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99" y="3754324"/>
            <a:ext cx="2038918" cy="21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0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49FA5-8A92-42E0-8A08-C215F101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2ABD2-6632-44EF-9207-B36BFF2BF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После проделанной работы мы получили полностью функционирующий прототип. </a:t>
            </a:r>
            <a:r>
              <a:rPr lang="ru-RU" sz="4400"/>
              <a:t>Цель, </a:t>
            </a:r>
            <a:r>
              <a:rPr lang="ru-RU" sz="4400" dirty="0"/>
              <a:t>поставленная </a:t>
            </a:r>
            <a:r>
              <a:rPr lang="ru-RU" sz="4400"/>
              <a:t>в практикуме, </a:t>
            </a:r>
            <a:r>
              <a:rPr lang="ru-RU" sz="4400" dirty="0"/>
              <a:t>была выполнена.</a:t>
            </a:r>
          </a:p>
        </p:txBody>
      </p:sp>
    </p:spTree>
    <p:extLst>
      <p:ext uri="{BB962C8B-B14F-4D97-AF65-F5344CB8AC3E}">
        <p14:creationId xmlns:p14="http://schemas.microsoft.com/office/powerpoint/2010/main" val="27725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5DDD-0AC2-4526-8FD2-F35CC6A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229" y="1937569"/>
            <a:ext cx="9404723" cy="1400530"/>
          </a:xfrm>
        </p:spPr>
        <p:txBody>
          <a:bodyPr/>
          <a:lstStyle/>
          <a:p>
            <a:pPr algn="ctr"/>
            <a:r>
              <a:rPr lang="ru-RU" sz="96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40789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164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Магистратура радиотехника 11.04.01</vt:lpstr>
      <vt:lpstr>Описание проекта</vt:lpstr>
      <vt:lpstr>План landing page</vt:lpstr>
      <vt:lpstr>Целевая аудитория</vt:lpstr>
      <vt:lpstr>МЭИ – московский энергетический институт</vt:lpstr>
      <vt:lpstr>Московский технический университет связи и информатики</vt:lpstr>
      <vt:lpstr>Технологии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 радиотехника 11.04.01</dc:title>
  <dc:creator>Максим Третьяков</dc:creator>
  <cp:lastModifiedBy>Максим Третьяков</cp:lastModifiedBy>
  <cp:revision>8</cp:revision>
  <dcterms:created xsi:type="dcterms:W3CDTF">2019-01-14T09:39:02Z</dcterms:created>
  <dcterms:modified xsi:type="dcterms:W3CDTF">2019-01-14T14:48:51Z</dcterms:modified>
</cp:coreProperties>
</file>