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5.5509929514049559E-2"/>
          <c:y val="2.7492185808797618E-2"/>
          <c:w val="0.5117325295275591"/>
          <c:h val="0.76759874707192743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    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удобно, все понял, все получилось</c:v>
                </c:pt>
                <c:pt idx="1">
                  <c:v>удобно, все понял, можно было и покрасивее</c:v>
                </c:pt>
                <c:pt idx="2">
                  <c:v>не особо удобно, все понял, все получилось</c:v>
                </c:pt>
                <c:pt idx="3">
                  <c:v>удобно, не все понял, почти все получилось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48</c:v>
                </c:pt>
                <c:pt idx="1">
                  <c:v>6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311731228783923"/>
          <c:y val="0.3357222222222222"/>
          <c:w val="0.42271858965651682"/>
          <c:h val="0.22600281582167717"/>
        </c:manualLayout>
      </c:layout>
      <c:overlay val="0"/>
      <c:spPr>
        <a:noFill/>
        <a:ln>
          <a:noFill/>
        </a:ln>
        <a:effectLst>
          <a:glow>
            <a:schemeClr val="accent1">
              <a:alpha val="40000"/>
            </a:schemeClr>
          </a:glow>
        </a:effectLst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effectLst>
                <a:glow>
                  <a:schemeClr val="accent1"/>
                </a:glo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702861-67EB-4449-8F47-743C1C92CD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C9B6442-B56E-460A-A580-723CA4CA0E15}">
      <dgm:prSet phldrT="[Текст]"/>
      <dgm:spPr/>
      <dgm:t>
        <a:bodyPr/>
        <a:lstStyle/>
        <a:p>
          <a:r>
            <a:rPr lang="ru-RU" dirty="0" smtClean="0"/>
            <a:t>Изучение потребностей и проблем целевой аудитории</a:t>
          </a:r>
          <a:endParaRPr lang="ru-RU" dirty="0"/>
        </a:p>
      </dgm:t>
    </dgm:pt>
    <dgm:pt modelId="{E60638B7-6508-4787-A0C5-40F488FC7FB9}" type="parTrans" cxnId="{F7FF3492-C948-4D2C-ACDE-B7B4C3BC26B2}">
      <dgm:prSet/>
      <dgm:spPr/>
      <dgm:t>
        <a:bodyPr/>
        <a:lstStyle/>
        <a:p>
          <a:endParaRPr lang="ru-RU"/>
        </a:p>
      </dgm:t>
    </dgm:pt>
    <dgm:pt modelId="{39612C8C-8361-4DE5-96EE-5EB3EDA84AC7}" type="sibTrans" cxnId="{F7FF3492-C948-4D2C-ACDE-B7B4C3BC26B2}">
      <dgm:prSet/>
      <dgm:spPr/>
      <dgm:t>
        <a:bodyPr/>
        <a:lstStyle/>
        <a:p>
          <a:endParaRPr lang="ru-RU"/>
        </a:p>
      </dgm:t>
    </dgm:pt>
    <dgm:pt modelId="{B8B37C65-5BC7-4E59-975D-2C335238983A}">
      <dgm:prSet phldrT="[Текст]"/>
      <dgm:spPr/>
      <dgm:t>
        <a:bodyPr/>
        <a:lstStyle/>
        <a:p>
          <a:r>
            <a:rPr lang="ru-RU" dirty="0" smtClean="0"/>
            <a:t>Проведение опроса среди студентов, собирающихся поступать на магистратуру</a:t>
          </a:r>
          <a:endParaRPr lang="ru-RU" dirty="0"/>
        </a:p>
      </dgm:t>
    </dgm:pt>
    <dgm:pt modelId="{23B966AF-7229-4502-AF4C-70179AE89E96}" type="parTrans" cxnId="{9A976381-2E05-43E2-966A-AE08322B4D59}">
      <dgm:prSet/>
      <dgm:spPr/>
      <dgm:t>
        <a:bodyPr/>
        <a:lstStyle/>
        <a:p>
          <a:endParaRPr lang="ru-RU"/>
        </a:p>
      </dgm:t>
    </dgm:pt>
    <dgm:pt modelId="{5646BB51-8A2A-44D2-A0FB-3A4537AE0BE1}" type="sibTrans" cxnId="{9A976381-2E05-43E2-966A-AE08322B4D59}">
      <dgm:prSet/>
      <dgm:spPr/>
      <dgm:t>
        <a:bodyPr/>
        <a:lstStyle/>
        <a:p>
          <a:endParaRPr lang="ru-RU"/>
        </a:p>
      </dgm:t>
    </dgm:pt>
    <dgm:pt modelId="{9457AB22-FEA5-4854-95DF-FCFB351EBAD7}">
      <dgm:prSet phldrT="[Текст]"/>
      <dgm:spPr/>
      <dgm:t>
        <a:bodyPr/>
        <a:lstStyle/>
        <a:p>
          <a:r>
            <a:rPr lang="ru-RU" dirty="0" smtClean="0"/>
            <a:t>Сбор необходимой информации</a:t>
          </a:r>
          <a:endParaRPr lang="ru-RU" dirty="0"/>
        </a:p>
      </dgm:t>
    </dgm:pt>
    <dgm:pt modelId="{5B0DDED0-5E03-4D19-BC3C-7FCD6E66D7D5}" type="parTrans" cxnId="{59829B3F-78B2-4568-9C7B-D42E2070561B}">
      <dgm:prSet/>
      <dgm:spPr/>
      <dgm:t>
        <a:bodyPr/>
        <a:lstStyle/>
        <a:p>
          <a:endParaRPr lang="ru-RU"/>
        </a:p>
      </dgm:t>
    </dgm:pt>
    <dgm:pt modelId="{C65EC19C-110D-409A-8DB9-61635B0D80BB}" type="sibTrans" cxnId="{59829B3F-78B2-4568-9C7B-D42E2070561B}">
      <dgm:prSet/>
      <dgm:spPr/>
      <dgm:t>
        <a:bodyPr/>
        <a:lstStyle/>
        <a:p>
          <a:endParaRPr lang="ru-RU"/>
        </a:p>
      </dgm:t>
    </dgm:pt>
    <dgm:pt modelId="{ABB31AC1-5B4F-4DFD-9D97-4C90503E4855}">
      <dgm:prSet phldrT="[Текст]"/>
      <dgm:spPr/>
      <dgm:t>
        <a:bodyPr/>
        <a:lstStyle/>
        <a:p>
          <a:r>
            <a:rPr lang="ru-RU" dirty="0" smtClean="0"/>
            <a:t>Поиск и фильтрация информации на сайтах</a:t>
          </a:r>
          <a:endParaRPr lang="ru-RU" dirty="0"/>
        </a:p>
      </dgm:t>
    </dgm:pt>
    <dgm:pt modelId="{173BF9AF-08CB-4E71-B644-F035D36F0157}" type="parTrans" cxnId="{FA262639-A80E-4C9A-8C0E-CC5CF5027EE6}">
      <dgm:prSet/>
      <dgm:spPr/>
      <dgm:t>
        <a:bodyPr/>
        <a:lstStyle/>
        <a:p>
          <a:endParaRPr lang="ru-RU"/>
        </a:p>
      </dgm:t>
    </dgm:pt>
    <dgm:pt modelId="{E9373BCA-1F72-4752-9C7D-0BBBC5594503}" type="sibTrans" cxnId="{FA262639-A80E-4C9A-8C0E-CC5CF5027EE6}">
      <dgm:prSet/>
      <dgm:spPr/>
      <dgm:t>
        <a:bodyPr/>
        <a:lstStyle/>
        <a:p>
          <a:endParaRPr lang="ru-RU"/>
        </a:p>
      </dgm:t>
    </dgm:pt>
    <dgm:pt modelId="{272646DF-1859-465D-8A1B-BDAF651A3F65}">
      <dgm:prSet phldrT="[Текст]"/>
      <dgm:spPr/>
      <dgm:t>
        <a:bodyPr/>
        <a:lstStyle/>
        <a:p>
          <a:r>
            <a:rPr lang="ru-RU" dirty="0" smtClean="0"/>
            <a:t>Реализация продукта</a:t>
          </a:r>
        </a:p>
      </dgm:t>
    </dgm:pt>
    <dgm:pt modelId="{A6109D3E-F868-4C40-97CA-9F24C58C0459}" type="parTrans" cxnId="{EB728796-18CB-4F74-BB9B-4BC9C58A766D}">
      <dgm:prSet/>
      <dgm:spPr/>
      <dgm:t>
        <a:bodyPr/>
        <a:lstStyle/>
        <a:p>
          <a:endParaRPr lang="ru-RU"/>
        </a:p>
      </dgm:t>
    </dgm:pt>
    <dgm:pt modelId="{ABA09DD9-68BC-474E-97BE-A0A9F8B07711}" type="sibTrans" cxnId="{EB728796-18CB-4F74-BB9B-4BC9C58A766D}">
      <dgm:prSet/>
      <dgm:spPr/>
      <dgm:t>
        <a:bodyPr/>
        <a:lstStyle/>
        <a:p>
          <a:endParaRPr lang="ru-RU"/>
        </a:p>
      </dgm:t>
    </dgm:pt>
    <dgm:pt modelId="{791D1DC9-40DE-4962-BE3A-174B53C86D43}">
      <dgm:prSet phldrT="[Текст]"/>
      <dgm:spPr/>
      <dgm:t>
        <a:bodyPr/>
        <a:lstStyle/>
        <a:p>
          <a:r>
            <a:rPr lang="ru-RU" dirty="0" smtClean="0"/>
            <a:t>Разработка макета</a:t>
          </a:r>
          <a:endParaRPr lang="ru-RU" dirty="0"/>
        </a:p>
      </dgm:t>
    </dgm:pt>
    <dgm:pt modelId="{93A5B547-CFC2-4BD3-9800-E7ECFE473F94}" type="parTrans" cxnId="{7E3F8654-575F-4B25-9AF7-FFB965B3830C}">
      <dgm:prSet/>
      <dgm:spPr/>
      <dgm:t>
        <a:bodyPr/>
        <a:lstStyle/>
        <a:p>
          <a:endParaRPr lang="ru-RU"/>
        </a:p>
      </dgm:t>
    </dgm:pt>
    <dgm:pt modelId="{491B3502-83B5-41E3-ACB0-9A2BED88C20A}" type="sibTrans" cxnId="{7E3F8654-575F-4B25-9AF7-FFB965B3830C}">
      <dgm:prSet/>
      <dgm:spPr/>
      <dgm:t>
        <a:bodyPr/>
        <a:lstStyle/>
        <a:p>
          <a:endParaRPr lang="ru-RU"/>
        </a:p>
      </dgm:t>
    </dgm:pt>
    <dgm:pt modelId="{2EA3AA94-A9A8-4EC2-9779-7D0A84BD5B92}">
      <dgm:prSet phldrT="[Текст]"/>
      <dgm:spPr/>
      <dgm:t>
        <a:bodyPr/>
        <a:lstStyle/>
        <a:p>
          <a:r>
            <a:rPr lang="ru-RU" dirty="0" smtClean="0"/>
            <a:t>Проведение бесед с участниками программы</a:t>
          </a:r>
          <a:endParaRPr lang="ru-RU" dirty="0"/>
        </a:p>
      </dgm:t>
    </dgm:pt>
    <dgm:pt modelId="{F213CB08-D66F-4EC4-8142-85FD29A278FB}" type="parTrans" cxnId="{F66B95A9-0406-4608-ACEE-39CFB4DC248E}">
      <dgm:prSet/>
      <dgm:spPr/>
      <dgm:t>
        <a:bodyPr/>
        <a:lstStyle/>
        <a:p>
          <a:endParaRPr lang="ru-RU"/>
        </a:p>
      </dgm:t>
    </dgm:pt>
    <dgm:pt modelId="{12D6E5DF-549C-4C77-B7DB-A5EBB0AFD069}" type="sibTrans" cxnId="{F66B95A9-0406-4608-ACEE-39CFB4DC248E}">
      <dgm:prSet/>
      <dgm:spPr/>
      <dgm:t>
        <a:bodyPr/>
        <a:lstStyle/>
        <a:p>
          <a:endParaRPr lang="ru-RU"/>
        </a:p>
      </dgm:t>
    </dgm:pt>
    <dgm:pt modelId="{C23B0D4E-8DBE-4663-8229-A4B74942FD2B}">
      <dgm:prSet phldrT="[Текст]"/>
      <dgm:spPr/>
      <dgm:t>
        <a:bodyPr/>
        <a:lstStyle/>
        <a:p>
          <a:r>
            <a:rPr lang="ru-RU" dirty="0" smtClean="0"/>
            <a:t>Техническая работа</a:t>
          </a:r>
          <a:endParaRPr lang="ru-RU" dirty="0"/>
        </a:p>
      </dgm:t>
    </dgm:pt>
    <dgm:pt modelId="{5971DAFF-8E58-43C2-B7A9-E84F76CBB62E}" type="parTrans" cxnId="{F68880EB-FED8-48FC-B7D5-A9DAB3A9F20C}">
      <dgm:prSet/>
      <dgm:spPr/>
      <dgm:t>
        <a:bodyPr/>
        <a:lstStyle/>
        <a:p>
          <a:endParaRPr lang="ru-RU"/>
        </a:p>
      </dgm:t>
    </dgm:pt>
    <dgm:pt modelId="{7C91AA18-2B86-4147-9E5D-EA4A29C36EA1}" type="sibTrans" cxnId="{F68880EB-FED8-48FC-B7D5-A9DAB3A9F20C}">
      <dgm:prSet/>
      <dgm:spPr/>
      <dgm:t>
        <a:bodyPr/>
        <a:lstStyle/>
        <a:p>
          <a:endParaRPr lang="ru-RU"/>
        </a:p>
      </dgm:t>
    </dgm:pt>
    <dgm:pt modelId="{26044091-9837-45FF-A7AC-B1C8DF3CB894}" type="pres">
      <dgm:prSet presAssocID="{90702861-67EB-4449-8F47-743C1C92CD79}" presName="rootnode" presStyleCnt="0">
        <dgm:presLayoutVars>
          <dgm:chMax/>
          <dgm:chPref/>
          <dgm:dir/>
          <dgm:animLvl val="lvl"/>
        </dgm:presLayoutVars>
      </dgm:prSet>
      <dgm:spPr/>
    </dgm:pt>
    <dgm:pt modelId="{E27BFEA4-6A0E-446B-B9E9-FE8A76E5D1D0}" type="pres">
      <dgm:prSet presAssocID="{5C9B6442-B56E-460A-A580-723CA4CA0E15}" presName="composite" presStyleCnt="0"/>
      <dgm:spPr/>
    </dgm:pt>
    <dgm:pt modelId="{FF0A3B7D-7768-4291-8834-9B583E0A1502}" type="pres">
      <dgm:prSet presAssocID="{5C9B6442-B56E-460A-A580-723CA4CA0E15}" presName="bentUpArrow1" presStyleLbl="alignImgPlace1" presStyleIdx="0" presStyleCnt="2"/>
      <dgm:spPr/>
    </dgm:pt>
    <dgm:pt modelId="{DB50912B-CA02-457B-9E59-C37BE0017FC9}" type="pres">
      <dgm:prSet presAssocID="{5C9B6442-B56E-460A-A580-723CA4CA0E15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2A8C1-286D-43CB-A746-CBF26FCCFB32}" type="pres">
      <dgm:prSet presAssocID="{5C9B6442-B56E-460A-A580-723CA4CA0E15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9E8455-BE36-485A-BB71-35469B595ACD}" type="pres">
      <dgm:prSet presAssocID="{39612C8C-8361-4DE5-96EE-5EB3EDA84AC7}" presName="sibTrans" presStyleCnt="0"/>
      <dgm:spPr/>
    </dgm:pt>
    <dgm:pt modelId="{DB44F68A-6940-4772-B819-1FE70523449A}" type="pres">
      <dgm:prSet presAssocID="{9457AB22-FEA5-4854-95DF-FCFB351EBAD7}" presName="composite" presStyleCnt="0"/>
      <dgm:spPr/>
    </dgm:pt>
    <dgm:pt modelId="{B33DBE4E-59D6-424D-9657-19EC50A6A198}" type="pres">
      <dgm:prSet presAssocID="{9457AB22-FEA5-4854-95DF-FCFB351EBAD7}" presName="bentUpArrow1" presStyleLbl="alignImgPlace1" presStyleIdx="1" presStyleCnt="2"/>
      <dgm:spPr/>
    </dgm:pt>
    <dgm:pt modelId="{802A5E2D-C0D0-4BCA-A080-F3015224FAC5}" type="pres">
      <dgm:prSet presAssocID="{9457AB22-FEA5-4854-95DF-FCFB351EBAD7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</dgm:pt>
    <dgm:pt modelId="{021F5F65-6842-4566-BC30-1828D2FFA46D}" type="pres">
      <dgm:prSet presAssocID="{9457AB22-FEA5-4854-95DF-FCFB351EBAD7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C2F4D5-BA64-453A-9B89-1B4AB663B186}" type="pres">
      <dgm:prSet presAssocID="{C65EC19C-110D-409A-8DB9-61635B0D80BB}" presName="sibTrans" presStyleCnt="0"/>
      <dgm:spPr/>
    </dgm:pt>
    <dgm:pt modelId="{7E75158C-F47F-4CEA-993D-D7E77166406D}" type="pres">
      <dgm:prSet presAssocID="{272646DF-1859-465D-8A1B-BDAF651A3F65}" presName="composite" presStyleCnt="0"/>
      <dgm:spPr/>
    </dgm:pt>
    <dgm:pt modelId="{BABDC2F4-2F86-44B9-A1E4-824417C4E7CD}" type="pres">
      <dgm:prSet presAssocID="{272646DF-1859-465D-8A1B-BDAF651A3F65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40C0E-6935-402F-9B91-3E2AF5BDC0B9}" type="pres">
      <dgm:prSet presAssocID="{272646DF-1859-465D-8A1B-BDAF651A3F65}" presName="Final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0D97B66-834A-4B54-86A9-BEC0C0CC33DB}" type="presOf" srcId="{C23B0D4E-8DBE-4663-8229-A4B74942FD2B}" destId="{C3840C0E-6935-402F-9B91-3E2AF5BDC0B9}" srcOrd="0" destOrd="1" presId="urn:microsoft.com/office/officeart/2005/8/layout/StepDownProcess"/>
    <dgm:cxn modelId="{7B8D633D-906C-46A8-AF6B-BB522465CD23}" type="presOf" srcId="{B8B37C65-5BC7-4E59-975D-2C335238983A}" destId="{DC62A8C1-286D-43CB-A746-CBF26FCCFB32}" srcOrd="0" destOrd="0" presId="urn:microsoft.com/office/officeart/2005/8/layout/StepDownProcess"/>
    <dgm:cxn modelId="{EB728796-18CB-4F74-BB9B-4BC9C58A766D}" srcId="{90702861-67EB-4449-8F47-743C1C92CD79}" destId="{272646DF-1859-465D-8A1B-BDAF651A3F65}" srcOrd="2" destOrd="0" parTransId="{A6109D3E-F868-4C40-97CA-9F24C58C0459}" sibTransId="{ABA09DD9-68BC-474E-97BE-A0A9F8B07711}"/>
    <dgm:cxn modelId="{7E3F8654-575F-4B25-9AF7-FFB965B3830C}" srcId="{272646DF-1859-465D-8A1B-BDAF651A3F65}" destId="{791D1DC9-40DE-4962-BE3A-174B53C86D43}" srcOrd="0" destOrd="0" parTransId="{93A5B547-CFC2-4BD3-9800-E7ECFE473F94}" sibTransId="{491B3502-83B5-41E3-ACB0-9A2BED88C20A}"/>
    <dgm:cxn modelId="{D1DA0022-0E0E-455F-9AF0-7128A9BEA44F}" type="presOf" srcId="{272646DF-1859-465D-8A1B-BDAF651A3F65}" destId="{BABDC2F4-2F86-44B9-A1E4-824417C4E7CD}" srcOrd="0" destOrd="0" presId="urn:microsoft.com/office/officeart/2005/8/layout/StepDownProcess"/>
    <dgm:cxn modelId="{F66B95A9-0406-4608-ACEE-39CFB4DC248E}" srcId="{9457AB22-FEA5-4854-95DF-FCFB351EBAD7}" destId="{2EA3AA94-A9A8-4EC2-9779-7D0A84BD5B92}" srcOrd="1" destOrd="0" parTransId="{F213CB08-D66F-4EC4-8142-85FD29A278FB}" sibTransId="{12D6E5DF-549C-4C77-B7DB-A5EBB0AFD069}"/>
    <dgm:cxn modelId="{314D5AE8-8E9F-4ED5-A379-F9CD5122CD31}" type="presOf" srcId="{5C9B6442-B56E-460A-A580-723CA4CA0E15}" destId="{DB50912B-CA02-457B-9E59-C37BE0017FC9}" srcOrd="0" destOrd="0" presId="urn:microsoft.com/office/officeart/2005/8/layout/StepDownProcess"/>
    <dgm:cxn modelId="{F68880EB-FED8-48FC-B7D5-A9DAB3A9F20C}" srcId="{272646DF-1859-465D-8A1B-BDAF651A3F65}" destId="{C23B0D4E-8DBE-4663-8229-A4B74942FD2B}" srcOrd="1" destOrd="0" parTransId="{5971DAFF-8E58-43C2-B7A9-E84F76CBB62E}" sibTransId="{7C91AA18-2B86-4147-9E5D-EA4A29C36EA1}"/>
    <dgm:cxn modelId="{6C05C283-C201-4288-89B0-97D02D6F8757}" type="presOf" srcId="{2EA3AA94-A9A8-4EC2-9779-7D0A84BD5B92}" destId="{021F5F65-6842-4566-BC30-1828D2FFA46D}" srcOrd="0" destOrd="1" presId="urn:microsoft.com/office/officeart/2005/8/layout/StepDownProcess"/>
    <dgm:cxn modelId="{8FF68BC8-2F0A-4BCC-A2A2-C4DDF9F2BC8A}" type="presOf" srcId="{ABB31AC1-5B4F-4DFD-9D97-4C90503E4855}" destId="{021F5F65-6842-4566-BC30-1828D2FFA46D}" srcOrd="0" destOrd="0" presId="urn:microsoft.com/office/officeart/2005/8/layout/StepDownProcess"/>
    <dgm:cxn modelId="{FA262639-A80E-4C9A-8C0E-CC5CF5027EE6}" srcId="{9457AB22-FEA5-4854-95DF-FCFB351EBAD7}" destId="{ABB31AC1-5B4F-4DFD-9D97-4C90503E4855}" srcOrd="0" destOrd="0" parTransId="{173BF9AF-08CB-4E71-B644-F035D36F0157}" sibTransId="{E9373BCA-1F72-4752-9C7D-0BBBC5594503}"/>
    <dgm:cxn modelId="{F7FF3492-C948-4D2C-ACDE-B7B4C3BC26B2}" srcId="{90702861-67EB-4449-8F47-743C1C92CD79}" destId="{5C9B6442-B56E-460A-A580-723CA4CA0E15}" srcOrd="0" destOrd="0" parTransId="{E60638B7-6508-4787-A0C5-40F488FC7FB9}" sibTransId="{39612C8C-8361-4DE5-96EE-5EB3EDA84AC7}"/>
    <dgm:cxn modelId="{D71B7C2B-B3B9-475D-923C-4B638F5A7854}" type="presOf" srcId="{90702861-67EB-4449-8F47-743C1C92CD79}" destId="{26044091-9837-45FF-A7AC-B1C8DF3CB894}" srcOrd="0" destOrd="0" presId="urn:microsoft.com/office/officeart/2005/8/layout/StepDownProcess"/>
    <dgm:cxn modelId="{59829B3F-78B2-4568-9C7B-D42E2070561B}" srcId="{90702861-67EB-4449-8F47-743C1C92CD79}" destId="{9457AB22-FEA5-4854-95DF-FCFB351EBAD7}" srcOrd="1" destOrd="0" parTransId="{5B0DDED0-5E03-4D19-BC3C-7FCD6E66D7D5}" sibTransId="{C65EC19C-110D-409A-8DB9-61635B0D80BB}"/>
    <dgm:cxn modelId="{9A976381-2E05-43E2-966A-AE08322B4D59}" srcId="{5C9B6442-B56E-460A-A580-723CA4CA0E15}" destId="{B8B37C65-5BC7-4E59-975D-2C335238983A}" srcOrd="0" destOrd="0" parTransId="{23B966AF-7229-4502-AF4C-70179AE89E96}" sibTransId="{5646BB51-8A2A-44D2-A0FB-3A4537AE0BE1}"/>
    <dgm:cxn modelId="{EADD48DE-BAF0-4ADC-8A00-23DEC74FD518}" type="presOf" srcId="{791D1DC9-40DE-4962-BE3A-174B53C86D43}" destId="{C3840C0E-6935-402F-9B91-3E2AF5BDC0B9}" srcOrd="0" destOrd="0" presId="urn:microsoft.com/office/officeart/2005/8/layout/StepDownProcess"/>
    <dgm:cxn modelId="{39D09836-2A62-4C22-8173-62FCE77BB8E5}" type="presOf" srcId="{9457AB22-FEA5-4854-95DF-FCFB351EBAD7}" destId="{802A5E2D-C0D0-4BCA-A080-F3015224FAC5}" srcOrd="0" destOrd="0" presId="urn:microsoft.com/office/officeart/2005/8/layout/StepDownProcess"/>
    <dgm:cxn modelId="{D69B0A21-2395-4B77-9E31-14735BCD01D8}" type="presParOf" srcId="{26044091-9837-45FF-A7AC-B1C8DF3CB894}" destId="{E27BFEA4-6A0E-446B-B9E9-FE8A76E5D1D0}" srcOrd="0" destOrd="0" presId="urn:microsoft.com/office/officeart/2005/8/layout/StepDownProcess"/>
    <dgm:cxn modelId="{3A3E7CF6-4CC9-412E-9F2D-EA4AA83F1286}" type="presParOf" srcId="{E27BFEA4-6A0E-446B-B9E9-FE8A76E5D1D0}" destId="{FF0A3B7D-7768-4291-8834-9B583E0A1502}" srcOrd="0" destOrd="0" presId="urn:microsoft.com/office/officeart/2005/8/layout/StepDownProcess"/>
    <dgm:cxn modelId="{7CE537A4-AF0E-42C9-B524-78DB3C893775}" type="presParOf" srcId="{E27BFEA4-6A0E-446B-B9E9-FE8A76E5D1D0}" destId="{DB50912B-CA02-457B-9E59-C37BE0017FC9}" srcOrd="1" destOrd="0" presId="urn:microsoft.com/office/officeart/2005/8/layout/StepDownProcess"/>
    <dgm:cxn modelId="{EE3CA3DA-5BD9-4373-8A81-376E30CB90C9}" type="presParOf" srcId="{E27BFEA4-6A0E-446B-B9E9-FE8A76E5D1D0}" destId="{DC62A8C1-286D-43CB-A746-CBF26FCCFB32}" srcOrd="2" destOrd="0" presId="urn:microsoft.com/office/officeart/2005/8/layout/StepDownProcess"/>
    <dgm:cxn modelId="{AAB6BF4A-51D9-44F2-8916-A967B3C8F866}" type="presParOf" srcId="{26044091-9837-45FF-A7AC-B1C8DF3CB894}" destId="{D69E8455-BE36-485A-BB71-35469B595ACD}" srcOrd="1" destOrd="0" presId="urn:microsoft.com/office/officeart/2005/8/layout/StepDownProcess"/>
    <dgm:cxn modelId="{6F07500A-A6E1-41E9-A498-CC8CE9C32A44}" type="presParOf" srcId="{26044091-9837-45FF-A7AC-B1C8DF3CB894}" destId="{DB44F68A-6940-4772-B819-1FE70523449A}" srcOrd="2" destOrd="0" presId="urn:microsoft.com/office/officeart/2005/8/layout/StepDownProcess"/>
    <dgm:cxn modelId="{BF1E6AF5-03F3-45FE-8920-B95EA6EC33A1}" type="presParOf" srcId="{DB44F68A-6940-4772-B819-1FE70523449A}" destId="{B33DBE4E-59D6-424D-9657-19EC50A6A198}" srcOrd="0" destOrd="0" presId="urn:microsoft.com/office/officeart/2005/8/layout/StepDownProcess"/>
    <dgm:cxn modelId="{807168A2-F425-4B52-ACD6-AFB639199A79}" type="presParOf" srcId="{DB44F68A-6940-4772-B819-1FE70523449A}" destId="{802A5E2D-C0D0-4BCA-A080-F3015224FAC5}" srcOrd="1" destOrd="0" presId="urn:microsoft.com/office/officeart/2005/8/layout/StepDownProcess"/>
    <dgm:cxn modelId="{6B8FEF86-A7BB-41E3-8C54-F783E9691998}" type="presParOf" srcId="{DB44F68A-6940-4772-B819-1FE70523449A}" destId="{021F5F65-6842-4566-BC30-1828D2FFA46D}" srcOrd="2" destOrd="0" presId="urn:microsoft.com/office/officeart/2005/8/layout/StepDownProcess"/>
    <dgm:cxn modelId="{A9862BC0-8985-4BDD-AC67-F2C65A6AECA5}" type="presParOf" srcId="{26044091-9837-45FF-A7AC-B1C8DF3CB894}" destId="{7DC2F4D5-BA64-453A-9B89-1B4AB663B186}" srcOrd="3" destOrd="0" presId="urn:microsoft.com/office/officeart/2005/8/layout/StepDownProcess"/>
    <dgm:cxn modelId="{DACC4387-5F89-4894-977A-A1634A8EEF03}" type="presParOf" srcId="{26044091-9837-45FF-A7AC-B1C8DF3CB894}" destId="{7E75158C-F47F-4CEA-993D-D7E77166406D}" srcOrd="4" destOrd="0" presId="urn:microsoft.com/office/officeart/2005/8/layout/StepDownProcess"/>
    <dgm:cxn modelId="{B4458070-7397-4273-9FCC-3AA3A53F8B43}" type="presParOf" srcId="{7E75158C-F47F-4CEA-993D-D7E77166406D}" destId="{BABDC2F4-2F86-44B9-A1E4-824417C4E7CD}" srcOrd="0" destOrd="0" presId="urn:microsoft.com/office/officeart/2005/8/layout/StepDownProcess"/>
    <dgm:cxn modelId="{53E492BC-6609-46EE-834F-5EDDF6402636}" type="presParOf" srcId="{7E75158C-F47F-4CEA-993D-D7E77166406D}" destId="{C3840C0E-6935-402F-9B91-3E2AF5BDC0B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A3B7D-7768-4291-8834-9B583E0A1502}">
      <dsp:nvSpPr>
        <dsp:cNvPr id="0" name=""/>
        <dsp:cNvSpPr/>
      </dsp:nvSpPr>
      <dsp:spPr>
        <a:xfrm rot="5400000">
          <a:off x="445009" y="1583167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50912B-CA02-457B-9E59-C37BE0017FC9}">
      <dsp:nvSpPr>
        <dsp:cNvPr id="0" name=""/>
        <dsp:cNvSpPr/>
      </dsp:nvSpPr>
      <dsp:spPr>
        <a:xfrm>
          <a:off x="74048" y="31045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Изучение потребностей и проблем целевой аудитории</a:t>
          </a:r>
          <a:endParaRPr lang="ru-RU" sz="2100" kern="1200" dirty="0"/>
        </a:p>
      </dsp:txBody>
      <dsp:txXfrm>
        <a:off x="154603" y="111600"/>
        <a:ext cx="2195960" cy="1488762"/>
      </dsp:txXfrm>
    </dsp:sp>
    <dsp:sp modelId="{DC62A8C1-286D-43CB-A746-CBF26FCCFB32}">
      <dsp:nvSpPr>
        <dsp:cNvPr id="0" name=""/>
        <dsp:cNvSpPr/>
      </dsp:nvSpPr>
      <dsp:spPr>
        <a:xfrm>
          <a:off x="2431119" y="188398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Проведение опроса среди студентов, собирающихся поступать на магистратуру</a:t>
          </a:r>
          <a:endParaRPr lang="ru-RU" sz="1300" kern="1200" dirty="0"/>
        </a:p>
      </dsp:txBody>
      <dsp:txXfrm>
        <a:off x="2431119" y="188398"/>
        <a:ext cx="1714308" cy="1333500"/>
      </dsp:txXfrm>
    </dsp:sp>
    <dsp:sp modelId="{B33DBE4E-59D6-424D-9657-19EC50A6A198}">
      <dsp:nvSpPr>
        <dsp:cNvPr id="0" name=""/>
        <dsp:cNvSpPr/>
      </dsp:nvSpPr>
      <dsp:spPr>
        <a:xfrm rot="5400000">
          <a:off x="2399271" y="3436519"/>
          <a:ext cx="1400175" cy="159404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2A5E2D-C0D0-4BCA-A080-F3015224FAC5}">
      <dsp:nvSpPr>
        <dsp:cNvPr id="0" name=""/>
        <dsp:cNvSpPr/>
      </dsp:nvSpPr>
      <dsp:spPr>
        <a:xfrm>
          <a:off x="2028310" y="1884397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Сбор необходимой информации</a:t>
          </a:r>
          <a:endParaRPr lang="ru-RU" sz="2100" kern="1200" dirty="0"/>
        </a:p>
      </dsp:txBody>
      <dsp:txXfrm>
        <a:off x="2108865" y="1964952"/>
        <a:ext cx="2195960" cy="1488762"/>
      </dsp:txXfrm>
    </dsp:sp>
    <dsp:sp modelId="{021F5F65-6842-4566-BC30-1828D2FFA46D}">
      <dsp:nvSpPr>
        <dsp:cNvPr id="0" name=""/>
        <dsp:cNvSpPr/>
      </dsp:nvSpPr>
      <dsp:spPr>
        <a:xfrm>
          <a:off x="4385381" y="2041750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Поиск и фильтрация информации на сайтах</a:t>
          </a: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300" kern="1200" dirty="0" smtClean="0"/>
            <a:t>Проведение бесед с участниками программы</a:t>
          </a:r>
          <a:endParaRPr lang="ru-RU" sz="1300" kern="1200" dirty="0"/>
        </a:p>
      </dsp:txBody>
      <dsp:txXfrm>
        <a:off x="4385381" y="2041750"/>
        <a:ext cx="1714308" cy="1333500"/>
      </dsp:txXfrm>
    </dsp:sp>
    <dsp:sp modelId="{BABDC2F4-2F86-44B9-A1E4-824417C4E7CD}">
      <dsp:nvSpPr>
        <dsp:cNvPr id="0" name=""/>
        <dsp:cNvSpPr/>
      </dsp:nvSpPr>
      <dsp:spPr>
        <a:xfrm>
          <a:off x="3982572" y="3737748"/>
          <a:ext cx="2357070" cy="1649872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Реализация продукта</a:t>
          </a:r>
        </a:p>
      </dsp:txBody>
      <dsp:txXfrm>
        <a:off x="4063127" y="3818303"/>
        <a:ext cx="2195960" cy="1488762"/>
      </dsp:txXfrm>
    </dsp:sp>
    <dsp:sp modelId="{C3840C0E-6935-402F-9B91-3E2AF5BDC0B9}">
      <dsp:nvSpPr>
        <dsp:cNvPr id="0" name=""/>
        <dsp:cNvSpPr/>
      </dsp:nvSpPr>
      <dsp:spPr>
        <a:xfrm>
          <a:off x="6339643" y="3895101"/>
          <a:ext cx="1714308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Разработка макета</a:t>
          </a:r>
          <a:endParaRPr lang="ru-RU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Техническая работа</a:t>
          </a:r>
          <a:endParaRPr lang="ru-RU" sz="1900" kern="1200" dirty="0"/>
        </a:p>
      </dsp:txBody>
      <dsp:txXfrm>
        <a:off x="6339643" y="3895101"/>
        <a:ext cx="1714308" cy="1333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431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76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951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27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699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610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57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52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1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867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3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5340-52E6-4D9E-97B9-773111EC60F1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E5466-712A-45EB-8B79-255353B0FE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57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2000"/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0" y="10379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РАДИОТЕХНИКА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Радиоэлектронные системы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(магистратура)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82006" y="4261795"/>
            <a:ext cx="9144000" cy="1655762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Проект 1 курса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Команда «Молодцы»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31" y="103791"/>
            <a:ext cx="1034740" cy="97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18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0496" y="0"/>
            <a:ext cx="105156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Задачи: всё для тебя, АБИТУРИЕНТ!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8" y="258752"/>
            <a:ext cx="924890" cy="869397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246" y="2496582"/>
            <a:ext cx="2607931" cy="24256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8" name="TextBox 7"/>
          <p:cNvSpPr txBox="1"/>
          <p:nvPr/>
        </p:nvSpPr>
        <p:spPr>
          <a:xfrm>
            <a:off x="1689026" y="1252791"/>
            <a:ext cx="32129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Как, сколько и с кем мне учиться?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725171" y="1272130"/>
            <a:ext cx="35994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Кем я смогу работать?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083410" y="2550203"/>
            <a:ext cx="34473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Что я буду делать на парах?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4143737" y="5779944"/>
            <a:ext cx="33584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Я вообще поступлю?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8351112" y="4229739"/>
            <a:ext cx="34029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 кто меня в этом городе на работу потом возьмет?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255728" y="2897958"/>
            <a:ext cx="3253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 что там с армией?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656671" y="4229740"/>
            <a:ext cx="312034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Куда звонить, куда идти и с кем договариваться?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03631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7486" y="151324"/>
            <a:ext cx="10515600" cy="1325563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А чем вы занимались целый семестр?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6" name="Объект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8" y="258752"/>
            <a:ext cx="924890" cy="869397"/>
          </a:xfrm>
          <a:prstGeom prst="rect">
            <a:avLst/>
          </a:prstGeom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2045437540"/>
              </p:ext>
            </p:extLst>
          </p:nvPr>
        </p:nvGraphicFramePr>
        <p:xfrm>
          <a:off x="255728" y="124052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трелка углом вверх 8"/>
          <p:cNvSpPr/>
          <p:nvPr/>
        </p:nvSpPr>
        <p:spPr>
          <a:xfrm>
            <a:off x="8565266" y="4653023"/>
            <a:ext cx="2025569" cy="141211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9231292" y="2754774"/>
            <a:ext cx="27190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Тестирование продукта на целевой аудитории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88971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0618" y="0"/>
            <a:ext cx="10515600" cy="1325563"/>
          </a:xfrm>
        </p:spPr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Затестим</a:t>
            </a:r>
            <a:r>
              <a:rPr lang="ru-RU" dirty="0" smtClean="0">
                <a:solidFill>
                  <a:schemeClr val="bg1"/>
                </a:solidFill>
              </a:rPr>
              <a:t>, так сказать… 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15" name="Диаграмма 14"/>
          <p:cNvGraphicFramePr/>
          <p:nvPr>
            <p:extLst>
              <p:ext uri="{D42A27DB-BD31-4B8C-83A1-F6EECF244321}">
                <p14:modId xmlns:p14="http://schemas.microsoft.com/office/powerpoint/2010/main" val="3912639016"/>
              </p:ext>
            </p:extLst>
          </p:nvPr>
        </p:nvGraphicFramePr>
        <p:xfrm>
          <a:off x="1174915" y="1181401"/>
          <a:ext cx="9415919" cy="54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6" name="Объект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28" y="258752"/>
            <a:ext cx="924890" cy="869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54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accent1">
                <a:lumMod val="45000"/>
                <a:lumOff val="55000"/>
              </a:schemeClr>
            </a:gs>
            <a:gs pos="71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>
            <a:gsLst>
              <a:gs pos="44000">
                <a:schemeClr val="accent1">
                  <a:lumMod val="45000"/>
                  <a:lumOff val="55000"/>
                </a:schemeClr>
              </a:gs>
              <a:gs pos="71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592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117</Words>
  <Application>Microsoft Office PowerPoint</Application>
  <PresentationFormat>Широкоэкранный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РАДИОТЕХНИКА Радиоэлектронные системы (магистратура)</vt:lpstr>
      <vt:lpstr>Задачи: всё для тебя, АБИТУРИЕНТ!</vt:lpstr>
      <vt:lpstr>А чем вы занимались целый семестр?</vt:lpstr>
      <vt:lpstr>Затестим, так сказать…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РАДИОТЕХНИКА Радиоэлектронные системы (магистратура)</dc:title>
  <dc:creator>User</dc:creator>
  <cp:lastModifiedBy>User</cp:lastModifiedBy>
  <cp:revision>10</cp:revision>
  <dcterms:created xsi:type="dcterms:W3CDTF">2019-01-07T19:24:05Z</dcterms:created>
  <dcterms:modified xsi:type="dcterms:W3CDTF">2019-01-07T20:56:34Z</dcterms:modified>
</cp:coreProperties>
</file>