
<file path=[Content_Types].xml><?xml version="1.0" encoding="utf-8"?>
<Types xmlns="http://schemas.openxmlformats.org/package/2006/content-types">
  <Default Extension="jpeg" ContentType="image/jpeg"/>
  <Default Extension="jpg" ContentType="image/jp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6" r:id="rId8"/>
    <p:sldId id="262" r:id="rId9"/>
    <p:sldId id="263" r:id="rId10"/>
    <p:sldId id="264" r:id="rId11"/>
    <p:sldId id="265" r:id="rId12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E48915-E008-4D7B-9186-B384696DDCA0}" v="15" dt="2022-06-17T18:53:00.19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54" d="100"/>
          <a:sy n="54" d="100"/>
        </p:scale>
        <p:origin x="1387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лья Палехов" userId="4b3d7ca15e6e7ed8" providerId="LiveId" clId="{EEE48915-E008-4D7B-9186-B384696DDCA0}"/>
    <pc:docChg chg="undo custSel addSld delSld modSld sldOrd">
      <pc:chgData name="Илья Палехов" userId="4b3d7ca15e6e7ed8" providerId="LiveId" clId="{EEE48915-E008-4D7B-9186-B384696DDCA0}" dt="2022-06-17T19:45:12.322" v="570" actId="20577"/>
      <pc:docMkLst>
        <pc:docMk/>
      </pc:docMkLst>
      <pc:sldChg chg="modSp mod">
        <pc:chgData name="Илья Палехов" userId="4b3d7ca15e6e7ed8" providerId="LiveId" clId="{EEE48915-E008-4D7B-9186-B384696DDCA0}" dt="2022-06-17T13:33:16.682" v="402" actId="1076"/>
        <pc:sldMkLst>
          <pc:docMk/>
          <pc:sldMk cId="0" sldId="256"/>
        </pc:sldMkLst>
        <pc:spChg chg="mod">
          <ac:chgData name="Илья Палехов" userId="4b3d7ca15e6e7ed8" providerId="LiveId" clId="{EEE48915-E008-4D7B-9186-B384696DDCA0}" dt="2022-06-17T13:33:14.929" v="401" actId="20577"/>
          <ac:spMkLst>
            <pc:docMk/>
            <pc:sldMk cId="0" sldId="256"/>
            <ac:spMk id="3" creationId="{00000000-0000-0000-0000-000000000000}"/>
          </ac:spMkLst>
        </pc:spChg>
        <pc:picChg chg="mod">
          <ac:chgData name="Илья Палехов" userId="4b3d7ca15e6e7ed8" providerId="LiveId" clId="{EEE48915-E008-4D7B-9186-B384696DDCA0}" dt="2022-06-17T13:33:16.682" v="402" actId="1076"/>
          <ac:picMkLst>
            <pc:docMk/>
            <pc:sldMk cId="0" sldId="256"/>
            <ac:picMk id="2" creationId="{00000000-0000-0000-0000-000000000000}"/>
          </ac:picMkLst>
        </pc:picChg>
      </pc:sldChg>
      <pc:sldChg chg="modSp mod">
        <pc:chgData name="Илья Палехов" userId="4b3d7ca15e6e7ed8" providerId="LiveId" clId="{EEE48915-E008-4D7B-9186-B384696DDCA0}" dt="2022-06-17T18:10:01.631" v="445" actId="20577"/>
        <pc:sldMkLst>
          <pc:docMk/>
          <pc:sldMk cId="0" sldId="260"/>
        </pc:sldMkLst>
        <pc:spChg chg="mod">
          <ac:chgData name="Илья Палехов" userId="4b3d7ca15e6e7ed8" providerId="LiveId" clId="{EEE48915-E008-4D7B-9186-B384696DDCA0}" dt="2022-06-17T18:10:01.631" v="445" actId="20577"/>
          <ac:spMkLst>
            <pc:docMk/>
            <pc:sldMk cId="0" sldId="260"/>
            <ac:spMk id="12" creationId="{00000000-0000-0000-0000-000000000000}"/>
          </ac:spMkLst>
        </pc:spChg>
      </pc:sldChg>
      <pc:sldChg chg="del">
        <pc:chgData name="Илья Палехов" userId="4b3d7ca15e6e7ed8" providerId="LiveId" clId="{EEE48915-E008-4D7B-9186-B384696DDCA0}" dt="2022-06-17T18:34:50.320" v="462" actId="2696"/>
        <pc:sldMkLst>
          <pc:docMk/>
          <pc:sldMk cId="0" sldId="261"/>
        </pc:sldMkLst>
      </pc:sldChg>
      <pc:sldChg chg="addSp delSp modSp mod delAnim modAnim">
        <pc:chgData name="Илья Палехов" userId="4b3d7ca15e6e7ed8" providerId="LiveId" clId="{EEE48915-E008-4D7B-9186-B384696DDCA0}" dt="2022-06-17T18:34:19.467" v="461"/>
        <pc:sldMkLst>
          <pc:docMk/>
          <pc:sldMk cId="0" sldId="262"/>
        </pc:sldMkLst>
        <pc:spChg chg="mod">
          <ac:chgData name="Илья Палехов" userId="4b3d7ca15e6e7ed8" providerId="LiveId" clId="{EEE48915-E008-4D7B-9186-B384696DDCA0}" dt="2022-06-17T13:43:07.102" v="435" actId="1076"/>
          <ac:spMkLst>
            <pc:docMk/>
            <pc:sldMk cId="0" sldId="262"/>
            <ac:spMk id="2" creationId="{00000000-0000-0000-0000-000000000000}"/>
          </ac:spMkLst>
        </pc:spChg>
        <pc:spChg chg="mod">
          <ac:chgData name="Илья Палехов" userId="4b3d7ca15e6e7ed8" providerId="LiveId" clId="{EEE48915-E008-4D7B-9186-B384696DDCA0}" dt="2022-06-17T13:39:28.940" v="422" actId="1076"/>
          <ac:spMkLst>
            <pc:docMk/>
            <pc:sldMk cId="0" sldId="262"/>
            <ac:spMk id="3" creationId="{00000000-0000-0000-0000-000000000000}"/>
          </ac:spMkLst>
        </pc:spChg>
        <pc:spChg chg="add mod">
          <ac:chgData name="Илья Палехов" userId="4b3d7ca15e6e7ed8" providerId="LiveId" clId="{EEE48915-E008-4D7B-9186-B384696DDCA0}" dt="2022-06-17T13:39:49.891" v="429" actId="1076"/>
          <ac:spMkLst>
            <pc:docMk/>
            <pc:sldMk cId="0" sldId="262"/>
            <ac:spMk id="8" creationId="{3ED6B13E-1883-2DE1-F5BE-0F9463281574}"/>
          </ac:spMkLst>
        </pc:spChg>
        <pc:grpChg chg="del mod">
          <ac:chgData name="Илья Палехов" userId="4b3d7ca15e6e7ed8" providerId="LiveId" clId="{EEE48915-E008-4D7B-9186-B384696DDCA0}" dt="2022-06-17T13:39:33.004" v="424" actId="478"/>
          <ac:grpSpMkLst>
            <pc:docMk/>
            <pc:sldMk cId="0" sldId="262"/>
            <ac:grpSpMk id="4" creationId="{00000000-0000-0000-0000-000000000000}"/>
          </ac:grpSpMkLst>
        </pc:grpChg>
        <pc:picChg chg="add mod">
          <ac:chgData name="Илья Палехов" userId="4b3d7ca15e6e7ed8" providerId="LiveId" clId="{EEE48915-E008-4D7B-9186-B384696DDCA0}" dt="2022-06-17T18:34:19.467" v="461"/>
          <ac:picMkLst>
            <pc:docMk/>
            <pc:sldMk cId="0" sldId="262"/>
            <ac:picMk id="4" creationId="{D69B9E7B-E81F-0D29-F170-4D55017438CF}"/>
          </ac:picMkLst>
        </pc:picChg>
        <pc:picChg chg="add del mod">
          <ac:chgData name="Илья Палехов" userId="4b3d7ca15e6e7ed8" providerId="LiveId" clId="{EEE48915-E008-4D7B-9186-B384696DDCA0}" dt="2022-06-17T18:33:47.778" v="458" actId="478"/>
          <ac:picMkLst>
            <pc:docMk/>
            <pc:sldMk cId="0" sldId="262"/>
            <ac:picMk id="9" creationId="{55B6AA31-99E5-F175-E8C4-81D3BD178D04}"/>
          </ac:picMkLst>
        </pc:picChg>
      </pc:sldChg>
      <pc:sldChg chg="modSp mod">
        <pc:chgData name="Илья Палехов" userId="4b3d7ca15e6e7ed8" providerId="LiveId" clId="{EEE48915-E008-4D7B-9186-B384696DDCA0}" dt="2022-06-17T18:11:27.607" v="447" actId="14100"/>
        <pc:sldMkLst>
          <pc:docMk/>
          <pc:sldMk cId="0" sldId="264"/>
        </pc:sldMkLst>
        <pc:spChg chg="mod">
          <ac:chgData name="Илья Палехов" userId="4b3d7ca15e6e7ed8" providerId="LiveId" clId="{EEE48915-E008-4D7B-9186-B384696DDCA0}" dt="2022-06-17T18:11:27.607" v="447" actId="14100"/>
          <ac:spMkLst>
            <pc:docMk/>
            <pc:sldMk cId="0" sldId="264"/>
            <ac:spMk id="11" creationId="{00000000-0000-0000-0000-000000000000}"/>
          </ac:spMkLst>
        </pc:spChg>
      </pc:sldChg>
      <pc:sldChg chg="modSp mod">
        <pc:chgData name="Илья Палехов" userId="4b3d7ca15e6e7ed8" providerId="LiveId" clId="{EEE48915-E008-4D7B-9186-B384696DDCA0}" dt="2022-06-17T18:11:42.558" v="452" actId="20577"/>
        <pc:sldMkLst>
          <pc:docMk/>
          <pc:sldMk cId="0" sldId="265"/>
        </pc:sldMkLst>
        <pc:spChg chg="mod">
          <ac:chgData name="Илья Палехов" userId="4b3d7ca15e6e7ed8" providerId="LiveId" clId="{EEE48915-E008-4D7B-9186-B384696DDCA0}" dt="2022-06-17T13:06:21.525" v="68" actId="207"/>
          <ac:spMkLst>
            <pc:docMk/>
            <pc:sldMk cId="0" sldId="265"/>
            <ac:spMk id="7" creationId="{00000000-0000-0000-0000-000000000000}"/>
          </ac:spMkLst>
        </pc:spChg>
        <pc:spChg chg="mod">
          <ac:chgData name="Илья Палехов" userId="4b3d7ca15e6e7ed8" providerId="LiveId" clId="{EEE48915-E008-4D7B-9186-B384696DDCA0}" dt="2022-06-17T18:11:42.558" v="452" actId="20577"/>
          <ac:spMkLst>
            <pc:docMk/>
            <pc:sldMk cId="0" sldId="265"/>
            <ac:spMk id="14" creationId="{00000000-0000-0000-0000-000000000000}"/>
          </ac:spMkLst>
        </pc:spChg>
      </pc:sldChg>
      <pc:sldChg chg="addSp delSp modSp new mod ord">
        <pc:chgData name="Илья Палехов" userId="4b3d7ca15e6e7ed8" providerId="LiveId" clId="{EEE48915-E008-4D7B-9186-B384696DDCA0}" dt="2022-06-17T18:12:26.658" v="457" actId="1076"/>
        <pc:sldMkLst>
          <pc:docMk/>
          <pc:sldMk cId="3338739659" sldId="266"/>
        </pc:sldMkLst>
        <pc:spChg chg="mod">
          <ac:chgData name="Илья Палехов" userId="4b3d7ca15e6e7ed8" providerId="LiveId" clId="{EEE48915-E008-4D7B-9186-B384696DDCA0}" dt="2022-06-17T13:31:30.898" v="397" actId="1076"/>
          <ac:spMkLst>
            <pc:docMk/>
            <pc:sldMk cId="3338739659" sldId="266"/>
            <ac:spMk id="2" creationId="{D0E57EF8-68C9-699B-155B-D594643F2ACB}"/>
          </ac:spMkLst>
        </pc:spChg>
        <pc:spChg chg="add mod">
          <ac:chgData name="Илья Палехов" userId="4b3d7ca15e6e7ed8" providerId="LiveId" clId="{EEE48915-E008-4D7B-9186-B384696DDCA0}" dt="2022-06-17T18:12:26.658" v="457" actId="1076"/>
          <ac:spMkLst>
            <pc:docMk/>
            <pc:sldMk cId="3338739659" sldId="266"/>
            <ac:spMk id="5" creationId="{76F0D0EE-0FFA-6BE1-E581-98E24FF90AC4}"/>
          </ac:spMkLst>
        </pc:spChg>
        <pc:graphicFrameChg chg="add mod modGraphic">
          <ac:chgData name="Илья Палехов" userId="4b3d7ca15e6e7ed8" providerId="LiveId" clId="{EEE48915-E008-4D7B-9186-B384696DDCA0}" dt="2022-06-17T13:20:10.924" v="357" actId="122"/>
          <ac:graphicFrameMkLst>
            <pc:docMk/>
            <pc:sldMk cId="3338739659" sldId="266"/>
            <ac:graphicFrameMk id="3" creationId="{1DE5D06F-801D-304C-65FB-CF3788998F8E}"/>
          </ac:graphicFrameMkLst>
        </pc:graphicFrameChg>
        <pc:graphicFrameChg chg="add del mod modGraphic">
          <ac:chgData name="Илья Палехов" userId="4b3d7ca15e6e7ed8" providerId="LiveId" clId="{EEE48915-E008-4D7B-9186-B384696DDCA0}" dt="2022-06-17T13:12:50.885" v="232" actId="478"/>
          <ac:graphicFrameMkLst>
            <pc:docMk/>
            <pc:sldMk cId="3338739659" sldId="266"/>
            <ac:graphicFrameMk id="4" creationId="{FB45A58D-C84D-2570-6013-165E178A112E}"/>
          </ac:graphicFrameMkLst>
        </pc:graphicFrameChg>
      </pc:sldChg>
      <pc:sldChg chg="addSp modSp new mod">
        <pc:chgData name="Илья Палехов" userId="4b3d7ca15e6e7ed8" providerId="LiveId" clId="{EEE48915-E008-4D7B-9186-B384696DDCA0}" dt="2022-06-17T19:45:12.322" v="570" actId="20577"/>
        <pc:sldMkLst>
          <pc:docMk/>
          <pc:sldMk cId="2103922745" sldId="267"/>
        </pc:sldMkLst>
        <pc:spChg chg="mod">
          <ac:chgData name="Илья Палехов" userId="4b3d7ca15e6e7ed8" providerId="LiveId" clId="{EEE48915-E008-4D7B-9186-B384696DDCA0}" dt="2022-06-17T19:45:12.322" v="570" actId="20577"/>
          <ac:spMkLst>
            <pc:docMk/>
            <pc:sldMk cId="2103922745" sldId="267"/>
            <ac:spMk id="2" creationId="{02EB6B34-1665-8FEB-86B1-340B13A1BF53}"/>
          </ac:spMkLst>
        </pc:spChg>
        <pc:spChg chg="add mod">
          <ac:chgData name="Илья Палехов" userId="4b3d7ca15e6e7ed8" providerId="LiveId" clId="{EEE48915-E008-4D7B-9186-B384696DDCA0}" dt="2022-06-17T18:52:16.584" v="531" actId="1076"/>
          <ac:spMkLst>
            <pc:docMk/>
            <pc:sldMk cId="2103922745" sldId="267"/>
            <ac:spMk id="3" creationId="{7D460767-7177-18F8-C189-F413A13D2810}"/>
          </ac:spMkLst>
        </pc:spChg>
        <pc:spChg chg="mod">
          <ac:chgData name="Илья Палехов" userId="4b3d7ca15e6e7ed8" providerId="LiveId" clId="{EEE48915-E008-4D7B-9186-B384696DDCA0}" dt="2022-06-17T18:52:39.282" v="532"/>
          <ac:spMkLst>
            <pc:docMk/>
            <pc:sldMk cId="2103922745" sldId="267"/>
            <ac:spMk id="6" creationId="{58F6122B-9C83-ECE6-772A-3506043C0A5B}"/>
          </ac:spMkLst>
        </pc:spChg>
        <pc:spChg chg="mod">
          <ac:chgData name="Илья Палехов" userId="4b3d7ca15e6e7ed8" providerId="LiveId" clId="{EEE48915-E008-4D7B-9186-B384696DDCA0}" dt="2022-06-17T18:53:00.198" v="535"/>
          <ac:spMkLst>
            <pc:docMk/>
            <pc:sldMk cId="2103922745" sldId="267"/>
            <ac:spMk id="9" creationId="{A8DB5C27-0244-B5EE-C9C2-8C554A07E273}"/>
          </ac:spMkLst>
        </pc:spChg>
        <pc:grpChg chg="add mod">
          <ac:chgData name="Илья Палехов" userId="4b3d7ca15e6e7ed8" providerId="LiveId" clId="{EEE48915-E008-4D7B-9186-B384696DDCA0}" dt="2022-06-17T18:55:18.672" v="561" actId="1076"/>
          <ac:grpSpMkLst>
            <pc:docMk/>
            <pc:sldMk cId="2103922745" sldId="267"/>
            <ac:grpSpMk id="4" creationId="{FCFDDEAD-8B2F-ED30-57E7-CFCF4711E298}"/>
          </ac:grpSpMkLst>
        </pc:grpChg>
        <pc:grpChg chg="add mod">
          <ac:chgData name="Илья Палехов" userId="4b3d7ca15e6e7ed8" providerId="LiveId" clId="{EEE48915-E008-4D7B-9186-B384696DDCA0}" dt="2022-06-17T18:53:55.561" v="546" actId="1076"/>
          <ac:grpSpMkLst>
            <pc:docMk/>
            <pc:sldMk cId="2103922745" sldId="267"/>
            <ac:grpSpMk id="7" creationId="{C3AA76E4-A8DD-01F9-7403-0706514D6B8A}"/>
          </ac:grpSpMkLst>
        </pc:grpChg>
        <pc:picChg chg="mod">
          <ac:chgData name="Илья Палехов" userId="4b3d7ca15e6e7ed8" providerId="LiveId" clId="{EEE48915-E008-4D7B-9186-B384696DDCA0}" dt="2022-06-17T18:52:39.282" v="532"/>
          <ac:picMkLst>
            <pc:docMk/>
            <pc:sldMk cId="2103922745" sldId="267"/>
            <ac:picMk id="5" creationId="{E7C1494F-E2C4-B671-4584-37A518B6DFE4}"/>
          </ac:picMkLst>
        </pc:picChg>
        <pc:picChg chg="mod">
          <ac:chgData name="Илья Палехов" userId="4b3d7ca15e6e7ed8" providerId="LiveId" clId="{EEE48915-E008-4D7B-9186-B384696DDCA0}" dt="2022-06-17T18:53:00.198" v="535"/>
          <ac:picMkLst>
            <pc:docMk/>
            <pc:sldMk cId="2103922745" sldId="267"/>
            <ac:picMk id="8" creationId="{F8429007-1F79-F108-69BE-E9DDBA59CE6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pPr marL="114935">
              <a:lnSpc>
                <a:spcPct val="100000"/>
              </a:lnSpc>
              <a:spcBef>
                <a:spcPts val="33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94F9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pPr marL="114935">
              <a:lnSpc>
                <a:spcPct val="100000"/>
              </a:lnSpc>
              <a:spcBef>
                <a:spcPts val="33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998862" y="1424685"/>
            <a:ext cx="6838950" cy="1048385"/>
          </a:xfrm>
          <a:custGeom>
            <a:avLst/>
            <a:gdLst/>
            <a:ahLst/>
            <a:cxnLst/>
            <a:rect l="l" t="t" r="r" b="b"/>
            <a:pathLst>
              <a:path w="6838950" h="1048385">
                <a:moveTo>
                  <a:pt x="6838416" y="0"/>
                </a:moveTo>
                <a:lnTo>
                  <a:pt x="0" y="0"/>
                </a:lnTo>
                <a:lnTo>
                  <a:pt x="0" y="15252"/>
                </a:lnTo>
                <a:lnTo>
                  <a:pt x="0" y="1032814"/>
                </a:lnTo>
                <a:lnTo>
                  <a:pt x="0" y="1048067"/>
                </a:lnTo>
                <a:lnTo>
                  <a:pt x="6838416" y="1048067"/>
                </a:lnTo>
                <a:lnTo>
                  <a:pt x="6838416" y="1032814"/>
                </a:lnTo>
                <a:lnTo>
                  <a:pt x="14884" y="1032814"/>
                </a:lnTo>
                <a:lnTo>
                  <a:pt x="14884" y="15252"/>
                </a:lnTo>
                <a:lnTo>
                  <a:pt x="6823215" y="15252"/>
                </a:lnTo>
                <a:lnTo>
                  <a:pt x="6823215" y="1032497"/>
                </a:lnTo>
                <a:lnTo>
                  <a:pt x="6838416" y="1032497"/>
                </a:lnTo>
                <a:lnTo>
                  <a:pt x="6838416" y="15252"/>
                </a:lnTo>
                <a:lnTo>
                  <a:pt x="6838416" y="14922"/>
                </a:lnTo>
                <a:lnTo>
                  <a:pt x="6838416" y="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94F9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pPr marL="114935">
              <a:lnSpc>
                <a:spcPct val="100000"/>
              </a:lnSpc>
              <a:spcBef>
                <a:spcPts val="33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94F9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pPr marL="114935">
              <a:lnSpc>
                <a:spcPct val="100000"/>
              </a:lnSpc>
              <a:spcBef>
                <a:spcPts val="33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pPr marL="114935">
              <a:lnSpc>
                <a:spcPct val="100000"/>
              </a:lnSpc>
              <a:spcBef>
                <a:spcPts val="33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1009719"/>
            <a:ext cx="16256000" cy="55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294F9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71374" y="2924744"/>
            <a:ext cx="12545251" cy="3616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221200" y="9202578"/>
            <a:ext cx="534669" cy="862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pPr marL="114935">
              <a:lnSpc>
                <a:spcPct val="100000"/>
              </a:lnSpc>
              <a:spcBef>
                <a:spcPts val="33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61712" y="7483529"/>
            <a:ext cx="7767320" cy="709810"/>
          </a:xfrm>
          <a:prstGeom prst="rect">
            <a:avLst/>
          </a:prstGeom>
          <a:ln w="15210">
            <a:solidFill>
              <a:srgbClr val="FFFFFF"/>
            </a:solidFill>
          </a:ln>
        </p:spPr>
        <p:txBody>
          <a:bodyPr vert="horz" wrap="square" lIns="0" tIns="2457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35"/>
              </a:spcBef>
            </a:pPr>
            <a:r>
              <a:rPr sz="3000" b="1" spc="-15" dirty="0" err="1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К</a:t>
            </a:r>
            <a:r>
              <a:rPr sz="3000" b="1" spc="-130" dirty="0" err="1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</a:t>
            </a:r>
            <a:r>
              <a:rPr sz="3000" b="1" spc="-125" dirty="0" err="1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м</a:t>
            </a:r>
            <a:r>
              <a:rPr sz="3000" b="1" spc="-275" dirty="0" err="1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а</a:t>
            </a:r>
            <a:r>
              <a:rPr sz="3000" b="1" spc="-240" dirty="0" err="1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</a:t>
            </a:r>
            <a:r>
              <a:rPr sz="3000" b="1" spc="-45" dirty="0" err="1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</a:t>
            </a:r>
            <a:r>
              <a:rPr sz="3000" b="1" spc="-275" dirty="0" err="1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а</a:t>
            </a:r>
            <a:r>
              <a:rPr sz="3000" b="1" spc="-15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sz="3000" b="1" spc="-285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"</a:t>
            </a:r>
            <a:r>
              <a:rPr lang="ru-RU" sz="3000" b="1" spc="-15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Ч</a:t>
            </a:r>
            <a:r>
              <a:rPr sz="3000" b="1" spc="-25" dirty="0" err="1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т</a:t>
            </a:r>
            <a:r>
              <a:rPr sz="3000" b="1" spc="-130" dirty="0" err="1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</a:t>
            </a:r>
            <a:r>
              <a:rPr sz="3000" b="1" spc="-15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т</a:t>
            </a:r>
            <a:r>
              <a:rPr sz="3000" b="1" spc="-145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у</a:t>
            </a:r>
            <a:r>
              <a:rPr sz="3000" b="1" spc="-25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т</a:t>
            </a:r>
            <a:r>
              <a:rPr sz="3000" b="1" spc="-15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sz="3000" b="1" spc="-145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у</a:t>
            </a:r>
            <a:r>
              <a:rPr sz="3000" b="1" spc="-125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м</a:t>
            </a:r>
            <a:r>
              <a:rPr sz="3000" b="1" spc="-18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е</a:t>
            </a:r>
            <a:r>
              <a:rPr sz="3000" b="1" spc="-25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т</a:t>
            </a:r>
            <a:r>
              <a:rPr sz="3000" b="1" spc="-27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ь</a:t>
            </a:r>
            <a:r>
              <a:rPr sz="3000" b="1" spc="-15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т</a:t>
            </a:r>
            <a:r>
              <a:rPr sz="3000" b="1" spc="-13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</a:t>
            </a:r>
            <a:r>
              <a:rPr sz="3000" b="1" spc="-32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?</a:t>
            </a:r>
            <a:r>
              <a:rPr sz="3000" b="1" spc="-285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"</a:t>
            </a:r>
            <a:endParaRPr sz="3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71374" y="2924744"/>
            <a:ext cx="12673426" cy="36452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13235"/>
              </a:lnSpc>
              <a:spcBef>
                <a:spcPts val="125"/>
              </a:spcBef>
            </a:pPr>
            <a:r>
              <a:rPr sz="11200" spc="-2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Radiogram</a:t>
            </a:r>
            <a:endParaRPr sz="11200" spc="-2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2700" marR="5080">
              <a:lnSpc>
                <a:spcPts val="7430"/>
              </a:lnSpc>
              <a:spcBef>
                <a:spcPts val="254"/>
              </a:spcBef>
            </a:pPr>
            <a:r>
              <a:rPr sz="6500" spc="-2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Обучающая игра о важности  сложных паролей</a:t>
            </a:r>
            <a:endParaRPr sz="6500" spc="-2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271995" y="8458924"/>
                </a:moveTo>
                <a:lnTo>
                  <a:pt x="237731" y="8458924"/>
                </a:lnTo>
                <a:lnTo>
                  <a:pt x="0" y="8696668"/>
                </a:lnTo>
                <a:lnTo>
                  <a:pt x="0" y="8730920"/>
                </a:lnTo>
                <a:lnTo>
                  <a:pt x="271995" y="8458924"/>
                </a:lnTo>
                <a:close/>
              </a:path>
              <a:path w="18288000" h="10287000">
                <a:moveTo>
                  <a:pt x="753757" y="8458924"/>
                </a:moveTo>
                <a:lnTo>
                  <a:pt x="719137" y="8458924"/>
                </a:lnTo>
                <a:lnTo>
                  <a:pt x="0" y="9178074"/>
                </a:lnTo>
                <a:lnTo>
                  <a:pt x="0" y="9212402"/>
                </a:lnTo>
                <a:lnTo>
                  <a:pt x="753757" y="8458924"/>
                </a:lnTo>
                <a:close/>
              </a:path>
              <a:path w="18288000" h="10287000">
                <a:moveTo>
                  <a:pt x="1232636" y="8458924"/>
                </a:moveTo>
                <a:lnTo>
                  <a:pt x="1216774" y="8458924"/>
                </a:lnTo>
                <a:lnTo>
                  <a:pt x="1200899" y="8458924"/>
                </a:lnTo>
                <a:lnTo>
                  <a:pt x="0" y="9659836"/>
                </a:lnTo>
                <a:lnTo>
                  <a:pt x="0" y="9691560"/>
                </a:lnTo>
                <a:lnTo>
                  <a:pt x="1216774" y="8474786"/>
                </a:lnTo>
                <a:lnTo>
                  <a:pt x="1216774" y="8475154"/>
                </a:lnTo>
                <a:lnTo>
                  <a:pt x="1232636" y="8458924"/>
                </a:lnTo>
                <a:close/>
              </a:path>
              <a:path w="18288000" h="10287000">
                <a:moveTo>
                  <a:pt x="1714398" y="8458924"/>
                </a:moveTo>
                <a:lnTo>
                  <a:pt x="1680146" y="8458924"/>
                </a:lnTo>
                <a:lnTo>
                  <a:pt x="1216774" y="8922296"/>
                </a:lnTo>
                <a:lnTo>
                  <a:pt x="237731" y="9901326"/>
                </a:lnTo>
                <a:lnTo>
                  <a:pt x="0" y="10139070"/>
                </a:lnTo>
                <a:lnTo>
                  <a:pt x="0" y="10173335"/>
                </a:lnTo>
                <a:lnTo>
                  <a:pt x="271995" y="9901326"/>
                </a:lnTo>
                <a:lnTo>
                  <a:pt x="1216774" y="8956561"/>
                </a:lnTo>
                <a:lnTo>
                  <a:pt x="1714398" y="8458924"/>
                </a:lnTo>
                <a:close/>
              </a:path>
              <a:path w="18288000" h="10287000">
                <a:moveTo>
                  <a:pt x="2196160" y="8458924"/>
                </a:moveTo>
                <a:lnTo>
                  <a:pt x="2161540" y="8458924"/>
                </a:lnTo>
                <a:lnTo>
                  <a:pt x="1216774" y="9403702"/>
                </a:lnTo>
                <a:lnTo>
                  <a:pt x="719137" y="9901326"/>
                </a:lnTo>
                <a:lnTo>
                  <a:pt x="333476" y="10286987"/>
                </a:lnTo>
                <a:lnTo>
                  <a:pt x="367957" y="10286987"/>
                </a:lnTo>
                <a:lnTo>
                  <a:pt x="753757" y="9901326"/>
                </a:lnTo>
                <a:lnTo>
                  <a:pt x="753389" y="9901326"/>
                </a:lnTo>
                <a:lnTo>
                  <a:pt x="1216774" y="9437954"/>
                </a:lnTo>
                <a:lnTo>
                  <a:pt x="2196160" y="8458924"/>
                </a:lnTo>
                <a:close/>
              </a:path>
              <a:path w="18288000" h="10287000">
                <a:moveTo>
                  <a:pt x="2286863" y="10257777"/>
                </a:moveTo>
                <a:lnTo>
                  <a:pt x="2257653" y="10286987"/>
                </a:lnTo>
                <a:lnTo>
                  <a:pt x="2286863" y="10286987"/>
                </a:lnTo>
                <a:lnTo>
                  <a:pt x="2286863" y="10257777"/>
                </a:lnTo>
                <a:close/>
              </a:path>
              <a:path w="18288000" h="10287000">
                <a:moveTo>
                  <a:pt x="2286863" y="9776003"/>
                </a:moveTo>
                <a:lnTo>
                  <a:pt x="2161540" y="9901326"/>
                </a:lnTo>
                <a:lnTo>
                  <a:pt x="1775879" y="10286987"/>
                </a:lnTo>
                <a:lnTo>
                  <a:pt x="1810359" y="10286987"/>
                </a:lnTo>
                <a:lnTo>
                  <a:pt x="2196160" y="9901326"/>
                </a:lnTo>
                <a:lnTo>
                  <a:pt x="2195804" y="9901326"/>
                </a:lnTo>
                <a:lnTo>
                  <a:pt x="2286863" y="9810267"/>
                </a:lnTo>
                <a:lnTo>
                  <a:pt x="2286863" y="9776003"/>
                </a:lnTo>
                <a:close/>
              </a:path>
              <a:path w="18288000" h="10287000">
                <a:moveTo>
                  <a:pt x="2286863" y="9294609"/>
                </a:moveTo>
                <a:lnTo>
                  <a:pt x="1680146" y="9901326"/>
                </a:lnTo>
                <a:lnTo>
                  <a:pt x="1294485" y="10286987"/>
                </a:lnTo>
                <a:lnTo>
                  <a:pt x="1328737" y="10286987"/>
                </a:lnTo>
                <a:lnTo>
                  <a:pt x="1714398" y="9901326"/>
                </a:lnTo>
                <a:lnTo>
                  <a:pt x="2286863" y="9328861"/>
                </a:lnTo>
                <a:lnTo>
                  <a:pt x="2286863" y="9294609"/>
                </a:lnTo>
                <a:close/>
              </a:path>
              <a:path w="18288000" h="10287000">
                <a:moveTo>
                  <a:pt x="2286863" y="8815362"/>
                </a:moveTo>
                <a:lnTo>
                  <a:pt x="1216774" y="9885464"/>
                </a:lnTo>
                <a:lnTo>
                  <a:pt x="1200899" y="9901326"/>
                </a:lnTo>
                <a:lnTo>
                  <a:pt x="815238" y="10286987"/>
                </a:lnTo>
                <a:lnTo>
                  <a:pt x="846975" y="10286987"/>
                </a:lnTo>
                <a:lnTo>
                  <a:pt x="1216774" y="9917201"/>
                </a:lnTo>
                <a:lnTo>
                  <a:pt x="1216774" y="9917557"/>
                </a:lnTo>
                <a:lnTo>
                  <a:pt x="1232636" y="9901326"/>
                </a:lnTo>
                <a:lnTo>
                  <a:pt x="2286863" y="8847099"/>
                </a:lnTo>
                <a:lnTo>
                  <a:pt x="2286863" y="8815362"/>
                </a:lnTo>
                <a:close/>
              </a:path>
              <a:path w="18288000" h="10287000">
                <a:moveTo>
                  <a:pt x="16215652" y="0"/>
                </a:moveTo>
                <a:lnTo>
                  <a:pt x="16181324" y="0"/>
                </a:lnTo>
                <a:lnTo>
                  <a:pt x="16004959" y="176352"/>
                </a:lnTo>
                <a:lnTo>
                  <a:pt x="16004959" y="210616"/>
                </a:lnTo>
                <a:lnTo>
                  <a:pt x="16215652" y="0"/>
                </a:lnTo>
                <a:close/>
              </a:path>
              <a:path w="18288000" h="10287000">
                <a:moveTo>
                  <a:pt x="16694823" y="0"/>
                </a:moveTo>
                <a:lnTo>
                  <a:pt x="16663086" y="0"/>
                </a:lnTo>
                <a:lnTo>
                  <a:pt x="16004959" y="658126"/>
                </a:lnTo>
                <a:lnTo>
                  <a:pt x="16004959" y="673989"/>
                </a:lnTo>
                <a:lnTo>
                  <a:pt x="16004959" y="690219"/>
                </a:lnTo>
                <a:lnTo>
                  <a:pt x="16020822" y="673989"/>
                </a:lnTo>
                <a:lnTo>
                  <a:pt x="16694823" y="0"/>
                </a:lnTo>
                <a:close/>
              </a:path>
              <a:path w="18288000" h="10287000">
                <a:moveTo>
                  <a:pt x="17176585" y="0"/>
                </a:moveTo>
                <a:lnTo>
                  <a:pt x="17142333" y="0"/>
                </a:lnTo>
                <a:lnTo>
                  <a:pt x="16468332" y="673989"/>
                </a:lnTo>
                <a:lnTo>
                  <a:pt x="16004959" y="1137361"/>
                </a:lnTo>
                <a:lnTo>
                  <a:pt x="16004959" y="1171613"/>
                </a:lnTo>
                <a:lnTo>
                  <a:pt x="16502596" y="673989"/>
                </a:lnTo>
                <a:lnTo>
                  <a:pt x="17176585" y="0"/>
                </a:lnTo>
                <a:close/>
              </a:path>
              <a:path w="18288000" h="10287000">
                <a:moveTo>
                  <a:pt x="17658068" y="0"/>
                </a:moveTo>
                <a:lnTo>
                  <a:pt x="17623727" y="0"/>
                </a:lnTo>
                <a:lnTo>
                  <a:pt x="17447362" y="176352"/>
                </a:lnTo>
                <a:lnTo>
                  <a:pt x="16949738" y="673989"/>
                </a:lnTo>
                <a:lnTo>
                  <a:pt x="16004959" y="1618767"/>
                </a:lnTo>
                <a:lnTo>
                  <a:pt x="16004959" y="1653019"/>
                </a:lnTo>
                <a:lnTo>
                  <a:pt x="16984358" y="673989"/>
                </a:lnTo>
                <a:lnTo>
                  <a:pt x="16983990" y="673989"/>
                </a:lnTo>
                <a:lnTo>
                  <a:pt x="17447362" y="210616"/>
                </a:lnTo>
                <a:lnTo>
                  <a:pt x="17658068" y="0"/>
                </a:lnTo>
                <a:close/>
              </a:path>
              <a:path w="18288000" h="10287000">
                <a:moveTo>
                  <a:pt x="18137226" y="0"/>
                </a:moveTo>
                <a:lnTo>
                  <a:pt x="18105501" y="0"/>
                </a:lnTo>
                <a:lnTo>
                  <a:pt x="17447362" y="658126"/>
                </a:lnTo>
                <a:lnTo>
                  <a:pt x="17431500" y="673989"/>
                </a:lnTo>
                <a:lnTo>
                  <a:pt x="16273577" y="1831911"/>
                </a:lnTo>
                <a:lnTo>
                  <a:pt x="16305314" y="1831911"/>
                </a:lnTo>
                <a:lnTo>
                  <a:pt x="17447362" y="689851"/>
                </a:lnTo>
                <a:lnTo>
                  <a:pt x="17447362" y="690219"/>
                </a:lnTo>
                <a:lnTo>
                  <a:pt x="17463237" y="673989"/>
                </a:lnTo>
                <a:lnTo>
                  <a:pt x="18137226" y="0"/>
                </a:lnTo>
                <a:close/>
              </a:path>
              <a:path w="18288000" h="10287000">
                <a:moveTo>
                  <a:pt x="18287988" y="1739138"/>
                </a:moveTo>
                <a:lnTo>
                  <a:pt x="18195227" y="1831911"/>
                </a:lnTo>
                <a:lnTo>
                  <a:pt x="18229491" y="1831911"/>
                </a:lnTo>
                <a:lnTo>
                  <a:pt x="18287988" y="1773402"/>
                </a:lnTo>
                <a:lnTo>
                  <a:pt x="18287988" y="1739138"/>
                </a:lnTo>
                <a:close/>
              </a:path>
              <a:path w="18288000" h="10287000">
                <a:moveTo>
                  <a:pt x="18287988" y="1259903"/>
                </a:moveTo>
                <a:lnTo>
                  <a:pt x="17715992" y="1831911"/>
                </a:lnTo>
                <a:lnTo>
                  <a:pt x="17747730" y="1831911"/>
                </a:lnTo>
                <a:lnTo>
                  <a:pt x="18287988" y="1291640"/>
                </a:lnTo>
                <a:lnTo>
                  <a:pt x="18287988" y="1259903"/>
                </a:lnTo>
                <a:close/>
              </a:path>
              <a:path w="18288000" h="10287000">
                <a:moveTo>
                  <a:pt x="18287988" y="778141"/>
                </a:moveTo>
                <a:lnTo>
                  <a:pt x="17447362" y="1618767"/>
                </a:lnTo>
                <a:lnTo>
                  <a:pt x="17234231" y="1831911"/>
                </a:lnTo>
                <a:lnTo>
                  <a:pt x="17268482" y="1831911"/>
                </a:lnTo>
                <a:lnTo>
                  <a:pt x="17447362" y="1653019"/>
                </a:lnTo>
                <a:lnTo>
                  <a:pt x="18287988" y="812711"/>
                </a:lnTo>
                <a:lnTo>
                  <a:pt x="18287988" y="778141"/>
                </a:lnTo>
                <a:close/>
              </a:path>
              <a:path w="18288000" h="10287000">
                <a:moveTo>
                  <a:pt x="18287988" y="296735"/>
                </a:moveTo>
                <a:lnTo>
                  <a:pt x="17910747" y="673989"/>
                </a:lnTo>
                <a:lnTo>
                  <a:pt x="17447362" y="1137361"/>
                </a:lnTo>
                <a:lnTo>
                  <a:pt x="16752824" y="1831911"/>
                </a:lnTo>
                <a:lnTo>
                  <a:pt x="16787076" y="1831911"/>
                </a:lnTo>
                <a:lnTo>
                  <a:pt x="17447362" y="1171613"/>
                </a:lnTo>
                <a:lnTo>
                  <a:pt x="17944999" y="673989"/>
                </a:lnTo>
                <a:lnTo>
                  <a:pt x="18287988" y="330987"/>
                </a:lnTo>
                <a:lnTo>
                  <a:pt x="18287988" y="296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"/>
            <a:ext cx="18256885" cy="10287000"/>
            <a:chOff x="0" y="5"/>
            <a:chExt cx="1825688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"/>
              <a:ext cx="18256326" cy="102869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6897" y="4208549"/>
              <a:ext cx="3495674" cy="22383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9148" y="3820495"/>
              <a:ext cx="3009899" cy="30098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43987" y="3946451"/>
              <a:ext cx="2743199" cy="276224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13356" y="997021"/>
            <a:ext cx="9940444" cy="1474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0" spc="-15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Есть куда расти</a:t>
            </a:r>
            <a:endParaRPr sz="95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7221200" y="9202578"/>
            <a:ext cx="1035126" cy="81240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335"/>
              </a:spcBef>
            </a:pPr>
            <a:fld id="{81D60167-4931-47E6-BA6A-407CBD079E47}" type="slidenum">
              <a:rPr dirty="0">
                <a:latin typeface="Open Sans" pitchFamily="2" charset="0"/>
                <a:ea typeface="Open Sans" pitchFamily="2" charset="0"/>
                <a:cs typeface="Open Sans" pitchFamily="2" charset="0"/>
              </a:rPr>
              <a:t>10</a:t>
            </a:fld>
            <a:endParaRPr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95670" y="7343778"/>
            <a:ext cx="3738330" cy="151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8300"/>
              </a:lnSpc>
              <a:spcBef>
                <a:spcPts val="100"/>
              </a:spcBef>
            </a:pPr>
            <a:r>
              <a:rPr sz="3000" b="1" spc="-15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Получим обратную  связь от  пользователей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30717" y="7343778"/>
            <a:ext cx="4423083" cy="1511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8300"/>
              </a:lnSpc>
              <a:spcBef>
                <a:spcPts val="100"/>
              </a:spcBef>
            </a:pPr>
            <a:r>
              <a:rPr sz="3000" b="1" spc="-15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Добавим больше  известных личностей и  уровней сложности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982414" y="7343778"/>
            <a:ext cx="4619786" cy="9846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8325">
              <a:lnSpc>
                <a:spcPct val="108300"/>
              </a:lnSpc>
              <a:spcBef>
                <a:spcPts val="100"/>
              </a:spcBef>
            </a:pPr>
            <a:r>
              <a:rPr sz="3000" b="1" spc="-15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Добавим больше  вариативности в сюжет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6735" y="2309071"/>
            <a:ext cx="2006599" cy="20065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1896" y="5857808"/>
            <a:ext cx="2063931" cy="20639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93030" y="7716684"/>
            <a:ext cx="1975246" cy="197524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2152" y="3401157"/>
            <a:ext cx="5286374" cy="52863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55137" y="4116287"/>
            <a:ext cx="2063931" cy="206393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1009719"/>
            <a:ext cx="668020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0" dirty="0">
                <a:latin typeface="Open Sans" pitchFamily="2" charset="0"/>
                <a:ea typeface="Open Sans" pitchFamily="2" charset="0"/>
                <a:cs typeface="Open Sans" pitchFamily="2" charset="0"/>
              </a:rPr>
              <a:t>Команда "А что тут уметь то?"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779726" y="1090818"/>
            <a:ext cx="682247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150" dirty="0">
                <a:solidFill>
                  <a:srgbClr val="294F9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Скачивайте игру по QR-ссылке</a:t>
            </a:r>
            <a:endParaRPr sz="35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6906" y="3031001"/>
            <a:ext cx="5451370" cy="59657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24835" algn="ctr">
              <a:lnSpc>
                <a:spcPct val="100000"/>
              </a:lnSpc>
              <a:spcBef>
                <a:spcPts val="100"/>
              </a:spcBef>
            </a:pPr>
            <a:r>
              <a:rPr sz="3500" b="1" spc="-150" dirty="0">
                <a:latin typeface="Open Sans" pitchFamily="2" charset="0"/>
                <a:ea typeface="Open Sans" pitchFamily="2" charset="0"/>
                <a:cs typeface="Open Sans" pitchFamily="2" charset="0"/>
              </a:rPr>
              <a:t>Тимлид</a:t>
            </a:r>
            <a:endParaRPr sz="35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0000"/>
              </a:lnSpc>
            </a:pPr>
            <a:endParaRPr sz="4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200" dirty="0">
              <a:latin typeface="Tahoma"/>
              <a:cs typeface="Tahoma"/>
            </a:endParaRPr>
          </a:p>
          <a:p>
            <a:pPr marR="2503805" algn="ctr">
              <a:lnSpc>
                <a:spcPct val="100000"/>
              </a:lnSpc>
            </a:pPr>
            <a:r>
              <a:rPr sz="3500" b="1" spc="-150" dirty="0">
                <a:latin typeface="Open Sans" pitchFamily="2" charset="0"/>
                <a:ea typeface="Open Sans" pitchFamily="2" charset="0"/>
                <a:cs typeface="Open Sans" pitchFamily="2" charset="0"/>
              </a:rPr>
              <a:t>Аналитик</a:t>
            </a:r>
            <a:endParaRPr sz="35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0000"/>
              </a:lnSpc>
            </a:pPr>
            <a:endParaRPr sz="4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650" dirty="0">
              <a:latin typeface="Tahoma"/>
              <a:cs typeface="Tahoma"/>
            </a:endParaRPr>
          </a:p>
          <a:p>
            <a:pPr marL="3124835" algn="ctr">
              <a:lnSpc>
                <a:spcPct val="100000"/>
              </a:lnSpc>
              <a:spcBef>
                <a:spcPts val="5"/>
              </a:spcBef>
            </a:pPr>
            <a:r>
              <a:rPr sz="3500" b="1" spc="-150" dirty="0">
                <a:latin typeface="Open Sans" pitchFamily="2" charset="0"/>
                <a:ea typeface="Open Sans" pitchFamily="2" charset="0"/>
                <a:cs typeface="Open Sans" pitchFamily="2" charset="0"/>
              </a:rPr>
              <a:t>Дизайнер</a:t>
            </a:r>
            <a:endParaRPr sz="35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00000"/>
              </a:lnSpc>
            </a:pPr>
            <a:endParaRPr sz="4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150" dirty="0">
              <a:latin typeface="Tahoma"/>
              <a:cs typeface="Tahoma"/>
            </a:endParaRPr>
          </a:p>
          <a:p>
            <a:pPr marR="2503170" algn="ctr">
              <a:lnSpc>
                <a:spcPct val="100000"/>
              </a:lnSpc>
              <a:spcBef>
                <a:spcPts val="5"/>
              </a:spcBef>
            </a:pPr>
            <a:r>
              <a:rPr sz="3500" b="1" spc="-150" dirty="0">
                <a:latin typeface="Open Sans" pitchFamily="2" charset="0"/>
                <a:ea typeface="Open Sans" pitchFamily="2" charset="0"/>
                <a:cs typeface="Open Sans" pitchFamily="2" charset="0"/>
              </a:rPr>
              <a:t>Разработчик</a:t>
            </a:r>
            <a:endParaRPr sz="35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87584" y="3323391"/>
            <a:ext cx="667385" cy="3810"/>
          </a:xfrm>
          <a:custGeom>
            <a:avLst/>
            <a:gdLst/>
            <a:ahLst/>
            <a:cxnLst/>
            <a:rect l="l" t="t" r="r" b="b"/>
            <a:pathLst>
              <a:path w="667385" h="3810">
                <a:moveTo>
                  <a:pt x="666756" y="0"/>
                </a:moveTo>
                <a:lnTo>
                  <a:pt x="0" y="3632"/>
                </a:lnTo>
              </a:path>
            </a:pathLst>
          </a:custGeom>
          <a:ln w="47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85067" y="5138904"/>
            <a:ext cx="667385" cy="5080"/>
          </a:xfrm>
          <a:custGeom>
            <a:avLst/>
            <a:gdLst/>
            <a:ahLst/>
            <a:cxnLst/>
            <a:rect l="l" t="t" r="r" b="b"/>
            <a:pathLst>
              <a:path w="667385" h="5079">
                <a:moveTo>
                  <a:pt x="666804" y="0"/>
                </a:moveTo>
                <a:lnTo>
                  <a:pt x="0" y="4615"/>
                </a:lnTo>
              </a:path>
            </a:pathLst>
          </a:custGeom>
          <a:ln w="476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87502" y="6886354"/>
            <a:ext cx="667385" cy="0"/>
          </a:xfrm>
          <a:custGeom>
            <a:avLst/>
            <a:gdLst/>
            <a:ahLst/>
            <a:cxnLst/>
            <a:rect l="l" t="t" r="r" b="b"/>
            <a:pathLst>
              <a:path w="667385">
                <a:moveTo>
                  <a:pt x="666867" y="0"/>
                </a:moveTo>
                <a:lnTo>
                  <a:pt x="0" y="0"/>
                </a:lnTo>
              </a:path>
            </a:pathLst>
          </a:custGeom>
          <a:ln w="47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13511" y="8706009"/>
            <a:ext cx="438784" cy="1270"/>
          </a:xfrm>
          <a:custGeom>
            <a:avLst/>
            <a:gdLst/>
            <a:ahLst/>
            <a:cxnLst/>
            <a:rect l="l" t="t" r="r" b="b"/>
            <a:pathLst>
              <a:path w="438785" h="1270">
                <a:moveTo>
                  <a:pt x="438289" y="929"/>
                </a:moveTo>
                <a:lnTo>
                  <a:pt x="0" y="0"/>
                </a:lnTo>
              </a:path>
            </a:pathLst>
          </a:custGeom>
          <a:ln w="47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056100" y="9202578"/>
            <a:ext cx="788035" cy="81240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5000" spc="-5" dirty="0"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  <a:r>
              <a:rPr lang="ru-RU" sz="5000" spc="-5" dirty="0"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8364" y="3649592"/>
            <a:ext cx="2987828" cy="29878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9125" y="3649592"/>
            <a:ext cx="2987828" cy="2987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29804" y="3649592"/>
            <a:ext cx="2987828" cy="29878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77AC7C-215A-457E-9C6B-532B1355A51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/>
          <a:stretch/>
        </p:blipFill>
        <p:spPr>
          <a:xfrm>
            <a:off x="13981808" y="3652859"/>
            <a:ext cx="2987828" cy="2987815"/>
          </a:xfrm>
          <a:custGeom>
            <a:avLst/>
            <a:gdLst>
              <a:gd name="connsiteX0" fmla="*/ 1493914 w 2987828"/>
              <a:gd name="connsiteY0" fmla="*/ 0 h 2987815"/>
              <a:gd name="connsiteX1" fmla="*/ 2987828 w 2987828"/>
              <a:gd name="connsiteY1" fmla="*/ 1493914 h 2987815"/>
              <a:gd name="connsiteX2" fmla="*/ 1646658 w 2987828"/>
              <a:gd name="connsiteY2" fmla="*/ 2980115 h 2987815"/>
              <a:gd name="connsiteX3" fmla="*/ 1494171 w 2987828"/>
              <a:gd name="connsiteY3" fmla="*/ 2987815 h 2987815"/>
              <a:gd name="connsiteX4" fmla="*/ 1493657 w 2987828"/>
              <a:gd name="connsiteY4" fmla="*/ 2987815 h 2987815"/>
              <a:gd name="connsiteX5" fmla="*/ 1341170 w 2987828"/>
              <a:gd name="connsiteY5" fmla="*/ 2980115 h 2987815"/>
              <a:gd name="connsiteX6" fmla="*/ 0 w 2987828"/>
              <a:gd name="connsiteY6" fmla="*/ 1493914 h 2987815"/>
              <a:gd name="connsiteX7" fmla="*/ 1493914 w 2987828"/>
              <a:gd name="connsiteY7" fmla="*/ 0 h 298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828" h="2987815">
                <a:moveTo>
                  <a:pt x="1493914" y="0"/>
                </a:moveTo>
                <a:cubicBezTo>
                  <a:pt x="2318980" y="0"/>
                  <a:pt x="2987828" y="668848"/>
                  <a:pt x="2987828" y="1493914"/>
                </a:cubicBezTo>
                <a:cubicBezTo>
                  <a:pt x="2987828" y="2267414"/>
                  <a:pt x="2399973" y="2903612"/>
                  <a:pt x="1646658" y="2980115"/>
                </a:cubicBezTo>
                <a:lnTo>
                  <a:pt x="1494171" y="2987815"/>
                </a:lnTo>
                <a:lnTo>
                  <a:pt x="1493657" y="2987815"/>
                </a:lnTo>
                <a:lnTo>
                  <a:pt x="1341170" y="2980115"/>
                </a:lnTo>
                <a:cubicBezTo>
                  <a:pt x="587855" y="2903612"/>
                  <a:pt x="0" y="2267414"/>
                  <a:pt x="0" y="1493914"/>
                </a:cubicBezTo>
                <a:cubicBezTo>
                  <a:pt x="0" y="668848"/>
                  <a:pt x="668848" y="0"/>
                  <a:pt x="1493914" y="0"/>
                </a:cubicBezTo>
                <a:close/>
              </a:path>
            </a:pathLst>
          </a:cu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18364" y="1391316"/>
            <a:ext cx="10340236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-150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Над проектом работали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7221200" y="9202578"/>
            <a:ext cx="534669" cy="81240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335"/>
              </a:spcBef>
            </a:pPr>
            <a:fld id="{81D60167-4931-47E6-BA6A-407CBD079E47}" type="slidenum">
              <a:rPr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fld>
            <a:endParaRPr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40564" y="7070059"/>
            <a:ext cx="1617036" cy="1825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95"/>
              </a:spcBef>
            </a:pPr>
            <a:r>
              <a:rPr sz="3000" b="1" spc="-150" dirty="0" err="1">
                <a:solidFill>
                  <a:srgbClr val="294F9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Палех</a:t>
            </a:r>
            <a:r>
              <a:rPr lang="ru-RU" sz="3000" b="1" spc="-150" dirty="0">
                <a:solidFill>
                  <a:srgbClr val="294F9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</a:t>
            </a:r>
            <a:r>
              <a:rPr sz="3000" b="1" spc="-150" dirty="0">
                <a:solidFill>
                  <a:srgbClr val="294F9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 Илья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  <a:spcBef>
                <a:spcPts val="2175"/>
              </a:spcBef>
            </a:pPr>
            <a:r>
              <a:rPr sz="3000" b="1" spc="-150" dirty="0">
                <a:solidFill>
                  <a:srgbClr val="18181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Тимлид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77551" y="7070059"/>
            <a:ext cx="1971049" cy="1825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700"/>
              </a:lnSpc>
              <a:spcBef>
                <a:spcPts val="95"/>
              </a:spcBef>
            </a:pPr>
            <a:r>
              <a:rPr sz="3000" b="1" spc="-150" dirty="0">
                <a:solidFill>
                  <a:srgbClr val="294F9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Курносова  Кира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  <a:spcBef>
                <a:spcPts val="2175"/>
              </a:spcBef>
            </a:pPr>
            <a:r>
              <a:rPr sz="3000" b="1" spc="-150" dirty="0">
                <a:solidFill>
                  <a:srgbClr val="18181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Аналитик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71599" y="7070059"/>
            <a:ext cx="2396601" cy="18362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665" marR="360045" algn="ctr">
              <a:lnSpc>
                <a:spcPct val="116700"/>
              </a:lnSpc>
              <a:spcBef>
                <a:spcPts val="95"/>
              </a:spcBef>
            </a:pPr>
            <a:r>
              <a:rPr sz="3000" b="1" spc="-150" dirty="0">
                <a:solidFill>
                  <a:srgbClr val="294F9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Масалов  Кирилл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  <a:spcBef>
                <a:spcPts val="2175"/>
              </a:spcBef>
            </a:pPr>
            <a:r>
              <a:rPr sz="3000" b="1" spc="-150" dirty="0">
                <a:solidFill>
                  <a:srgbClr val="18181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Разработчик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80020" y="7070059"/>
            <a:ext cx="2055380" cy="1825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700"/>
              </a:lnSpc>
              <a:spcBef>
                <a:spcPts val="95"/>
              </a:spcBef>
            </a:pPr>
            <a:r>
              <a:rPr sz="3000" b="1" spc="-150" dirty="0">
                <a:solidFill>
                  <a:srgbClr val="294F9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Проскурин  Иван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>
              <a:lnSpc>
                <a:spcPct val="100000"/>
              </a:lnSpc>
              <a:spcBef>
                <a:spcPts val="2175"/>
              </a:spcBef>
            </a:pPr>
            <a:r>
              <a:rPr sz="3000" b="1" spc="-150" dirty="0">
                <a:solidFill>
                  <a:srgbClr val="18181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Дизайнер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64535" y="1496047"/>
            <a:ext cx="8147744" cy="722255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3067932"/>
            <a:ext cx="7239000" cy="2778966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10730"/>
              </a:lnSpc>
              <a:spcBef>
                <a:spcPts val="270"/>
              </a:spcBef>
            </a:pPr>
            <a:r>
              <a:rPr lang="ru-RU" sz="8950" spc="335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</a:t>
            </a:r>
            <a:r>
              <a:rPr lang="ru-RU" sz="8950" spc="-950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</a:t>
            </a:r>
            <a:r>
              <a:rPr lang="ru-RU" sz="8950" spc="-540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е</a:t>
            </a:r>
            <a:r>
              <a:rPr lang="ru-RU" sz="8950" spc="-560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</a:t>
            </a:r>
            <a:r>
              <a:rPr lang="ru-RU" sz="8950" spc="-825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ш</a:t>
            </a:r>
            <a:r>
              <a:rPr lang="ru-RU" sz="8950" spc="-540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е</a:t>
            </a:r>
            <a:r>
              <a:rPr lang="ru-RU" sz="8950" spc="-560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</a:t>
            </a:r>
            <a:r>
              <a:rPr lang="ru-RU" sz="8950" spc="-620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и</a:t>
            </a:r>
            <a:r>
              <a:rPr lang="ru-RU" sz="8950" spc="-720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</a:t>
            </a:r>
            <a:r>
              <a:rPr lang="ru-RU" sz="8950" spc="-509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г</a:t>
            </a:r>
            <a:r>
              <a:rPr lang="ru-RU" sz="8950" spc="-509" dirty="0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 </a:t>
            </a:r>
            <a:r>
              <a:rPr sz="8950" spc="-409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</a:t>
            </a:r>
            <a:r>
              <a:rPr sz="8950" spc="-560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</a:t>
            </a:r>
            <a:r>
              <a:rPr sz="8950" spc="-540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е</a:t>
            </a:r>
            <a:r>
              <a:rPr sz="8950" spc="-125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</a:t>
            </a:r>
            <a:r>
              <a:rPr sz="8950" spc="-615" dirty="0" err="1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и</a:t>
            </a:r>
            <a:r>
              <a:rPr sz="8950" spc="-450" dirty="0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sz="8950" spc="-125" dirty="0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</a:t>
            </a:r>
            <a:r>
              <a:rPr sz="8950" spc="-540" dirty="0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е</a:t>
            </a:r>
            <a:r>
              <a:rPr sz="8950" spc="-70" dirty="0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т</a:t>
            </a:r>
            <a:r>
              <a:rPr sz="8950" spc="-540" dirty="0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е</a:t>
            </a:r>
            <a:r>
              <a:rPr sz="8950" spc="-615" dirty="0">
                <a:solidFill>
                  <a:srgbClr val="B90C0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й</a:t>
            </a:r>
            <a:endParaRPr sz="89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7221200" y="9202578"/>
            <a:ext cx="534669" cy="81240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335"/>
              </a:spcBef>
            </a:pPr>
            <a:fld id="{81D60167-4931-47E6-BA6A-407CBD079E47}" type="slidenum">
              <a:rPr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3</a:t>
            </a:fld>
            <a:endParaRPr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8348" y="545923"/>
            <a:ext cx="13630252" cy="294119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ts val="11330"/>
              </a:lnSpc>
              <a:spcBef>
                <a:spcPts val="335"/>
              </a:spcBef>
            </a:pPr>
            <a:r>
              <a:rPr sz="9500" spc="-150" dirty="0">
                <a:solidFill>
                  <a:srgbClr val="BA211C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Не самые хорошие  цифровые привычки</a:t>
            </a:r>
            <a:endParaRPr sz="95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7221200" y="9202578"/>
            <a:ext cx="534669" cy="81240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335"/>
              </a:spcBef>
            </a:pPr>
            <a:fld id="{81D60167-4931-47E6-BA6A-407CBD079E47}" type="slidenum">
              <a:rPr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fld>
            <a:endParaRPr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DD2D0B9-FC4E-2BC2-579D-75406D055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3866790"/>
            <a:ext cx="15773400" cy="58742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B6B34-1665-8FEB-86B1-340B13A1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009719"/>
            <a:ext cx="16256000" cy="2000548"/>
          </a:xfrm>
        </p:spPr>
        <p:txBody>
          <a:bodyPr/>
          <a:lstStyle/>
          <a:p>
            <a:r>
              <a:rPr lang="ru-RU" sz="6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Цель и задачи</a:t>
            </a:r>
            <a:br>
              <a:rPr lang="ru-RU" sz="6500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endParaRPr lang="ru-RU" sz="65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460767-7177-18F8-C189-F413A13D2810}"/>
              </a:ext>
            </a:extLst>
          </p:cNvPr>
          <p:cNvSpPr txBox="1"/>
          <p:nvPr/>
        </p:nvSpPr>
        <p:spPr>
          <a:xfrm>
            <a:off x="1016000" y="3515137"/>
            <a:ext cx="12877800" cy="325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Clr>
                <a:srgbClr val="294F9C"/>
              </a:buCl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0000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Изучить целевую аудиторию проекта</a:t>
            </a:r>
          </a:p>
          <a:p>
            <a:pPr marL="457200" lvl="0" indent="-457200" algn="just">
              <a:lnSpc>
                <a:spcPct val="150000"/>
              </a:lnSpc>
              <a:buClr>
                <a:srgbClr val="294F9C"/>
              </a:buCl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0000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Изучить конкурентов и аналогичные решения на рынке</a:t>
            </a:r>
            <a:endParaRPr lang="en-US" sz="2800" dirty="0">
              <a:solidFill>
                <a:srgbClr val="000000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457200" lvl="0" indent="-457200" algn="just">
              <a:lnSpc>
                <a:spcPct val="150000"/>
              </a:lnSpc>
              <a:buClr>
                <a:srgbClr val="294F9C"/>
              </a:buCl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0000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Описать требования к продукту и легенду к </a:t>
            </a:r>
            <a:r>
              <a:rPr lang="en-US" sz="2800" dirty="0">
                <a:solidFill>
                  <a:srgbClr val="000000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MVP</a:t>
            </a:r>
          </a:p>
          <a:p>
            <a:pPr marL="457200" lvl="0" indent="-457200" algn="just">
              <a:lnSpc>
                <a:spcPct val="150000"/>
              </a:lnSpc>
              <a:buClr>
                <a:srgbClr val="294F9C"/>
              </a:buCl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0000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Разработать дизайн-макет приложения</a:t>
            </a:r>
            <a:endParaRPr lang="en-US" sz="2800" dirty="0">
              <a:solidFill>
                <a:srgbClr val="000000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457200" lvl="0" indent="-457200" algn="just">
              <a:lnSpc>
                <a:spcPct val="150000"/>
              </a:lnSpc>
              <a:buClr>
                <a:srgbClr val="294F9C"/>
              </a:buCl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0000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Разработать систему, соответствующую требованиям</a:t>
            </a:r>
            <a:endParaRPr lang="ru-RU" sz="2800" dirty="0"/>
          </a:p>
        </p:txBody>
      </p:sp>
      <p:grpSp>
        <p:nvGrpSpPr>
          <p:cNvPr id="4" name="object 8">
            <a:extLst>
              <a:ext uri="{FF2B5EF4-FFF2-40B4-BE49-F238E27FC236}">
                <a16:creationId xmlns:a16="http://schemas.microsoft.com/office/drawing/2014/main" id="{FCFDDEAD-8B2F-ED30-57E7-CFCF4711E298}"/>
              </a:ext>
            </a:extLst>
          </p:cNvPr>
          <p:cNvGrpSpPr/>
          <p:nvPr/>
        </p:nvGrpSpPr>
        <p:grpSpPr>
          <a:xfrm rot="16200000">
            <a:off x="14609763" y="6716299"/>
            <a:ext cx="2868295" cy="2979420"/>
            <a:chOff x="1029605" y="6279481"/>
            <a:chExt cx="2868295" cy="2979420"/>
          </a:xfrm>
        </p:grpSpPr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E7C1494F-E2C4-B671-4584-37A518B6DFE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605" y="6620053"/>
              <a:ext cx="2646162" cy="2638224"/>
            </a:xfrm>
            <a:prstGeom prst="rect">
              <a:avLst/>
            </a:prstGeom>
          </p:spPr>
        </p:pic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58F6122B-9C83-ECE6-772A-3506043C0A5B}"/>
                </a:ext>
              </a:extLst>
            </p:cNvPr>
            <p:cNvSpPr/>
            <p:nvPr/>
          </p:nvSpPr>
          <p:spPr>
            <a:xfrm>
              <a:off x="1633474" y="6279489"/>
              <a:ext cx="2264410" cy="2343150"/>
            </a:xfrm>
            <a:custGeom>
              <a:avLst/>
              <a:gdLst/>
              <a:ahLst/>
              <a:cxnLst/>
              <a:rect l="l" t="t" r="r" b="b"/>
              <a:pathLst>
                <a:path w="2264410" h="2343150">
                  <a:moveTo>
                    <a:pt x="14287" y="0"/>
                  </a:moveTo>
                  <a:lnTo>
                    <a:pt x="0" y="0"/>
                  </a:lnTo>
                  <a:lnTo>
                    <a:pt x="0" y="14617"/>
                  </a:lnTo>
                  <a:lnTo>
                    <a:pt x="14287" y="0"/>
                  </a:lnTo>
                  <a:close/>
                </a:path>
                <a:path w="2264410" h="2343150">
                  <a:moveTo>
                    <a:pt x="448411" y="0"/>
                  </a:moveTo>
                  <a:lnTo>
                    <a:pt x="417537" y="0"/>
                  </a:lnTo>
                  <a:lnTo>
                    <a:pt x="0" y="417537"/>
                  </a:lnTo>
                  <a:lnTo>
                    <a:pt x="0" y="448411"/>
                  </a:lnTo>
                  <a:lnTo>
                    <a:pt x="448411" y="0"/>
                  </a:lnTo>
                  <a:close/>
                </a:path>
                <a:path w="2264410" h="2343150">
                  <a:moveTo>
                    <a:pt x="882523" y="0"/>
                  </a:moveTo>
                  <a:lnTo>
                    <a:pt x="851331" y="0"/>
                  </a:lnTo>
                  <a:lnTo>
                    <a:pt x="0" y="851331"/>
                  </a:lnTo>
                  <a:lnTo>
                    <a:pt x="0" y="882205"/>
                  </a:lnTo>
                  <a:lnTo>
                    <a:pt x="882523" y="0"/>
                  </a:lnTo>
                  <a:close/>
                </a:path>
                <a:path w="2264410" h="2343150">
                  <a:moveTo>
                    <a:pt x="1314043" y="0"/>
                  </a:moveTo>
                  <a:lnTo>
                    <a:pt x="1299743" y="0"/>
                  </a:lnTo>
                  <a:lnTo>
                    <a:pt x="1285455" y="0"/>
                  </a:lnTo>
                  <a:lnTo>
                    <a:pt x="0" y="1285455"/>
                  </a:lnTo>
                  <a:lnTo>
                    <a:pt x="0" y="1299756"/>
                  </a:lnTo>
                  <a:lnTo>
                    <a:pt x="0" y="1314373"/>
                  </a:lnTo>
                  <a:lnTo>
                    <a:pt x="14287" y="1299756"/>
                  </a:lnTo>
                  <a:lnTo>
                    <a:pt x="1299743" y="14300"/>
                  </a:lnTo>
                  <a:lnTo>
                    <a:pt x="1299743" y="14617"/>
                  </a:lnTo>
                  <a:lnTo>
                    <a:pt x="1314043" y="0"/>
                  </a:lnTo>
                  <a:close/>
                </a:path>
                <a:path w="2264410" h="2343150">
                  <a:moveTo>
                    <a:pt x="1748155" y="0"/>
                  </a:moveTo>
                  <a:lnTo>
                    <a:pt x="1717294" y="0"/>
                  </a:lnTo>
                  <a:lnTo>
                    <a:pt x="1299743" y="417537"/>
                  </a:lnTo>
                  <a:lnTo>
                    <a:pt x="417537" y="1299756"/>
                  </a:lnTo>
                  <a:lnTo>
                    <a:pt x="0" y="1717294"/>
                  </a:lnTo>
                  <a:lnTo>
                    <a:pt x="0" y="1748167"/>
                  </a:lnTo>
                  <a:lnTo>
                    <a:pt x="448411" y="1299756"/>
                  </a:lnTo>
                  <a:lnTo>
                    <a:pt x="1299743" y="448411"/>
                  </a:lnTo>
                  <a:lnTo>
                    <a:pt x="1748155" y="0"/>
                  </a:lnTo>
                  <a:close/>
                </a:path>
                <a:path w="2264410" h="2343150">
                  <a:moveTo>
                    <a:pt x="2182279" y="0"/>
                  </a:moveTo>
                  <a:lnTo>
                    <a:pt x="2151088" y="0"/>
                  </a:lnTo>
                  <a:lnTo>
                    <a:pt x="1299743" y="851331"/>
                  </a:lnTo>
                  <a:lnTo>
                    <a:pt x="851331" y="1299756"/>
                  </a:lnTo>
                  <a:lnTo>
                    <a:pt x="0" y="2151088"/>
                  </a:lnTo>
                  <a:lnTo>
                    <a:pt x="0" y="2181961"/>
                  </a:lnTo>
                  <a:lnTo>
                    <a:pt x="882523" y="1299756"/>
                  </a:lnTo>
                  <a:lnTo>
                    <a:pt x="882205" y="1299756"/>
                  </a:lnTo>
                  <a:lnTo>
                    <a:pt x="1299743" y="882205"/>
                  </a:lnTo>
                  <a:lnTo>
                    <a:pt x="2182279" y="0"/>
                  </a:lnTo>
                  <a:close/>
                </a:path>
                <a:path w="2264410" h="2343150">
                  <a:moveTo>
                    <a:pt x="2264016" y="2052777"/>
                  </a:moveTo>
                  <a:lnTo>
                    <a:pt x="1973643" y="2343150"/>
                  </a:lnTo>
                  <a:lnTo>
                    <a:pt x="2004517" y="2343150"/>
                  </a:lnTo>
                  <a:lnTo>
                    <a:pt x="2264016" y="2083650"/>
                  </a:lnTo>
                  <a:lnTo>
                    <a:pt x="2264016" y="2052777"/>
                  </a:lnTo>
                  <a:close/>
                </a:path>
                <a:path w="2264410" h="2343150">
                  <a:moveTo>
                    <a:pt x="2264016" y="1620939"/>
                  </a:moveTo>
                  <a:lnTo>
                    <a:pt x="1541805" y="2343150"/>
                  </a:lnTo>
                  <a:lnTo>
                    <a:pt x="1570393" y="2343150"/>
                  </a:lnTo>
                  <a:lnTo>
                    <a:pt x="2264016" y="1649526"/>
                  </a:lnTo>
                  <a:lnTo>
                    <a:pt x="2264016" y="1620939"/>
                  </a:lnTo>
                  <a:close/>
                </a:path>
                <a:path w="2264410" h="2343150">
                  <a:moveTo>
                    <a:pt x="2264016" y="1186815"/>
                  </a:moveTo>
                  <a:lnTo>
                    <a:pt x="2151088" y="1299756"/>
                  </a:lnTo>
                  <a:lnTo>
                    <a:pt x="1299743" y="2151088"/>
                  </a:lnTo>
                  <a:lnTo>
                    <a:pt x="1107681" y="2343150"/>
                  </a:lnTo>
                  <a:lnTo>
                    <a:pt x="1138555" y="2343150"/>
                  </a:lnTo>
                  <a:lnTo>
                    <a:pt x="1299743" y="2181961"/>
                  </a:lnTo>
                  <a:lnTo>
                    <a:pt x="2182279" y="1299756"/>
                  </a:lnTo>
                  <a:lnTo>
                    <a:pt x="2181949" y="1299756"/>
                  </a:lnTo>
                  <a:lnTo>
                    <a:pt x="2264016" y="1217688"/>
                  </a:lnTo>
                  <a:lnTo>
                    <a:pt x="2264016" y="1186815"/>
                  </a:lnTo>
                  <a:close/>
                </a:path>
                <a:path w="2264410" h="2343150">
                  <a:moveTo>
                    <a:pt x="2264016" y="753033"/>
                  </a:moveTo>
                  <a:lnTo>
                    <a:pt x="1717294" y="1299756"/>
                  </a:lnTo>
                  <a:lnTo>
                    <a:pt x="1299743" y="1717294"/>
                  </a:lnTo>
                  <a:lnTo>
                    <a:pt x="673900" y="2343150"/>
                  </a:lnTo>
                  <a:lnTo>
                    <a:pt x="704761" y="2343150"/>
                  </a:lnTo>
                  <a:lnTo>
                    <a:pt x="1299743" y="1748167"/>
                  </a:lnTo>
                  <a:lnTo>
                    <a:pt x="1748155" y="1299756"/>
                  </a:lnTo>
                  <a:lnTo>
                    <a:pt x="2264016" y="783894"/>
                  </a:lnTo>
                  <a:lnTo>
                    <a:pt x="2264016" y="753033"/>
                  </a:lnTo>
                  <a:close/>
                </a:path>
                <a:path w="2264410" h="2343150">
                  <a:moveTo>
                    <a:pt x="2264016" y="321183"/>
                  </a:moveTo>
                  <a:lnTo>
                    <a:pt x="1299743" y="1285455"/>
                  </a:lnTo>
                  <a:lnTo>
                    <a:pt x="1285455" y="1299756"/>
                  </a:lnTo>
                  <a:lnTo>
                    <a:pt x="242049" y="2343150"/>
                  </a:lnTo>
                  <a:lnTo>
                    <a:pt x="270649" y="2343150"/>
                  </a:lnTo>
                  <a:lnTo>
                    <a:pt x="1299743" y="1314043"/>
                  </a:lnTo>
                  <a:lnTo>
                    <a:pt x="1299743" y="1314373"/>
                  </a:lnTo>
                  <a:lnTo>
                    <a:pt x="1314043" y="1299756"/>
                  </a:lnTo>
                  <a:lnTo>
                    <a:pt x="2264016" y="349783"/>
                  </a:lnTo>
                  <a:lnTo>
                    <a:pt x="2264016" y="321183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8">
            <a:extLst>
              <a:ext uri="{FF2B5EF4-FFF2-40B4-BE49-F238E27FC236}">
                <a16:creationId xmlns:a16="http://schemas.microsoft.com/office/drawing/2014/main" id="{C3AA76E4-A8DD-01F9-7403-0706514D6B8A}"/>
              </a:ext>
            </a:extLst>
          </p:cNvPr>
          <p:cNvGrpSpPr/>
          <p:nvPr/>
        </p:nvGrpSpPr>
        <p:grpSpPr>
          <a:xfrm rot="11034147">
            <a:off x="-3940539" y="4567266"/>
            <a:ext cx="2868295" cy="2979420"/>
            <a:chOff x="1029605" y="6279481"/>
            <a:chExt cx="2868295" cy="2979420"/>
          </a:xfrm>
        </p:grpSpPr>
        <p:pic>
          <p:nvPicPr>
            <p:cNvPr id="8" name="object 9">
              <a:extLst>
                <a:ext uri="{FF2B5EF4-FFF2-40B4-BE49-F238E27FC236}">
                  <a16:creationId xmlns:a16="http://schemas.microsoft.com/office/drawing/2014/main" id="{F8429007-1F79-F108-69BE-E9DDBA59CE6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605" y="6620053"/>
              <a:ext cx="2646162" cy="2638224"/>
            </a:xfrm>
            <a:prstGeom prst="rect">
              <a:avLst/>
            </a:prstGeom>
          </p:spPr>
        </p:pic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A8DB5C27-0244-B5EE-C9C2-8C554A07E273}"/>
                </a:ext>
              </a:extLst>
            </p:cNvPr>
            <p:cNvSpPr/>
            <p:nvPr/>
          </p:nvSpPr>
          <p:spPr>
            <a:xfrm>
              <a:off x="1633474" y="6279489"/>
              <a:ext cx="2264410" cy="2343150"/>
            </a:xfrm>
            <a:custGeom>
              <a:avLst/>
              <a:gdLst/>
              <a:ahLst/>
              <a:cxnLst/>
              <a:rect l="l" t="t" r="r" b="b"/>
              <a:pathLst>
                <a:path w="2264410" h="2343150">
                  <a:moveTo>
                    <a:pt x="14287" y="0"/>
                  </a:moveTo>
                  <a:lnTo>
                    <a:pt x="0" y="0"/>
                  </a:lnTo>
                  <a:lnTo>
                    <a:pt x="0" y="14617"/>
                  </a:lnTo>
                  <a:lnTo>
                    <a:pt x="14287" y="0"/>
                  </a:lnTo>
                  <a:close/>
                </a:path>
                <a:path w="2264410" h="2343150">
                  <a:moveTo>
                    <a:pt x="448411" y="0"/>
                  </a:moveTo>
                  <a:lnTo>
                    <a:pt x="417537" y="0"/>
                  </a:lnTo>
                  <a:lnTo>
                    <a:pt x="0" y="417537"/>
                  </a:lnTo>
                  <a:lnTo>
                    <a:pt x="0" y="448411"/>
                  </a:lnTo>
                  <a:lnTo>
                    <a:pt x="448411" y="0"/>
                  </a:lnTo>
                  <a:close/>
                </a:path>
                <a:path w="2264410" h="2343150">
                  <a:moveTo>
                    <a:pt x="882523" y="0"/>
                  </a:moveTo>
                  <a:lnTo>
                    <a:pt x="851331" y="0"/>
                  </a:lnTo>
                  <a:lnTo>
                    <a:pt x="0" y="851331"/>
                  </a:lnTo>
                  <a:lnTo>
                    <a:pt x="0" y="882205"/>
                  </a:lnTo>
                  <a:lnTo>
                    <a:pt x="882523" y="0"/>
                  </a:lnTo>
                  <a:close/>
                </a:path>
                <a:path w="2264410" h="2343150">
                  <a:moveTo>
                    <a:pt x="1314043" y="0"/>
                  </a:moveTo>
                  <a:lnTo>
                    <a:pt x="1299743" y="0"/>
                  </a:lnTo>
                  <a:lnTo>
                    <a:pt x="1285455" y="0"/>
                  </a:lnTo>
                  <a:lnTo>
                    <a:pt x="0" y="1285455"/>
                  </a:lnTo>
                  <a:lnTo>
                    <a:pt x="0" y="1299756"/>
                  </a:lnTo>
                  <a:lnTo>
                    <a:pt x="0" y="1314373"/>
                  </a:lnTo>
                  <a:lnTo>
                    <a:pt x="14287" y="1299756"/>
                  </a:lnTo>
                  <a:lnTo>
                    <a:pt x="1299743" y="14300"/>
                  </a:lnTo>
                  <a:lnTo>
                    <a:pt x="1299743" y="14617"/>
                  </a:lnTo>
                  <a:lnTo>
                    <a:pt x="1314043" y="0"/>
                  </a:lnTo>
                  <a:close/>
                </a:path>
                <a:path w="2264410" h="2343150">
                  <a:moveTo>
                    <a:pt x="1748155" y="0"/>
                  </a:moveTo>
                  <a:lnTo>
                    <a:pt x="1717294" y="0"/>
                  </a:lnTo>
                  <a:lnTo>
                    <a:pt x="1299743" y="417537"/>
                  </a:lnTo>
                  <a:lnTo>
                    <a:pt x="417537" y="1299756"/>
                  </a:lnTo>
                  <a:lnTo>
                    <a:pt x="0" y="1717294"/>
                  </a:lnTo>
                  <a:lnTo>
                    <a:pt x="0" y="1748167"/>
                  </a:lnTo>
                  <a:lnTo>
                    <a:pt x="448411" y="1299756"/>
                  </a:lnTo>
                  <a:lnTo>
                    <a:pt x="1299743" y="448411"/>
                  </a:lnTo>
                  <a:lnTo>
                    <a:pt x="1748155" y="0"/>
                  </a:lnTo>
                  <a:close/>
                </a:path>
                <a:path w="2264410" h="2343150">
                  <a:moveTo>
                    <a:pt x="2182279" y="0"/>
                  </a:moveTo>
                  <a:lnTo>
                    <a:pt x="2151088" y="0"/>
                  </a:lnTo>
                  <a:lnTo>
                    <a:pt x="1299743" y="851331"/>
                  </a:lnTo>
                  <a:lnTo>
                    <a:pt x="851331" y="1299756"/>
                  </a:lnTo>
                  <a:lnTo>
                    <a:pt x="0" y="2151088"/>
                  </a:lnTo>
                  <a:lnTo>
                    <a:pt x="0" y="2181961"/>
                  </a:lnTo>
                  <a:lnTo>
                    <a:pt x="882523" y="1299756"/>
                  </a:lnTo>
                  <a:lnTo>
                    <a:pt x="882205" y="1299756"/>
                  </a:lnTo>
                  <a:lnTo>
                    <a:pt x="1299743" y="882205"/>
                  </a:lnTo>
                  <a:lnTo>
                    <a:pt x="2182279" y="0"/>
                  </a:lnTo>
                  <a:close/>
                </a:path>
                <a:path w="2264410" h="2343150">
                  <a:moveTo>
                    <a:pt x="2264016" y="2052777"/>
                  </a:moveTo>
                  <a:lnTo>
                    <a:pt x="1973643" y="2343150"/>
                  </a:lnTo>
                  <a:lnTo>
                    <a:pt x="2004517" y="2343150"/>
                  </a:lnTo>
                  <a:lnTo>
                    <a:pt x="2264016" y="2083650"/>
                  </a:lnTo>
                  <a:lnTo>
                    <a:pt x="2264016" y="2052777"/>
                  </a:lnTo>
                  <a:close/>
                </a:path>
                <a:path w="2264410" h="2343150">
                  <a:moveTo>
                    <a:pt x="2264016" y="1620939"/>
                  </a:moveTo>
                  <a:lnTo>
                    <a:pt x="1541805" y="2343150"/>
                  </a:lnTo>
                  <a:lnTo>
                    <a:pt x="1570393" y="2343150"/>
                  </a:lnTo>
                  <a:lnTo>
                    <a:pt x="2264016" y="1649526"/>
                  </a:lnTo>
                  <a:lnTo>
                    <a:pt x="2264016" y="1620939"/>
                  </a:lnTo>
                  <a:close/>
                </a:path>
                <a:path w="2264410" h="2343150">
                  <a:moveTo>
                    <a:pt x="2264016" y="1186815"/>
                  </a:moveTo>
                  <a:lnTo>
                    <a:pt x="2151088" y="1299756"/>
                  </a:lnTo>
                  <a:lnTo>
                    <a:pt x="1299743" y="2151088"/>
                  </a:lnTo>
                  <a:lnTo>
                    <a:pt x="1107681" y="2343150"/>
                  </a:lnTo>
                  <a:lnTo>
                    <a:pt x="1138555" y="2343150"/>
                  </a:lnTo>
                  <a:lnTo>
                    <a:pt x="1299743" y="2181961"/>
                  </a:lnTo>
                  <a:lnTo>
                    <a:pt x="2182279" y="1299756"/>
                  </a:lnTo>
                  <a:lnTo>
                    <a:pt x="2181949" y="1299756"/>
                  </a:lnTo>
                  <a:lnTo>
                    <a:pt x="2264016" y="1217688"/>
                  </a:lnTo>
                  <a:lnTo>
                    <a:pt x="2264016" y="1186815"/>
                  </a:lnTo>
                  <a:close/>
                </a:path>
                <a:path w="2264410" h="2343150">
                  <a:moveTo>
                    <a:pt x="2264016" y="753033"/>
                  </a:moveTo>
                  <a:lnTo>
                    <a:pt x="1717294" y="1299756"/>
                  </a:lnTo>
                  <a:lnTo>
                    <a:pt x="1299743" y="1717294"/>
                  </a:lnTo>
                  <a:lnTo>
                    <a:pt x="673900" y="2343150"/>
                  </a:lnTo>
                  <a:lnTo>
                    <a:pt x="704761" y="2343150"/>
                  </a:lnTo>
                  <a:lnTo>
                    <a:pt x="1299743" y="1748167"/>
                  </a:lnTo>
                  <a:lnTo>
                    <a:pt x="1748155" y="1299756"/>
                  </a:lnTo>
                  <a:lnTo>
                    <a:pt x="2264016" y="783894"/>
                  </a:lnTo>
                  <a:lnTo>
                    <a:pt x="2264016" y="753033"/>
                  </a:lnTo>
                  <a:close/>
                </a:path>
                <a:path w="2264410" h="2343150">
                  <a:moveTo>
                    <a:pt x="2264016" y="321183"/>
                  </a:moveTo>
                  <a:lnTo>
                    <a:pt x="1299743" y="1285455"/>
                  </a:lnTo>
                  <a:lnTo>
                    <a:pt x="1285455" y="1299756"/>
                  </a:lnTo>
                  <a:lnTo>
                    <a:pt x="242049" y="2343150"/>
                  </a:lnTo>
                  <a:lnTo>
                    <a:pt x="270649" y="2343150"/>
                  </a:lnTo>
                  <a:lnTo>
                    <a:pt x="1299743" y="1314043"/>
                  </a:lnTo>
                  <a:lnTo>
                    <a:pt x="1299743" y="1314373"/>
                  </a:lnTo>
                  <a:lnTo>
                    <a:pt x="1314043" y="1299756"/>
                  </a:lnTo>
                  <a:lnTo>
                    <a:pt x="2264016" y="349783"/>
                  </a:lnTo>
                  <a:lnTo>
                    <a:pt x="2264016" y="321183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03922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13722" y="1696207"/>
            <a:ext cx="23367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000" b="1" spc="-175" dirty="0">
                <a:solidFill>
                  <a:srgbClr val="D9372F"/>
                </a:solidFill>
                <a:latin typeface="Tahoma"/>
                <a:cs typeface="Tahoma"/>
              </a:rPr>
              <a:t>1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88655" y="1362813"/>
            <a:ext cx="4332345" cy="107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4599"/>
              </a:lnSpc>
              <a:spcBef>
                <a:spcPts val="100"/>
              </a:spcBef>
            </a:pPr>
            <a:r>
              <a:rPr sz="3000" b="1" spc="-150" dirty="0">
                <a:solidFill>
                  <a:srgbClr val="18181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Образовательные  учреждения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06728" y="3775064"/>
            <a:ext cx="6838950" cy="677750"/>
          </a:xfrm>
          <a:prstGeom prst="rect">
            <a:avLst/>
          </a:prstGeom>
          <a:ln w="15617">
            <a:solidFill>
              <a:srgbClr val="181818"/>
            </a:solidFill>
          </a:ln>
        </p:spPr>
        <p:txBody>
          <a:bodyPr vert="horz" wrap="square" lIns="0" tIns="206375" rIns="0" bIns="0" rtlCol="0">
            <a:spAutoFit/>
          </a:bodyPr>
          <a:lstStyle/>
          <a:p>
            <a:pPr marL="503555">
              <a:lnSpc>
                <a:spcPct val="100000"/>
              </a:lnSpc>
              <a:spcBef>
                <a:spcPts val="1625"/>
              </a:spcBef>
              <a:tabLst>
                <a:tab pos="1281430" algn="l"/>
              </a:tabLst>
            </a:pPr>
            <a:r>
              <a:rPr sz="3050" b="1" spc="-160" dirty="0">
                <a:solidFill>
                  <a:srgbClr val="D9372F"/>
                </a:solidFill>
                <a:latin typeface="Tahoma"/>
                <a:cs typeface="Tahoma"/>
              </a:rPr>
              <a:t>2	</a:t>
            </a:r>
            <a:r>
              <a:rPr sz="3050" b="1" spc="-150" dirty="0">
                <a:solidFill>
                  <a:srgbClr val="18181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Родители подростков</a:t>
            </a:r>
            <a:endParaRPr sz="305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98901" y="5921654"/>
            <a:ext cx="6838950" cy="1400175"/>
          </a:xfrm>
          <a:custGeom>
            <a:avLst/>
            <a:gdLst/>
            <a:ahLst/>
            <a:cxnLst/>
            <a:rect l="l" t="t" r="r" b="b"/>
            <a:pathLst>
              <a:path w="6838950" h="1400175">
                <a:moveTo>
                  <a:pt x="6838340" y="0"/>
                </a:moveTo>
                <a:lnTo>
                  <a:pt x="6823138" y="0"/>
                </a:lnTo>
                <a:lnTo>
                  <a:pt x="6823138" y="15240"/>
                </a:lnTo>
                <a:lnTo>
                  <a:pt x="6823138" y="1384338"/>
                </a:lnTo>
                <a:lnTo>
                  <a:pt x="14884" y="1384338"/>
                </a:lnTo>
                <a:lnTo>
                  <a:pt x="14884" y="15240"/>
                </a:lnTo>
                <a:lnTo>
                  <a:pt x="6823138" y="15240"/>
                </a:lnTo>
                <a:lnTo>
                  <a:pt x="6823138" y="0"/>
                </a:lnTo>
                <a:lnTo>
                  <a:pt x="0" y="0"/>
                </a:lnTo>
                <a:lnTo>
                  <a:pt x="0" y="15240"/>
                </a:lnTo>
                <a:lnTo>
                  <a:pt x="0" y="1384338"/>
                </a:lnTo>
                <a:lnTo>
                  <a:pt x="0" y="1399578"/>
                </a:lnTo>
                <a:lnTo>
                  <a:pt x="6838340" y="1399578"/>
                </a:lnTo>
                <a:lnTo>
                  <a:pt x="6838340" y="1384960"/>
                </a:lnTo>
                <a:lnTo>
                  <a:pt x="6838340" y="1384338"/>
                </a:lnTo>
                <a:lnTo>
                  <a:pt x="6838340" y="15240"/>
                </a:lnTo>
                <a:lnTo>
                  <a:pt x="6838340" y="14884"/>
                </a:lnTo>
                <a:lnTo>
                  <a:pt x="6838340" y="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513722" y="6370972"/>
            <a:ext cx="23367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000" b="1" spc="-175" dirty="0">
                <a:solidFill>
                  <a:srgbClr val="D9372F"/>
                </a:solidFill>
                <a:latin typeface="Tahoma"/>
                <a:cs typeface="Tahoma"/>
              </a:rPr>
              <a:t>3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88655" y="6037578"/>
            <a:ext cx="5365871" cy="10412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4599"/>
              </a:lnSpc>
              <a:spcBef>
                <a:spcPts val="100"/>
              </a:spcBef>
            </a:pPr>
            <a:r>
              <a:rPr sz="3000" b="1" spc="-150" dirty="0">
                <a:solidFill>
                  <a:srgbClr val="18181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Дети подросткового  возраста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29605" y="6279481"/>
            <a:ext cx="2868295" cy="2979420"/>
            <a:chOff x="1029605" y="6279481"/>
            <a:chExt cx="2868295" cy="297942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605" y="6620053"/>
              <a:ext cx="2646162" cy="26382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33474" y="6279489"/>
              <a:ext cx="2264410" cy="2343150"/>
            </a:xfrm>
            <a:custGeom>
              <a:avLst/>
              <a:gdLst/>
              <a:ahLst/>
              <a:cxnLst/>
              <a:rect l="l" t="t" r="r" b="b"/>
              <a:pathLst>
                <a:path w="2264410" h="2343150">
                  <a:moveTo>
                    <a:pt x="14287" y="0"/>
                  </a:moveTo>
                  <a:lnTo>
                    <a:pt x="0" y="0"/>
                  </a:lnTo>
                  <a:lnTo>
                    <a:pt x="0" y="14617"/>
                  </a:lnTo>
                  <a:lnTo>
                    <a:pt x="14287" y="0"/>
                  </a:lnTo>
                  <a:close/>
                </a:path>
                <a:path w="2264410" h="2343150">
                  <a:moveTo>
                    <a:pt x="448411" y="0"/>
                  </a:moveTo>
                  <a:lnTo>
                    <a:pt x="417537" y="0"/>
                  </a:lnTo>
                  <a:lnTo>
                    <a:pt x="0" y="417537"/>
                  </a:lnTo>
                  <a:lnTo>
                    <a:pt x="0" y="448411"/>
                  </a:lnTo>
                  <a:lnTo>
                    <a:pt x="448411" y="0"/>
                  </a:lnTo>
                  <a:close/>
                </a:path>
                <a:path w="2264410" h="2343150">
                  <a:moveTo>
                    <a:pt x="882523" y="0"/>
                  </a:moveTo>
                  <a:lnTo>
                    <a:pt x="851331" y="0"/>
                  </a:lnTo>
                  <a:lnTo>
                    <a:pt x="0" y="851331"/>
                  </a:lnTo>
                  <a:lnTo>
                    <a:pt x="0" y="882205"/>
                  </a:lnTo>
                  <a:lnTo>
                    <a:pt x="882523" y="0"/>
                  </a:lnTo>
                  <a:close/>
                </a:path>
                <a:path w="2264410" h="2343150">
                  <a:moveTo>
                    <a:pt x="1314043" y="0"/>
                  </a:moveTo>
                  <a:lnTo>
                    <a:pt x="1299743" y="0"/>
                  </a:lnTo>
                  <a:lnTo>
                    <a:pt x="1285455" y="0"/>
                  </a:lnTo>
                  <a:lnTo>
                    <a:pt x="0" y="1285455"/>
                  </a:lnTo>
                  <a:lnTo>
                    <a:pt x="0" y="1299756"/>
                  </a:lnTo>
                  <a:lnTo>
                    <a:pt x="0" y="1314373"/>
                  </a:lnTo>
                  <a:lnTo>
                    <a:pt x="14287" y="1299756"/>
                  </a:lnTo>
                  <a:lnTo>
                    <a:pt x="1299743" y="14300"/>
                  </a:lnTo>
                  <a:lnTo>
                    <a:pt x="1299743" y="14617"/>
                  </a:lnTo>
                  <a:lnTo>
                    <a:pt x="1314043" y="0"/>
                  </a:lnTo>
                  <a:close/>
                </a:path>
                <a:path w="2264410" h="2343150">
                  <a:moveTo>
                    <a:pt x="1748155" y="0"/>
                  </a:moveTo>
                  <a:lnTo>
                    <a:pt x="1717294" y="0"/>
                  </a:lnTo>
                  <a:lnTo>
                    <a:pt x="1299743" y="417537"/>
                  </a:lnTo>
                  <a:lnTo>
                    <a:pt x="417537" y="1299756"/>
                  </a:lnTo>
                  <a:lnTo>
                    <a:pt x="0" y="1717294"/>
                  </a:lnTo>
                  <a:lnTo>
                    <a:pt x="0" y="1748167"/>
                  </a:lnTo>
                  <a:lnTo>
                    <a:pt x="448411" y="1299756"/>
                  </a:lnTo>
                  <a:lnTo>
                    <a:pt x="1299743" y="448411"/>
                  </a:lnTo>
                  <a:lnTo>
                    <a:pt x="1748155" y="0"/>
                  </a:lnTo>
                  <a:close/>
                </a:path>
                <a:path w="2264410" h="2343150">
                  <a:moveTo>
                    <a:pt x="2182279" y="0"/>
                  </a:moveTo>
                  <a:lnTo>
                    <a:pt x="2151088" y="0"/>
                  </a:lnTo>
                  <a:lnTo>
                    <a:pt x="1299743" y="851331"/>
                  </a:lnTo>
                  <a:lnTo>
                    <a:pt x="851331" y="1299756"/>
                  </a:lnTo>
                  <a:lnTo>
                    <a:pt x="0" y="2151088"/>
                  </a:lnTo>
                  <a:lnTo>
                    <a:pt x="0" y="2181961"/>
                  </a:lnTo>
                  <a:lnTo>
                    <a:pt x="882523" y="1299756"/>
                  </a:lnTo>
                  <a:lnTo>
                    <a:pt x="882205" y="1299756"/>
                  </a:lnTo>
                  <a:lnTo>
                    <a:pt x="1299743" y="882205"/>
                  </a:lnTo>
                  <a:lnTo>
                    <a:pt x="2182279" y="0"/>
                  </a:lnTo>
                  <a:close/>
                </a:path>
                <a:path w="2264410" h="2343150">
                  <a:moveTo>
                    <a:pt x="2264016" y="2052777"/>
                  </a:moveTo>
                  <a:lnTo>
                    <a:pt x="1973643" y="2343150"/>
                  </a:lnTo>
                  <a:lnTo>
                    <a:pt x="2004517" y="2343150"/>
                  </a:lnTo>
                  <a:lnTo>
                    <a:pt x="2264016" y="2083650"/>
                  </a:lnTo>
                  <a:lnTo>
                    <a:pt x="2264016" y="2052777"/>
                  </a:lnTo>
                  <a:close/>
                </a:path>
                <a:path w="2264410" h="2343150">
                  <a:moveTo>
                    <a:pt x="2264016" y="1620939"/>
                  </a:moveTo>
                  <a:lnTo>
                    <a:pt x="1541805" y="2343150"/>
                  </a:lnTo>
                  <a:lnTo>
                    <a:pt x="1570393" y="2343150"/>
                  </a:lnTo>
                  <a:lnTo>
                    <a:pt x="2264016" y="1649526"/>
                  </a:lnTo>
                  <a:lnTo>
                    <a:pt x="2264016" y="1620939"/>
                  </a:lnTo>
                  <a:close/>
                </a:path>
                <a:path w="2264410" h="2343150">
                  <a:moveTo>
                    <a:pt x="2264016" y="1186815"/>
                  </a:moveTo>
                  <a:lnTo>
                    <a:pt x="2151088" y="1299756"/>
                  </a:lnTo>
                  <a:lnTo>
                    <a:pt x="1299743" y="2151088"/>
                  </a:lnTo>
                  <a:lnTo>
                    <a:pt x="1107681" y="2343150"/>
                  </a:lnTo>
                  <a:lnTo>
                    <a:pt x="1138555" y="2343150"/>
                  </a:lnTo>
                  <a:lnTo>
                    <a:pt x="1299743" y="2181961"/>
                  </a:lnTo>
                  <a:lnTo>
                    <a:pt x="2182279" y="1299756"/>
                  </a:lnTo>
                  <a:lnTo>
                    <a:pt x="2181949" y="1299756"/>
                  </a:lnTo>
                  <a:lnTo>
                    <a:pt x="2264016" y="1217688"/>
                  </a:lnTo>
                  <a:lnTo>
                    <a:pt x="2264016" y="1186815"/>
                  </a:lnTo>
                  <a:close/>
                </a:path>
                <a:path w="2264410" h="2343150">
                  <a:moveTo>
                    <a:pt x="2264016" y="753033"/>
                  </a:moveTo>
                  <a:lnTo>
                    <a:pt x="1717294" y="1299756"/>
                  </a:lnTo>
                  <a:lnTo>
                    <a:pt x="1299743" y="1717294"/>
                  </a:lnTo>
                  <a:lnTo>
                    <a:pt x="673900" y="2343150"/>
                  </a:lnTo>
                  <a:lnTo>
                    <a:pt x="704761" y="2343150"/>
                  </a:lnTo>
                  <a:lnTo>
                    <a:pt x="1299743" y="1748167"/>
                  </a:lnTo>
                  <a:lnTo>
                    <a:pt x="1748155" y="1299756"/>
                  </a:lnTo>
                  <a:lnTo>
                    <a:pt x="2264016" y="783894"/>
                  </a:lnTo>
                  <a:lnTo>
                    <a:pt x="2264016" y="753033"/>
                  </a:lnTo>
                  <a:close/>
                </a:path>
                <a:path w="2264410" h="2343150">
                  <a:moveTo>
                    <a:pt x="2264016" y="321183"/>
                  </a:moveTo>
                  <a:lnTo>
                    <a:pt x="1299743" y="1285455"/>
                  </a:lnTo>
                  <a:lnTo>
                    <a:pt x="1285455" y="1299756"/>
                  </a:lnTo>
                  <a:lnTo>
                    <a:pt x="242049" y="2343150"/>
                  </a:lnTo>
                  <a:lnTo>
                    <a:pt x="270649" y="2343150"/>
                  </a:lnTo>
                  <a:lnTo>
                    <a:pt x="1299743" y="1314043"/>
                  </a:lnTo>
                  <a:lnTo>
                    <a:pt x="1299743" y="1314373"/>
                  </a:lnTo>
                  <a:lnTo>
                    <a:pt x="1314043" y="1299756"/>
                  </a:lnTo>
                  <a:lnTo>
                    <a:pt x="2264016" y="349783"/>
                  </a:lnTo>
                  <a:lnTo>
                    <a:pt x="2264016" y="321183"/>
                  </a:lnTo>
                  <a:close/>
                </a:path>
              </a:pathLst>
            </a:custGeom>
            <a:solidFill>
              <a:srgbClr val="181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16000" y="1405688"/>
            <a:ext cx="7975600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500" spc="-150" dirty="0">
                <a:latin typeface="Open Sans" pitchFamily="2" charset="0"/>
                <a:ea typeface="Open Sans" pitchFamily="2" charset="0"/>
                <a:cs typeface="Open Sans" pitchFamily="2" charset="0"/>
              </a:rPr>
              <a:t>Потребители на  рынке обучающих  игр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7221200" y="9202578"/>
            <a:ext cx="534669" cy="81240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335"/>
              </a:spcBef>
            </a:pPr>
            <a:fld id="{81D60167-4931-47E6-BA6A-407CBD079E47}" type="slidenum">
              <a:rPr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6</a:t>
            </a:fld>
            <a:endParaRPr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6000" y="4838067"/>
            <a:ext cx="5613400" cy="1137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3500" b="1" spc="-150" dirty="0">
                <a:solidFill>
                  <a:srgbClr val="D9372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Кто наш </a:t>
            </a:r>
            <a:r>
              <a:rPr sz="3500" b="1" spc="-150" dirty="0" err="1">
                <a:solidFill>
                  <a:srgbClr val="D9372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потенциальный</a:t>
            </a:r>
            <a:r>
              <a:rPr sz="3500" b="1" spc="-150" dirty="0">
                <a:solidFill>
                  <a:srgbClr val="D9372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 </a:t>
            </a:r>
            <a:r>
              <a:rPr lang="ru-RU" sz="3500" b="1" spc="-150" dirty="0">
                <a:solidFill>
                  <a:srgbClr val="D9372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покупатель</a:t>
            </a:r>
            <a:r>
              <a:rPr sz="3500" b="1" spc="-150" dirty="0">
                <a:solidFill>
                  <a:srgbClr val="D9372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?</a:t>
            </a:r>
            <a:endParaRPr sz="35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06728" y="8356466"/>
            <a:ext cx="6831123" cy="677750"/>
          </a:xfrm>
          <a:prstGeom prst="rect">
            <a:avLst/>
          </a:prstGeom>
          <a:ln w="15617">
            <a:solidFill>
              <a:srgbClr val="181818"/>
            </a:solidFill>
          </a:ln>
        </p:spPr>
        <p:txBody>
          <a:bodyPr vert="horz" wrap="square" lIns="0" tIns="206375" rIns="0" bIns="0" rtlCol="0">
            <a:spAutoFit/>
          </a:bodyPr>
          <a:lstStyle/>
          <a:p>
            <a:pPr marL="503555">
              <a:lnSpc>
                <a:spcPct val="100000"/>
              </a:lnSpc>
              <a:spcBef>
                <a:spcPts val="1625"/>
              </a:spcBef>
              <a:tabLst>
                <a:tab pos="1281430" algn="l"/>
              </a:tabLst>
            </a:pPr>
            <a:r>
              <a:rPr sz="3050" b="1" spc="-160" dirty="0">
                <a:solidFill>
                  <a:srgbClr val="D9372F"/>
                </a:solidFill>
                <a:latin typeface="Tahoma"/>
                <a:cs typeface="Tahoma"/>
              </a:rPr>
              <a:t>4	</a:t>
            </a:r>
            <a:r>
              <a:rPr sz="3000" b="1" spc="-150" dirty="0">
                <a:solidFill>
                  <a:srgbClr val="18181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Учителя</a:t>
            </a:r>
            <a:endParaRPr sz="30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57EF8-68C9-699B-155B-D594643F2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100"/>
            <a:ext cx="11506200" cy="2308324"/>
          </a:xfrm>
        </p:spPr>
        <p:txBody>
          <a:bodyPr/>
          <a:lstStyle/>
          <a:p>
            <a:r>
              <a:rPr lang="ru-RU" sz="7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Сравнение с конкурентами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1DE5D06F-801D-304C-65FB-CF3788998F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47791"/>
              </p:ext>
            </p:extLst>
          </p:nvPr>
        </p:nvGraphicFramePr>
        <p:xfrm>
          <a:off x="457200" y="3517882"/>
          <a:ext cx="17373600" cy="570363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64992">
                  <a:extLst>
                    <a:ext uri="{9D8B030D-6E8A-4147-A177-3AD203B41FA5}">
                      <a16:colId xmlns:a16="http://schemas.microsoft.com/office/drawing/2014/main" val="2633060396"/>
                    </a:ext>
                  </a:extLst>
                </a:gridCol>
                <a:gridCol w="3364992">
                  <a:extLst>
                    <a:ext uri="{9D8B030D-6E8A-4147-A177-3AD203B41FA5}">
                      <a16:colId xmlns:a16="http://schemas.microsoft.com/office/drawing/2014/main" val="2600141484"/>
                    </a:ext>
                  </a:extLst>
                </a:gridCol>
                <a:gridCol w="3364992">
                  <a:extLst>
                    <a:ext uri="{9D8B030D-6E8A-4147-A177-3AD203B41FA5}">
                      <a16:colId xmlns:a16="http://schemas.microsoft.com/office/drawing/2014/main" val="672002298"/>
                    </a:ext>
                  </a:extLst>
                </a:gridCol>
                <a:gridCol w="3364992">
                  <a:extLst>
                    <a:ext uri="{9D8B030D-6E8A-4147-A177-3AD203B41FA5}">
                      <a16:colId xmlns:a16="http://schemas.microsoft.com/office/drawing/2014/main" val="1753795759"/>
                    </a:ext>
                  </a:extLst>
                </a:gridCol>
                <a:gridCol w="3913632">
                  <a:extLst>
                    <a:ext uri="{9D8B030D-6E8A-4147-A177-3AD203B41FA5}">
                      <a16:colId xmlns:a16="http://schemas.microsoft.com/office/drawing/2014/main" val="702576271"/>
                    </a:ext>
                  </a:extLst>
                </a:gridCol>
              </a:tblGrid>
              <a:tr h="1530975">
                <a:tc>
                  <a:txBody>
                    <a:bodyPr/>
                    <a:lstStyle/>
                    <a:p>
                      <a:endParaRPr lang="ru-RU" sz="280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Учёт возраста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Реальные кейсы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Игровая составляющая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Исторические справки о технологиях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900358"/>
                  </a:ext>
                </a:extLst>
              </a:tr>
              <a:tr h="1050669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Проект </a:t>
                      </a:r>
                      <a:r>
                        <a:rPr lang="en-US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“</a:t>
                      </a:r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Изучи интернет</a:t>
                      </a:r>
                      <a:r>
                        <a:rPr lang="en-US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”</a:t>
                      </a:r>
                      <a:endParaRPr lang="ru-RU" sz="280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928862"/>
                  </a:ext>
                </a:extLst>
              </a:tr>
              <a:tr h="1020650"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Урок цифры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795039"/>
                  </a:ext>
                </a:extLst>
              </a:tr>
              <a:tr h="105066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Kids safe media </a:t>
                      </a:r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от </a:t>
                      </a:r>
                      <a:r>
                        <a:rPr lang="en-US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Kaspersky</a:t>
                      </a:r>
                      <a:endParaRPr lang="ru-RU" sz="280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984008"/>
                  </a:ext>
                </a:extLst>
              </a:tr>
              <a:tr h="105066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Radiogram</a:t>
                      </a:r>
                      <a:endParaRPr lang="ru-RU" sz="280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26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6F0D0EE-0FFA-6BE1-E581-98E24FF90AC4}"/>
              </a:ext>
            </a:extLst>
          </p:cNvPr>
          <p:cNvSpPr txBox="1"/>
          <p:nvPr/>
        </p:nvSpPr>
        <p:spPr>
          <a:xfrm>
            <a:off x="17487900" y="9456003"/>
            <a:ext cx="685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1D60167-4931-47E6-BA6A-407CBD079E47}" type="slidenum">
              <a:rPr lang="ru-RU" sz="4800" smtClean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pPr/>
              <a:t>7</a:t>
            </a:fld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338739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857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937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16185" y="-42863"/>
            <a:ext cx="1972310" cy="1518920"/>
          </a:xfrm>
          <a:custGeom>
            <a:avLst/>
            <a:gdLst/>
            <a:ahLst/>
            <a:cxnLst/>
            <a:rect l="l" t="t" r="r" b="b"/>
            <a:pathLst>
              <a:path w="1972309" h="1518920">
                <a:moveTo>
                  <a:pt x="200113" y="0"/>
                </a:moveTo>
                <a:lnTo>
                  <a:pt x="172186" y="0"/>
                </a:lnTo>
                <a:lnTo>
                  <a:pt x="0" y="172186"/>
                </a:lnTo>
                <a:lnTo>
                  <a:pt x="0" y="200050"/>
                </a:lnTo>
                <a:lnTo>
                  <a:pt x="200113" y="0"/>
                </a:lnTo>
                <a:close/>
              </a:path>
              <a:path w="1972309" h="1518920">
                <a:moveTo>
                  <a:pt x="589749" y="0"/>
                </a:moveTo>
                <a:lnTo>
                  <a:pt x="563943" y="0"/>
                </a:lnTo>
                <a:lnTo>
                  <a:pt x="0" y="563956"/>
                </a:lnTo>
                <a:lnTo>
                  <a:pt x="0" y="576859"/>
                </a:lnTo>
                <a:lnTo>
                  <a:pt x="0" y="590054"/>
                </a:lnTo>
                <a:lnTo>
                  <a:pt x="12890" y="576859"/>
                </a:lnTo>
                <a:lnTo>
                  <a:pt x="589749" y="0"/>
                </a:lnTo>
                <a:close/>
              </a:path>
              <a:path w="1972309" h="1518920">
                <a:moveTo>
                  <a:pt x="981519" y="0"/>
                </a:moveTo>
                <a:lnTo>
                  <a:pt x="953655" y="0"/>
                </a:lnTo>
                <a:lnTo>
                  <a:pt x="376796" y="576859"/>
                </a:lnTo>
                <a:lnTo>
                  <a:pt x="0" y="953668"/>
                </a:lnTo>
                <a:lnTo>
                  <a:pt x="0" y="981519"/>
                </a:lnTo>
                <a:lnTo>
                  <a:pt x="404660" y="576859"/>
                </a:lnTo>
                <a:lnTo>
                  <a:pt x="981519" y="0"/>
                </a:lnTo>
                <a:close/>
              </a:path>
              <a:path w="1972309" h="1518920">
                <a:moveTo>
                  <a:pt x="1172933" y="1345145"/>
                </a:moveTo>
                <a:lnTo>
                  <a:pt x="999617" y="1518462"/>
                </a:lnTo>
                <a:lnTo>
                  <a:pt x="1027468" y="1518462"/>
                </a:lnTo>
                <a:lnTo>
                  <a:pt x="1172933" y="1372997"/>
                </a:lnTo>
                <a:lnTo>
                  <a:pt x="1172933" y="1345145"/>
                </a:lnTo>
                <a:close/>
              </a:path>
              <a:path w="1972309" h="1518920">
                <a:moveTo>
                  <a:pt x="1172933" y="953668"/>
                </a:moveTo>
                <a:lnTo>
                  <a:pt x="608139" y="1518462"/>
                </a:lnTo>
                <a:lnTo>
                  <a:pt x="636003" y="1518462"/>
                </a:lnTo>
                <a:lnTo>
                  <a:pt x="1172933" y="981532"/>
                </a:lnTo>
                <a:lnTo>
                  <a:pt x="1172933" y="953668"/>
                </a:lnTo>
                <a:close/>
              </a:path>
              <a:path w="1972309" h="1518920">
                <a:moveTo>
                  <a:pt x="1172933" y="563956"/>
                </a:moveTo>
                <a:lnTo>
                  <a:pt x="1160043" y="576859"/>
                </a:lnTo>
                <a:lnTo>
                  <a:pt x="218440" y="1518462"/>
                </a:lnTo>
                <a:lnTo>
                  <a:pt x="244233" y="1518462"/>
                </a:lnTo>
                <a:lnTo>
                  <a:pt x="1172933" y="589762"/>
                </a:lnTo>
                <a:lnTo>
                  <a:pt x="1172933" y="576859"/>
                </a:lnTo>
                <a:lnTo>
                  <a:pt x="1172933" y="563956"/>
                </a:lnTo>
                <a:close/>
              </a:path>
              <a:path w="1972309" h="1518920">
                <a:moveTo>
                  <a:pt x="1172933" y="172199"/>
                </a:moveTo>
                <a:lnTo>
                  <a:pt x="768273" y="576859"/>
                </a:lnTo>
                <a:lnTo>
                  <a:pt x="0" y="1345133"/>
                </a:lnTo>
                <a:lnTo>
                  <a:pt x="0" y="1372997"/>
                </a:lnTo>
                <a:lnTo>
                  <a:pt x="796429" y="576859"/>
                </a:lnTo>
                <a:lnTo>
                  <a:pt x="796124" y="576859"/>
                </a:lnTo>
                <a:lnTo>
                  <a:pt x="1172933" y="200050"/>
                </a:lnTo>
                <a:lnTo>
                  <a:pt x="1172933" y="172199"/>
                </a:lnTo>
                <a:close/>
              </a:path>
              <a:path w="1972309" h="1518920">
                <a:moveTo>
                  <a:pt x="1373060" y="0"/>
                </a:moveTo>
                <a:lnTo>
                  <a:pt x="1345133" y="0"/>
                </a:lnTo>
                <a:lnTo>
                  <a:pt x="1172946" y="172186"/>
                </a:lnTo>
                <a:lnTo>
                  <a:pt x="1172946" y="200050"/>
                </a:lnTo>
                <a:lnTo>
                  <a:pt x="1373060" y="0"/>
                </a:lnTo>
                <a:close/>
              </a:path>
              <a:path w="1972309" h="1518920">
                <a:moveTo>
                  <a:pt x="1762696" y="0"/>
                </a:moveTo>
                <a:lnTo>
                  <a:pt x="1736890" y="0"/>
                </a:lnTo>
                <a:lnTo>
                  <a:pt x="1172946" y="563956"/>
                </a:lnTo>
                <a:lnTo>
                  <a:pt x="1172946" y="576859"/>
                </a:lnTo>
                <a:lnTo>
                  <a:pt x="1172946" y="590054"/>
                </a:lnTo>
                <a:lnTo>
                  <a:pt x="1185837" y="576859"/>
                </a:lnTo>
                <a:lnTo>
                  <a:pt x="1762696" y="0"/>
                </a:lnTo>
                <a:close/>
              </a:path>
              <a:path w="1972309" h="1518920">
                <a:moveTo>
                  <a:pt x="1971814" y="1327746"/>
                </a:moveTo>
                <a:lnTo>
                  <a:pt x="1781098" y="1518462"/>
                </a:lnTo>
                <a:lnTo>
                  <a:pt x="1808949" y="1518462"/>
                </a:lnTo>
                <a:lnTo>
                  <a:pt x="1971814" y="1355610"/>
                </a:lnTo>
                <a:lnTo>
                  <a:pt x="1971814" y="1327746"/>
                </a:lnTo>
                <a:close/>
              </a:path>
              <a:path w="1972309" h="1518920">
                <a:moveTo>
                  <a:pt x="1971814" y="938034"/>
                </a:moveTo>
                <a:lnTo>
                  <a:pt x="1391386" y="1518462"/>
                </a:lnTo>
                <a:lnTo>
                  <a:pt x="1417180" y="1518462"/>
                </a:lnTo>
                <a:lnTo>
                  <a:pt x="1971814" y="963841"/>
                </a:lnTo>
                <a:lnTo>
                  <a:pt x="1971814" y="938034"/>
                </a:lnTo>
                <a:close/>
              </a:path>
              <a:path w="1972309" h="1518920">
                <a:moveTo>
                  <a:pt x="1971814" y="546277"/>
                </a:moveTo>
                <a:lnTo>
                  <a:pt x="1941220" y="576859"/>
                </a:lnTo>
                <a:lnTo>
                  <a:pt x="1172946" y="1345133"/>
                </a:lnTo>
                <a:lnTo>
                  <a:pt x="1172946" y="1372997"/>
                </a:lnTo>
                <a:lnTo>
                  <a:pt x="1969376" y="576859"/>
                </a:lnTo>
                <a:lnTo>
                  <a:pt x="1969071" y="576859"/>
                </a:lnTo>
                <a:lnTo>
                  <a:pt x="1971814" y="574128"/>
                </a:lnTo>
                <a:lnTo>
                  <a:pt x="1971814" y="546277"/>
                </a:lnTo>
                <a:close/>
              </a:path>
              <a:path w="1972309" h="1518920">
                <a:moveTo>
                  <a:pt x="1971814" y="154800"/>
                </a:moveTo>
                <a:lnTo>
                  <a:pt x="1549755" y="576859"/>
                </a:lnTo>
                <a:lnTo>
                  <a:pt x="1172946" y="953668"/>
                </a:lnTo>
                <a:lnTo>
                  <a:pt x="1172946" y="981519"/>
                </a:lnTo>
                <a:lnTo>
                  <a:pt x="1577606" y="576859"/>
                </a:lnTo>
                <a:lnTo>
                  <a:pt x="1971814" y="182664"/>
                </a:lnTo>
                <a:lnTo>
                  <a:pt x="1971814" y="15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7221200" y="9202578"/>
            <a:ext cx="534669" cy="81240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335"/>
              </a:spcBef>
            </a:pPr>
            <a:fld id="{81D60167-4931-47E6-BA6A-407CBD079E47}" type="slidenum">
              <a:rPr dirty="0">
                <a:latin typeface="Open Sans" pitchFamily="2" charset="0"/>
                <a:ea typeface="Open Sans" pitchFamily="2" charset="0"/>
                <a:cs typeface="Open Sans" pitchFamily="2" charset="0"/>
              </a:rPr>
              <a:t>8</a:t>
            </a:fld>
            <a:endParaRPr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3ED6B13E-1883-2DE1-F5BE-0F9463281574}"/>
              </a:ext>
            </a:extLst>
          </p:cNvPr>
          <p:cNvSpPr/>
          <p:nvPr/>
        </p:nvSpPr>
        <p:spPr>
          <a:xfrm>
            <a:off x="-495" y="8768080"/>
            <a:ext cx="1972310" cy="1518920"/>
          </a:xfrm>
          <a:custGeom>
            <a:avLst/>
            <a:gdLst/>
            <a:ahLst/>
            <a:cxnLst/>
            <a:rect l="l" t="t" r="r" b="b"/>
            <a:pathLst>
              <a:path w="1972309" h="1518920">
                <a:moveTo>
                  <a:pt x="200113" y="0"/>
                </a:moveTo>
                <a:lnTo>
                  <a:pt x="172186" y="0"/>
                </a:lnTo>
                <a:lnTo>
                  <a:pt x="0" y="172186"/>
                </a:lnTo>
                <a:lnTo>
                  <a:pt x="0" y="200050"/>
                </a:lnTo>
                <a:lnTo>
                  <a:pt x="200113" y="0"/>
                </a:lnTo>
                <a:close/>
              </a:path>
              <a:path w="1972309" h="1518920">
                <a:moveTo>
                  <a:pt x="589749" y="0"/>
                </a:moveTo>
                <a:lnTo>
                  <a:pt x="563943" y="0"/>
                </a:lnTo>
                <a:lnTo>
                  <a:pt x="0" y="563956"/>
                </a:lnTo>
                <a:lnTo>
                  <a:pt x="0" y="576859"/>
                </a:lnTo>
                <a:lnTo>
                  <a:pt x="0" y="590054"/>
                </a:lnTo>
                <a:lnTo>
                  <a:pt x="12890" y="576859"/>
                </a:lnTo>
                <a:lnTo>
                  <a:pt x="589749" y="0"/>
                </a:lnTo>
                <a:close/>
              </a:path>
              <a:path w="1972309" h="1518920">
                <a:moveTo>
                  <a:pt x="981519" y="0"/>
                </a:moveTo>
                <a:lnTo>
                  <a:pt x="953655" y="0"/>
                </a:lnTo>
                <a:lnTo>
                  <a:pt x="376796" y="576859"/>
                </a:lnTo>
                <a:lnTo>
                  <a:pt x="0" y="953668"/>
                </a:lnTo>
                <a:lnTo>
                  <a:pt x="0" y="981519"/>
                </a:lnTo>
                <a:lnTo>
                  <a:pt x="404660" y="576859"/>
                </a:lnTo>
                <a:lnTo>
                  <a:pt x="981519" y="0"/>
                </a:lnTo>
                <a:close/>
              </a:path>
              <a:path w="1972309" h="1518920">
                <a:moveTo>
                  <a:pt x="1172933" y="1345145"/>
                </a:moveTo>
                <a:lnTo>
                  <a:pt x="999617" y="1518462"/>
                </a:lnTo>
                <a:lnTo>
                  <a:pt x="1027468" y="1518462"/>
                </a:lnTo>
                <a:lnTo>
                  <a:pt x="1172933" y="1372997"/>
                </a:lnTo>
                <a:lnTo>
                  <a:pt x="1172933" y="1345145"/>
                </a:lnTo>
                <a:close/>
              </a:path>
              <a:path w="1972309" h="1518920">
                <a:moveTo>
                  <a:pt x="1172933" y="953668"/>
                </a:moveTo>
                <a:lnTo>
                  <a:pt x="608139" y="1518462"/>
                </a:lnTo>
                <a:lnTo>
                  <a:pt x="636003" y="1518462"/>
                </a:lnTo>
                <a:lnTo>
                  <a:pt x="1172933" y="981532"/>
                </a:lnTo>
                <a:lnTo>
                  <a:pt x="1172933" y="953668"/>
                </a:lnTo>
                <a:close/>
              </a:path>
              <a:path w="1972309" h="1518920">
                <a:moveTo>
                  <a:pt x="1172933" y="563956"/>
                </a:moveTo>
                <a:lnTo>
                  <a:pt x="1160043" y="576859"/>
                </a:lnTo>
                <a:lnTo>
                  <a:pt x="218440" y="1518462"/>
                </a:lnTo>
                <a:lnTo>
                  <a:pt x="244233" y="1518462"/>
                </a:lnTo>
                <a:lnTo>
                  <a:pt x="1172933" y="589762"/>
                </a:lnTo>
                <a:lnTo>
                  <a:pt x="1172933" y="576859"/>
                </a:lnTo>
                <a:lnTo>
                  <a:pt x="1172933" y="563956"/>
                </a:lnTo>
                <a:close/>
              </a:path>
              <a:path w="1972309" h="1518920">
                <a:moveTo>
                  <a:pt x="1172933" y="172199"/>
                </a:moveTo>
                <a:lnTo>
                  <a:pt x="768273" y="576859"/>
                </a:lnTo>
                <a:lnTo>
                  <a:pt x="0" y="1345133"/>
                </a:lnTo>
                <a:lnTo>
                  <a:pt x="0" y="1372997"/>
                </a:lnTo>
                <a:lnTo>
                  <a:pt x="796429" y="576859"/>
                </a:lnTo>
                <a:lnTo>
                  <a:pt x="796124" y="576859"/>
                </a:lnTo>
                <a:lnTo>
                  <a:pt x="1172933" y="200050"/>
                </a:lnTo>
                <a:lnTo>
                  <a:pt x="1172933" y="172199"/>
                </a:lnTo>
                <a:close/>
              </a:path>
              <a:path w="1972309" h="1518920">
                <a:moveTo>
                  <a:pt x="1373060" y="0"/>
                </a:moveTo>
                <a:lnTo>
                  <a:pt x="1345133" y="0"/>
                </a:lnTo>
                <a:lnTo>
                  <a:pt x="1172946" y="172186"/>
                </a:lnTo>
                <a:lnTo>
                  <a:pt x="1172946" y="200050"/>
                </a:lnTo>
                <a:lnTo>
                  <a:pt x="1373060" y="0"/>
                </a:lnTo>
                <a:close/>
              </a:path>
              <a:path w="1972309" h="1518920">
                <a:moveTo>
                  <a:pt x="1762696" y="0"/>
                </a:moveTo>
                <a:lnTo>
                  <a:pt x="1736890" y="0"/>
                </a:lnTo>
                <a:lnTo>
                  <a:pt x="1172946" y="563956"/>
                </a:lnTo>
                <a:lnTo>
                  <a:pt x="1172946" y="576859"/>
                </a:lnTo>
                <a:lnTo>
                  <a:pt x="1172946" y="590054"/>
                </a:lnTo>
                <a:lnTo>
                  <a:pt x="1185837" y="576859"/>
                </a:lnTo>
                <a:lnTo>
                  <a:pt x="1762696" y="0"/>
                </a:lnTo>
                <a:close/>
              </a:path>
              <a:path w="1972309" h="1518920">
                <a:moveTo>
                  <a:pt x="1971814" y="1327746"/>
                </a:moveTo>
                <a:lnTo>
                  <a:pt x="1781098" y="1518462"/>
                </a:lnTo>
                <a:lnTo>
                  <a:pt x="1808949" y="1518462"/>
                </a:lnTo>
                <a:lnTo>
                  <a:pt x="1971814" y="1355610"/>
                </a:lnTo>
                <a:lnTo>
                  <a:pt x="1971814" y="1327746"/>
                </a:lnTo>
                <a:close/>
              </a:path>
              <a:path w="1972309" h="1518920">
                <a:moveTo>
                  <a:pt x="1971814" y="938034"/>
                </a:moveTo>
                <a:lnTo>
                  <a:pt x="1391386" y="1518462"/>
                </a:lnTo>
                <a:lnTo>
                  <a:pt x="1417180" y="1518462"/>
                </a:lnTo>
                <a:lnTo>
                  <a:pt x="1971814" y="963841"/>
                </a:lnTo>
                <a:lnTo>
                  <a:pt x="1971814" y="938034"/>
                </a:lnTo>
                <a:close/>
              </a:path>
              <a:path w="1972309" h="1518920">
                <a:moveTo>
                  <a:pt x="1971814" y="546277"/>
                </a:moveTo>
                <a:lnTo>
                  <a:pt x="1941220" y="576859"/>
                </a:lnTo>
                <a:lnTo>
                  <a:pt x="1172946" y="1345133"/>
                </a:lnTo>
                <a:lnTo>
                  <a:pt x="1172946" y="1372997"/>
                </a:lnTo>
                <a:lnTo>
                  <a:pt x="1969376" y="576859"/>
                </a:lnTo>
                <a:lnTo>
                  <a:pt x="1969071" y="576859"/>
                </a:lnTo>
                <a:lnTo>
                  <a:pt x="1971814" y="574128"/>
                </a:lnTo>
                <a:lnTo>
                  <a:pt x="1971814" y="546277"/>
                </a:lnTo>
                <a:close/>
              </a:path>
              <a:path w="1972309" h="1518920">
                <a:moveTo>
                  <a:pt x="1971814" y="154800"/>
                </a:moveTo>
                <a:lnTo>
                  <a:pt x="1549755" y="576859"/>
                </a:lnTo>
                <a:lnTo>
                  <a:pt x="1172946" y="953668"/>
                </a:lnTo>
                <a:lnTo>
                  <a:pt x="1172946" y="981519"/>
                </a:lnTo>
                <a:lnTo>
                  <a:pt x="1577606" y="576859"/>
                </a:lnTo>
                <a:lnTo>
                  <a:pt x="1971814" y="182664"/>
                </a:lnTo>
                <a:lnTo>
                  <a:pt x="1971814" y="15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2022-06-17 23-29-37">
            <a:hlinkClick r:id="" action="ppaction://media"/>
            <a:extLst>
              <a:ext uri="{FF2B5EF4-FFF2-40B4-BE49-F238E27FC236}">
                <a16:creationId xmlns:a16="http://schemas.microsoft.com/office/drawing/2014/main" id="{D69B9E7B-E81F-0D29-F170-4D55017438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937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4959" y="11"/>
            <a:ext cx="2283460" cy="2555875"/>
          </a:xfrm>
          <a:custGeom>
            <a:avLst/>
            <a:gdLst/>
            <a:ahLst/>
            <a:cxnLst/>
            <a:rect l="l" t="t" r="r" b="b"/>
            <a:pathLst>
              <a:path w="2283459" h="2555875">
                <a:moveTo>
                  <a:pt x="453123" y="0"/>
                </a:moveTo>
                <a:lnTo>
                  <a:pt x="418858" y="0"/>
                </a:lnTo>
                <a:lnTo>
                  <a:pt x="0" y="418858"/>
                </a:lnTo>
                <a:lnTo>
                  <a:pt x="0" y="453110"/>
                </a:lnTo>
                <a:lnTo>
                  <a:pt x="453123" y="0"/>
                </a:lnTo>
                <a:close/>
              </a:path>
              <a:path w="2283459" h="2555875">
                <a:moveTo>
                  <a:pt x="934872" y="0"/>
                </a:moveTo>
                <a:lnTo>
                  <a:pt x="900264" y="0"/>
                </a:lnTo>
                <a:lnTo>
                  <a:pt x="0" y="900264"/>
                </a:lnTo>
                <a:lnTo>
                  <a:pt x="0" y="934516"/>
                </a:lnTo>
                <a:lnTo>
                  <a:pt x="934872" y="0"/>
                </a:lnTo>
                <a:close/>
              </a:path>
              <a:path w="2283459" h="2555875">
                <a:moveTo>
                  <a:pt x="1413764" y="0"/>
                </a:moveTo>
                <a:lnTo>
                  <a:pt x="1382026" y="0"/>
                </a:lnTo>
                <a:lnTo>
                  <a:pt x="0" y="1382026"/>
                </a:lnTo>
                <a:lnTo>
                  <a:pt x="0" y="1397889"/>
                </a:lnTo>
                <a:lnTo>
                  <a:pt x="0" y="1414119"/>
                </a:lnTo>
                <a:lnTo>
                  <a:pt x="15862" y="1397889"/>
                </a:lnTo>
                <a:lnTo>
                  <a:pt x="1413764" y="0"/>
                </a:lnTo>
                <a:close/>
              </a:path>
              <a:path w="2283459" h="2555875">
                <a:moveTo>
                  <a:pt x="1895525" y="0"/>
                </a:moveTo>
                <a:lnTo>
                  <a:pt x="1861273" y="0"/>
                </a:lnTo>
                <a:lnTo>
                  <a:pt x="1442402" y="418858"/>
                </a:lnTo>
                <a:lnTo>
                  <a:pt x="463372" y="1397889"/>
                </a:lnTo>
                <a:lnTo>
                  <a:pt x="0" y="1861261"/>
                </a:lnTo>
                <a:lnTo>
                  <a:pt x="0" y="1895525"/>
                </a:lnTo>
                <a:lnTo>
                  <a:pt x="497636" y="1397889"/>
                </a:lnTo>
                <a:lnTo>
                  <a:pt x="1442402" y="453110"/>
                </a:lnTo>
                <a:lnTo>
                  <a:pt x="1895525" y="0"/>
                </a:lnTo>
                <a:close/>
              </a:path>
              <a:path w="2283459" h="2555875">
                <a:moveTo>
                  <a:pt x="2283028" y="2463050"/>
                </a:moveTo>
                <a:lnTo>
                  <a:pt x="2190267" y="2555811"/>
                </a:lnTo>
                <a:lnTo>
                  <a:pt x="2224532" y="2555811"/>
                </a:lnTo>
                <a:lnTo>
                  <a:pt x="2283028" y="2497302"/>
                </a:lnTo>
                <a:lnTo>
                  <a:pt x="2283028" y="2463050"/>
                </a:lnTo>
                <a:close/>
              </a:path>
              <a:path w="2283459" h="2555875">
                <a:moveTo>
                  <a:pt x="2283028" y="1983803"/>
                </a:moveTo>
                <a:lnTo>
                  <a:pt x="1711032" y="2555811"/>
                </a:lnTo>
                <a:lnTo>
                  <a:pt x="1742770" y="2555811"/>
                </a:lnTo>
                <a:lnTo>
                  <a:pt x="2283028" y="2015540"/>
                </a:lnTo>
                <a:lnTo>
                  <a:pt x="2283028" y="1983803"/>
                </a:lnTo>
                <a:close/>
              </a:path>
              <a:path w="2283459" h="2555875">
                <a:moveTo>
                  <a:pt x="2283028" y="1502041"/>
                </a:moveTo>
                <a:lnTo>
                  <a:pt x="1442402" y="2342667"/>
                </a:lnTo>
                <a:lnTo>
                  <a:pt x="1229271" y="2555811"/>
                </a:lnTo>
                <a:lnTo>
                  <a:pt x="1263523" y="2555811"/>
                </a:lnTo>
                <a:lnTo>
                  <a:pt x="1442402" y="2376919"/>
                </a:lnTo>
                <a:lnTo>
                  <a:pt x="2283028" y="1536611"/>
                </a:lnTo>
                <a:lnTo>
                  <a:pt x="2283028" y="1502041"/>
                </a:lnTo>
                <a:close/>
              </a:path>
              <a:path w="2283459" h="2555875">
                <a:moveTo>
                  <a:pt x="2283028" y="1020635"/>
                </a:moveTo>
                <a:lnTo>
                  <a:pt x="1905787" y="1397889"/>
                </a:lnTo>
                <a:lnTo>
                  <a:pt x="1442402" y="1861261"/>
                </a:lnTo>
                <a:lnTo>
                  <a:pt x="747864" y="2555811"/>
                </a:lnTo>
                <a:lnTo>
                  <a:pt x="782116" y="2555811"/>
                </a:lnTo>
                <a:lnTo>
                  <a:pt x="1442402" y="1895525"/>
                </a:lnTo>
                <a:lnTo>
                  <a:pt x="1940039" y="1397889"/>
                </a:lnTo>
                <a:lnTo>
                  <a:pt x="2283028" y="1054900"/>
                </a:lnTo>
                <a:lnTo>
                  <a:pt x="2283028" y="1020635"/>
                </a:lnTo>
                <a:close/>
              </a:path>
              <a:path w="2283459" h="2555875">
                <a:moveTo>
                  <a:pt x="2283028" y="541401"/>
                </a:moveTo>
                <a:lnTo>
                  <a:pt x="1442402" y="1382026"/>
                </a:lnTo>
                <a:lnTo>
                  <a:pt x="1426540" y="1397889"/>
                </a:lnTo>
                <a:lnTo>
                  <a:pt x="268617" y="2555811"/>
                </a:lnTo>
                <a:lnTo>
                  <a:pt x="300355" y="2555811"/>
                </a:lnTo>
                <a:lnTo>
                  <a:pt x="1442402" y="1413751"/>
                </a:lnTo>
                <a:lnTo>
                  <a:pt x="1442402" y="1414119"/>
                </a:lnTo>
                <a:lnTo>
                  <a:pt x="1458277" y="1397889"/>
                </a:lnTo>
                <a:lnTo>
                  <a:pt x="2283028" y="573125"/>
                </a:lnTo>
                <a:lnTo>
                  <a:pt x="2283028" y="541401"/>
                </a:lnTo>
                <a:close/>
              </a:path>
              <a:path w="2283459" h="2555875">
                <a:moveTo>
                  <a:pt x="2283028" y="59639"/>
                </a:moveTo>
                <a:lnTo>
                  <a:pt x="1442402" y="900264"/>
                </a:lnTo>
                <a:lnTo>
                  <a:pt x="944778" y="1397889"/>
                </a:lnTo>
                <a:lnTo>
                  <a:pt x="0" y="2342667"/>
                </a:lnTo>
                <a:lnTo>
                  <a:pt x="0" y="2376919"/>
                </a:lnTo>
                <a:lnTo>
                  <a:pt x="979398" y="1397889"/>
                </a:lnTo>
                <a:lnTo>
                  <a:pt x="979030" y="1397889"/>
                </a:lnTo>
                <a:lnTo>
                  <a:pt x="1442402" y="934516"/>
                </a:lnTo>
                <a:lnTo>
                  <a:pt x="2283028" y="94195"/>
                </a:lnTo>
                <a:lnTo>
                  <a:pt x="2283028" y="596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38065" y="4223236"/>
            <a:ext cx="2670175" cy="1866900"/>
          </a:xfrm>
          <a:custGeom>
            <a:avLst/>
            <a:gdLst/>
            <a:ahLst/>
            <a:cxnLst/>
            <a:rect l="l" t="t" r="r" b="b"/>
            <a:pathLst>
              <a:path w="2670175" h="1866900">
                <a:moveTo>
                  <a:pt x="1031942" y="12699"/>
                </a:moveTo>
                <a:lnTo>
                  <a:pt x="586470" y="12699"/>
                </a:lnTo>
                <a:lnTo>
                  <a:pt x="640298" y="0"/>
                </a:lnTo>
                <a:lnTo>
                  <a:pt x="979240" y="0"/>
                </a:lnTo>
                <a:lnTo>
                  <a:pt x="1031942" y="12699"/>
                </a:lnTo>
                <a:close/>
              </a:path>
              <a:path w="2670175" h="1866900">
                <a:moveTo>
                  <a:pt x="2083458" y="12699"/>
                </a:moveTo>
                <a:lnTo>
                  <a:pt x="1639044" y="12699"/>
                </a:lnTo>
                <a:lnTo>
                  <a:pt x="1691334" y="0"/>
                </a:lnTo>
                <a:lnTo>
                  <a:pt x="2029637" y="0"/>
                </a:lnTo>
                <a:lnTo>
                  <a:pt x="2083458" y="12699"/>
                </a:lnTo>
                <a:close/>
              </a:path>
              <a:path w="2670175" h="1866900">
                <a:moveTo>
                  <a:pt x="2669914" y="1866899"/>
                </a:moveTo>
                <a:lnTo>
                  <a:pt x="0" y="1866899"/>
                </a:lnTo>
                <a:lnTo>
                  <a:pt x="0" y="406399"/>
                </a:lnTo>
                <a:lnTo>
                  <a:pt x="196814" y="406399"/>
                </a:lnTo>
                <a:lnTo>
                  <a:pt x="196437" y="317499"/>
                </a:lnTo>
                <a:lnTo>
                  <a:pt x="241501" y="304799"/>
                </a:lnTo>
                <a:lnTo>
                  <a:pt x="289653" y="279399"/>
                </a:lnTo>
                <a:lnTo>
                  <a:pt x="340522" y="266699"/>
                </a:lnTo>
                <a:lnTo>
                  <a:pt x="393739" y="241299"/>
                </a:lnTo>
                <a:lnTo>
                  <a:pt x="393530" y="50799"/>
                </a:lnTo>
                <a:lnTo>
                  <a:pt x="437996" y="38099"/>
                </a:lnTo>
                <a:lnTo>
                  <a:pt x="485113" y="25399"/>
                </a:lnTo>
                <a:lnTo>
                  <a:pt x="534672" y="12699"/>
                </a:lnTo>
                <a:lnTo>
                  <a:pt x="1082763" y="12699"/>
                </a:lnTo>
                <a:lnTo>
                  <a:pt x="1131499" y="25399"/>
                </a:lnTo>
                <a:lnTo>
                  <a:pt x="1177943" y="38099"/>
                </a:lnTo>
                <a:lnTo>
                  <a:pt x="1221891" y="50799"/>
                </a:lnTo>
                <a:lnTo>
                  <a:pt x="1263137" y="63499"/>
                </a:lnTo>
                <a:lnTo>
                  <a:pt x="1301475" y="76199"/>
                </a:lnTo>
                <a:lnTo>
                  <a:pt x="655785" y="76199"/>
                </a:lnTo>
                <a:lnTo>
                  <a:pt x="606938" y="88899"/>
                </a:lnTo>
                <a:lnTo>
                  <a:pt x="560025" y="88899"/>
                </a:lnTo>
                <a:lnTo>
                  <a:pt x="515243" y="101599"/>
                </a:lnTo>
                <a:lnTo>
                  <a:pt x="472791" y="101599"/>
                </a:lnTo>
                <a:lnTo>
                  <a:pt x="472791" y="330199"/>
                </a:lnTo>
                <a:lnTo>
                  <a:pt x="361842" y="330199"/>
                </a:lnTo>
                <a:lnTo>
                  <a:pt x="331066" y="342899"/>
                </a:lnTo>
                <a:lnTo>
                  <a:pt x="301474" y="355599"/>
                </a:lnTo>
                <a:lnTo>
                  <a:pt x="272699" y="368299"/>
                </a:lnTo>
                <a:lnTo>
                  <a:pt x="272950" y="482599"/>
                </a:lnTo>
                <a:lnTo>
                  <a:pt x="78828" y="482599"/>
                </a:lnTo>
                <a:lnTo>
                  <a:pt x="78828" y="1790699"/>
                </a:lnTo>
                <a:lnTo>
                  <a:pt x="2669914" y="1790699"/>
                </a:lnTo>
                <a:lnTo>
                  <a:pt x="2669914" y="1866899"/>
                </a:lnTo>
                <a:close/>
              </a:path>
              <a:path w="2670175" h="1866900">
                <a:moveTo>
                  <a:pt x="1688224" y="88899"/>
                </a:moveTo>
                <a:lnTo>
                  <a:pt x="1336700" y="88899"/>
                </a:lnTo>
                <a:lnTo>
                  <a:pt x="1371846" y="76199"/>
                </a:lnTo>
                <a:lnTo>
                  <a:pt x="1409965" y="63499"/>
                </a:lnTo>
                <a:lnTo>
                  <a:pt x="1450882" y="50799"/>
                </a:lnTo>
                <a:lnTo>
                  <a:pt x="1494423" y="38099"/>
                </a:lnTo>
                <a:lnTo>
                  <a:pt x="1540414" y="25399"/>
                </a:lnTo>
                <a:lnTo>
                  <a:pt x="1588679" y="12699"/>
                </a:lnTo>
                <a:lnTo>
                  <a:pt x="2135242" y="12699"/>
                </a:lnTo>
                <a:lnTo>
                  <a:pt x="2184785" y="25399"/>
                </a:lnTo>
                <a:lnTo>
                  <a:pt x="2231882" y="38099"/>
                </a:lnTo>
                <a:lnTo>
                  <a:pt x="2276328" y="50799"/>
                </a:lnTo>
                <a:lnTo>
                  <a:pt x="2276308" y="76199"/>
                </a:lnTo>
                <a:lnTo>
                  <a:pt x="1743553" y="76199"/>
                </a:lnTo>
                <a:lnTo>
                  <a:pt x="1688224" y="88899"/>
                </a:lnTo>
                <a:close/>
              </a:path>
              <a:path w="2670175" h="1866900">
                <a:moveTo>
                  <a:pt x="1336700" y="88899"/>
                </a:moveTo>
                <a:lnTo>
                  <a:pt x="1037036" y="88899"/>
                </a:lnTo>
                <a:lnTo>
                  <a:pt x="983773" y="76199"/>
                </a:lnTo>
                <a:lnTo>
                  <a:pt x="1301475" y="76199"/>
                </a:lnTo>
                <a:lnTo>
                  <a:pt x="1336700" y="88899"/>
                </a:lnTo>
                <a:close/>
              </a:path>
              <a:path w="2670175" h="1866900">
                <a:moveTo>
                  <a:pt x="2275124" y="1409699"/>
                </a:moveTo>
                <a:lnTo>
                  <a:pt x="2197150" y="1409699"/>
                </a:lnTo>
                <a:lnTo>
                  <a:pt x="2197192" y="114299"/>
                </a:lnTo>
                <a:lnTo>
                  <a:pt x="2155743" y="101599"/>
                </a:lnTo>
                <a:lnTo>
                  <a:pt x="2111753" y="88899"/>
                </a:lnTo>
                <a:lnTo>
                  <a:pt x="2016850" y="88899"/>
                </a:lnTo>
                <a:lnTo>
                  <a:pt x="1966285" y="76199"/>
                </a:lnTo>
                <a:lnTo>
                  <a:pt x="2276308" y="76199"/>
                </a:lnTo>
                <a:lnTo>
                  <a:pt x="2276174" y="253999"/>
                </a:lnTo>
                <a:lnTo>
                  <a:pt x="2329391" y="266699"/>
                </a:lnTo>
                <a:lnTo>
                  <a:pt x="2380260" y="279399"/>
                </a:lnTo>
                <a:lnTo>
                  <a:pt x="2428412" y="304799"/>
                </a:lnTo>
                <a:lnTo>
                  <a:pt x="2473476" y="317499"/>
                </a:lnTo>
                <a:lnTo>
                  <a:pt x="2473423" y="330199"/>
                </a:lnTo>
                <a:lnTo>
                  <a:pt x="2275825" y="330199"/>
                </a:lnTo>
                <a:lnTo>
                  <a:pt x="2275124" y="1409699"/>
                </a:lnTo>
                <a:close/>
              </a:path>
              <a:path w="2670175" h="1866900">
                <a:moveTo>
                  <a:pt x="1373680" y="1460499"/>
                </a:moveTo>
                <a:lnTo>
                  <a:pt x="872616" y="1460499"/>
                </a:lnTo>
                <a:lnTo>
                  <a:pt x="811946" y="1447799"/>
                </a:lnTo>
                <a:lnTo>
                  <a:pt x="1296302" y="1447799"/>
                </a:lnTo>
                <a:lnTo>
                  <a:pt x="1295061" y="152399"/>
                </a:lnTo>
                <a:lnTo>
                  <a:pt x="1222626" y="126999"/>
                </a:lnTo>
                <a:lnTo>
                  <a:pt x="1180902" y="114299"/>
                </a:lnTo>
                <a:lnTo>
                  <a:pt x="1135878" y="101599"/>
                </a:lnTo>
                <a:lnTo>
                  <a:pt x="1087830" y="88899"/>
                </a:lnTo>
                <a:lnTo>
                  <a:pt x="1635067" y="88899"/>
                </a:lnTo>
                <a:lnTo>
                  <a:pt x="1584319" y="101599"/>
                </a:lnTo>
                <a:lnTo>
                  <a:pt x="1536211" y="114299"/>
                </a:lnTo>
                <a:lnTo>
                  <a:pt x="1490979" y="114299"/>
                </a:lnTo>
                <a:lnTo>
                  <a:pt x="1448858" y="126999"/>
                </a:lnTo>
                <a:lnTo>
                  <a:pt x="1410080" y="139699"/>
                </a:lnTo>
                <a:lnTo>
                  <a:pt x="1374880" y="152399"/>
                </a:lnTo>
                <a:lnTo>
                  <a:pt x="1373680" y="1460499"/>
                </a:lnTo>
                <a:close/>
              </a:path>
              <a:path w="2670175" h="1866900">
                <a:moveTo>
                  <a:pt x="393181" y="1498599"/>
                </a:moveTo>
                <a:lnTo>
                  <a:pt x="394171" y="330199"/>
                </a:lnTo>
                <a:lnTo>
                  <a:pt x="472791" y="330199"/>
                </a:lnTo>
                <a:lnTo>
                  <a:pt x="472791" y="1409699"/>
                </a:lnTo>
                <a:lnTo>
                  <a:pt x="1173655" y="1409699"/>
                </a:lnTo>
                <a:lnTo>
                  <a:pt x="1217219" y="1422399"/>
                </a:lnTo>
                <a:lnTo>
                  <a:pt x="1258167" y="1435099"/>
                </a:lnTo>
                <a:lnTo>
                  <a:pt x="1296302" y="1447799"/>
                </a:lnTo>
                <a:lnTo>
                  <a:pt x="811946" y="1447799"/>
                </a:lnTo>
                <a:lnTo>
                  <a:pt x="751341" y="1460499"/>
                </a:lnTo>
                <a:lnTo>
                  <a:pt x="581415" y="1460499"/>
                </a:lnTo>
                <a:lnTo>
                  <a:pt x="529682" y="1473199"/>
                </a:lnTo>
                <a:lnTo>
                  <a:pt x="480876" y="1485899"/>
                </a:lnTo>
                <a:lnTo>
                  <a:pt x="435281" y="1485899"/>
                </a:lnTo>
                <a:lnTo>
                  <a:pt x="393181" y="1498599"/>
                </a:lnTo>
                <a:close/>
              </a:path>
              <a:path w="2670175" h="1866900">
                <a:moveTo>
                  <a:pt x="2473714" y="1790699"/>
                </a:moveTo>
                <a:lnTo>
                  <a:pt x="2438914" y="1765299"/>
                </a:lnTo>
                <a:lnTo>
                  <a:pt x="2401506" y="1752599"/>
                </a:lnTo>
                <a:lnTo>
                  <a:pt x="2361627" y="1739899"/>
                </a:lnTo>
                <a:lnTo>
                  <a:pt x="2319415" y="1727199"/>
                </a:lnTo>
                <a:lnTo>
                  <a:pt x="2275006" y="1701799"/>
                </a:lnTo>
                <a:lnTo>
                  <a:pt x="2228537" y="1701799"/>
                </a:lnTo>
                <a:lnTo>
                  <a:pt x="2180145" y="1689099"/>
                </a:lnTo>
                <a:lnTo>
                  <a:pt x="2078143" y="1663699"/>
                </a:lnTo>
                <a:lnTo>
                  <a:pt x="2394452" y="1663699"/>
                </a:lnTo>
                <a:lnTo>
                  <a:pt x="2397228" y="368299"/>
                </a:lnTo>
                <a:lnTo>
                  <a:pt x="2368493" y="355599"/>
                </a:lnTo>
                <a:lnTo>
                  <a:pt x="2338922" y="342899"/>
                </a:lnTo>
                <a:lnTo>
                  <a:pt x="2308153" y="342899"/>
                </a:lnTo>
                <a:lnTo>
                  <a:pt x="2275825" y="330199"/>
                </a:lnTo>
                <a:lnTo>
                  <a:pt x="2473423" y="330199"/>
                </a:lnTo>
                <a:lnTo>
                  <a:pt x="2473100" y="406399"/>
                </a:lnTo>
                <a:lnTo>
                  <a:pt x="2669914" y="406399"/>
                </a:lnTo>
                <a:lnTo>
                  <a:pt x="2669914" y="482599"/>
                </a:lnTo>
                <a:lnTo>
                  <a:pt x="2473114" y="482599"/>
                </a:lnTo>
                <a:lnTo>
                  <a:pt x="2473714" y="1790699"/>
                </a:lnTo>
                <a:close/>
              </a:path>
              <a:path w="2670175" h="1866900">
                <a:moveTo>
                  <a:pt x="196256" y="1790699"/>
                </a:moveTo>
                <a:lnTo>
                  <a:pt x="196855" y="482599"/>
                </a:lnTo>
                <a:lnTo>
                  <a:pt x="272950" y="482599"/>
                </a:lnTo>
                <a:lnTo>
                  <a:pt x="275545" y="1663699"/>
                </a:lnTo>
                <a:lnTo>
                  <a:pt x="591801" y="1663699"/>
                </a:lnTo>
                <a:lnTo>
                  <a:pt x="489809" y="1689099"/>
                </a:lnTo>
                <a:lnTo>
                  <a:pt x="441422" y="1689099"/>
                </a:lnTo>
                <a:lnTo>
                  <a:pt x="394956" y="1701799"/>
                </a:lnTo>
                <a:lnTo>
                  <a:pt x="350550" y="1714499"/>
                </a:lnTo>
                <a:lnTo>
                  <a:pt x="308339" y="1739899"/>
                </a:lnTo>
                <a:lnTo>
                  <a:pt x="268462" y="1752599"/>
                </a:lnTo>
                <a:lnTo>
                  <a:pt x="231055" y="1765299"/>
                </a:lnTo>
                <a:lnTo>
                  <a:pt x="196256" y="1790699"/>
                </a:lnTo>
                <a:close/>
              </a:path>
              <a:path w="2670175" h="1866900">
                <a:moveTo>
                  <a:pt x="2669914" y="1790699"/>
                </a:moveTo>
                <a:lnTo>
                  <a:pt x="2591141" y="1790699"/>
                </a:lnTo>
                <a:lnTo>
                  <a:pt x="2591141" y="482599"/>
                </a:lnTo>
                <a:lnTo>
                  <a:pt x="2669914" y="482599"/>
                </a:lnTo>
                <a:lnTo>
                  <a:pt x="2669914" y="1790699"/>
                </a:lnTo>
                <a:close/>
              </a:path>
              <a:path w="2670175" h="1866900">
                <a:moveTo>
                  <a:pt x="923464" y="1384299"/>
                </a:moveTo>
                <a:lnTo>
                  <a:pt x="657896" y="1384299"/>
                </a:lnTo>
                <a:lnTo>
                  <a:pt x="708042" y="1371599"/>
                </a:lnTo>
                <a:lnTo>
                  <a:pt x="868326" y="1371599"/>
                </a:lnTo>
                <a:lnTo>
                  <a:pt x="923464" y="1384299"/>
                </a:lnTo>
                <a:close/>
              </a:path>
              <a:path w="2670175" h="1866900">
                <a:moveTo>
                  <a:pt x="1961909" y="1384299"/>
                </a:moveTo>
                <a:lnTo>
                  <a:pt x="1746493" y="1384299"/>
                </a:lnTo>
                <a:lnTo>
                  <a:pt x="1801625" y="1371599"/>
                </a:lnTo>
                <a:lnTo>
                  <a:pt x="1910503" y="1371599"/>
                </a:lnTo>
                <a:lnTo>
                  <a:pt x="1961909" y="1384299"/>
                </a:lnTo>
                <a:close/>
              </a:path>
              <a:path w="2670175" h="1866900">
                <a:moveTo>
                  <a:pt x="1127671" y="1409699"/>
                </a:moveTo>
                <a:lnTo>
                  <a:pt x="472791" y="1409699"/>
                </a:lnTo>
                <a:lnTo>
                  <a:pt x="516452" y="1396999"/>
                </a:lnTo>
                <a:lnTo>
                  <a:pt x="561955" y="1396999"/>
                </a:lnTo>
                <a:lnTo>
                  <a:pt x="609152" y="1384299"/>
                </a:lnTo>
                <a:lnTo>
                  <a:pt x="1029229" y="1384299"/>
                </a:lnTo>
                <a:lnTo>
                  <a:pt x="1079464" y="1396999"/>
                </a:lnTo>
                <a:lnTo>
                  <a:pt x="1127671" y="1409699"/>
                </a:lnTo>
                <a:close/>
              </a:path>
              <a:path w="2670175" h="1866900">
                <a:moveTo>
                  <a:pt x="2275058" y="1511299"/>
                </a:moveTo>
                <a:lnTo>
                  <a:pt x="2233036" y="1498599"/>
                </a:lnTo>
                <a:lnTo>
                  <a:pt x="2187641" y="1485899"/>
                </a:lnTo>
                <a:lnTo>
                  <a:pt x="2139116" y="1485899"/>
                </a:lnTo>
                <a:lnTo>
                  <a:pt x="2087703" y="1473199"/>
                </a:lnTo>
                <a:lnTo>
                  <a:pt x="2033647" y="1460499"/>
                </a:lnTo>
                <a:lnTo>
                  <a:pt x="1373680" y="1460499"/>
                </a:lnTo>
                <a:lnTo>
                  <a:pt x="1411805" y="1435099"/>
                </a:lnTo>
                <a:lnTo>
                  <a:pt x="1452747" y="1422399"/>
                </a:lnTo>
                <a:lnTo>
                  <a:pt x="1496308" y="1422399"/>
                </a:lnTo>
                <a:lnTo>
                  <a:pt x="1542291" y="1409699"/>
                </a:lnTo>
                <a:lnTo>
                  <a:pt x="1590498" y="1396999"/>
                </a:lnTo>
                <a:lnTo>
                  <a:pt x="1640732" y="1384299"/>
                </a:lnTo>
                <a:lnTo>
                  <a:pt x="2060812" y="1384299"/>
                </a:lnTo>
                <a:lnTo>
                  <a:pt x="2108010" y="1396999"/>
                </a:lnTo>
                <a:lnTo>
                  <a:pt x="2153506" y="1396999"/>
                </a:lnTo>
                <a:lnTo>
                  <a:pt x="2197150" y="1409699"/>
                </a:lnTo>
                <a:lnTo>
                  <a:pt x="2275124" y="1409699"/>
                </a:lnTo>
                <a:lnTo>
                  <a:pt x="2275058" y="1511299"/>
                </a:lnTo>
                <a:close/>
              </a:path>
              <a:path w="2670175" h="1866900">
                <a:moveTo>
                  <a:pt x="1626431" y="1473199"/>
                </a:moveTo>
                <a:lnTo>
                  <a:pt x="1043035" y="1473199"/>
                </a:lnTo>
                <a:lnTo>
                  <a:pt x="988464" y="1460499"/>
                </a:lnTo>
                <a:lnTo>
                  <a:pt x="1681208" y="1460499"/>
                </a:lnTo>
                <a:lnTo>
                  <a:pt x="1626431" y="1473199"/>
                </a:lnTo>
                <a:close/>
              </a:path>
              <a:path w="2670175" h="1866900">
                <a:moveTo>
                  <a:pt x="1334119" y="1536699"/>
                </a:moveTo>
                <a:lnTo>
                  <a:pt x="1304400" y="1523999"/>
                </a:lnTo>
                <a:lnTo>
                  <a:pt x="1270220" y="1511299"/>
                </a:lnTo>
                <a:lnTo>
                  <a:pt x="1231884" y="1498599"/>
                </a:lnTo>
                <a:lnTo>
                  <a:pt x="1189693" y="1485899"/>
                </a:lnTo>
                <a:lnTo>
                  <a:pt x="1143953" y="1485899"/>
                </a:lnTo>
                <a:lnTo>
                  <a:pt x="1094965" y="1473199"/>
                </a:lnTo>
                <a:lnTo>
                  <a:pt x="1574271" y="1473199"/>
                </a:lnTo>
                <a:lnTo>
                  <a:pt x="1525047" y="1485899"/>
                </a:lnTo>
                <a:lnTo>
                  <a:pt x="1479077" y="1498599"/>
                </a:lnTo>
                <a:lnTo>
                  <a:pt x="1436680" y="1498599"/>
                </a:lnTo>
                <a:lnTo>
                  <a:pt x="1398176" y="1511299"/>
                </a:lnTo>
                <a:lnTo>
                  <a:pt x="1363883" y="1523999"/>
                </a:lnTo>
                <a:lnTo>
                  <a:pt x="1334119" y="1536699"/>
                </a:lnTo>
                <a:close/>
              </a:path>
              <a:path w="2670175" h="1866900">
                <a:moveTo>
                  <a:pt x="1019642" y="1587499"/>
                </a:moveTo>
                <a:lnTo>
                  <a:pt x="599121" y="1587499"/>
                </a:lnTo>
                <a:lnTo>
                  <a:pt x="650998" y="1574799"/>
                </a:lnTo>
                <a:lnTo>
                  <a:pt x="969403" y="1574799"/>
                </a:lnTo>
                <a:lnTo>
                  <a:pt x="1019642" y="1587499"/>
                </a:lnTo>
                <a:close/>
              </a:path>
              <a:path w="2670175" h="1866900">
                <a:moveTo>
                  <a:pt x="2018996" y="1587499"/>
                </a:moveTo>
                <a:lnTo>
                  <a:pt x="1650354" y="1587499"/>
                </a:lnTo>
                <a:lnTo>
                  <a:pt x="1700593" y="1574799"/>
                </a:lnTo>
                <a:lnTo>
                  <a:pt x="1966013" y="1574799"/>
                </a:lnTo>
                <a:lnTo>
                  <a:pt x="2018996" y="1587499"/>
                </a:lnTo>
                <a:close/>
              </a:path>
              <a:path w="2670175" h="1866900">
                <a:moveTo>
                  <a:pt x="645131" y="1663699"/>
                </a:moveTo>
                <a:lnTo>
                  <a:pt x="275545" y="1663699"/>
                </a:lnTo>
                <a:lnTo>
                  <a:pt x="316819" y="1650999"/>
                </a:lnTo>
                <a:lnTo>
                  <a:pt x="359913" y="1638299"/>
                </a:lnTo>
                <a:lnTo>
                  <a:pt x="451155" y="1612899"/>
                </a:lnTo>
                <a:lnTo>
                  <a:pt x="548454" y="1587499"/>
                </a:lnTo>
                <a:lnTo>
                  <a:pt x="1068762" y="1587499"/>
                </a:lnTo>
                <a:lnTo>
                  <a:pt x="1163289" y="1612899"/>
                </a:lnTo>
                <a:lnTo>
                  <a:pt x="1208518" y="1612899"/>
                </a:lnTo>
                <a:lnTo>
                  <a:pt x="1252272" y="1625599"/>
                </a:lnTo>
                <a:lnTo>
                  <a:pt x="1294462" y="1638299"/>
                </a:lnTo>
                <a:lnTo>
                  <a:pt x="1314730" y="1650999"/>
                </a:lnTo>
                <a:lnTo>
                  <a:pt x="699834" y="1650999"/>
                </a:lnTo>
                <a:lnTo>
                  <a:pt x="645131" y="1663699"/>
                </a:lnTo>
                <a:close/>
              </a:path>
              <a:path w="2670175" h="1866900">
                <a:moveTo>
                  <a:pt x="1697714" y="1663699"/>
                </a:moveTo>
                <a:lnTo>
                  <a:pt x="1334998" y="1663699"/>
                </a:lnTo>
                <a:lnTo>
                  <a:pt x="1375535" y="1638299"/>
                </a:lnTo>
                <a:lnTo>
                  <a:pt x="1417724" y="1625599"/>
                </a:lnTo>
                <a:lnTo>
                  <a:pt x="1461478" y="1612899"/>
                </a:lnTo>
                <a:lnTo>
                  <a:pt x="1506707" y="1612899"/>
                </a:lnTo>
                <a:lnTo>
                  <a:pt x="1601235" y="1587499"/>
                </a:lnTo>
                <a:lnTo>
                  <a:pt x="2070871" y="1587499"/>
                </a:lnTo>
                <a:lnTo>
                  <a:pt x="2121537" y="1600199"/>
                </a:lnTo>
                <a:lnTo>
                  <a:pt x="2170893" y="1600199"/>
                </a:lnTo>
                <a:lnTo>
                  <a:pt x="2265264" y="1625599"/>
                </a:lnTo>
                <a:lnTo>
                  <a:pt x="2310078" y="1638299"/>
                </a:lnTo>
                <a:lnTo>
                  <a:pt x="2353174" y="1650999"/>
                </a:lnTo>
                <a:lnTo>
                  <a:pt x="1749775" y="1650999"/>
                </a:lnTo>
                <a:lnTo>
                  <a:pt x="1697714" y="1663699"/>
                </a:lnTo>
                <a:close/>
              </a:path>
              <a:path w="2670175" h="1866900">
                <a:moveTo>
                  <a:pt x="1334998" y="1663699"/>
                </a:moveTo>
                <a:lnTo>
                  <a:pt x="972172" y="1663699"/>
                </a:lnTo>
                <a:lnTo>
                  <a:pt x="920111" y="1650999"/>
                </a:lnTo>
                <a:lnTo>
                  <a:pt x="1314730" y="1650999"/>
                </a:lnTo>
                <a:lnTo>
                  <a:pt x="1334998" y="1663699"/>
                </a:lnTo>
                <a:close/>
              </a:path>
              <a:path w="2670175" h="1866900">
                <a:moveTo>
                  <a:pt x="2394452" y="1663699"/>
                </a:moveTo>
                <a:lnTo>
                  <a:pt x="2024807" y="1663699"/>
                </a:lnTo>
                <a:lnTo>
                  <a:pt x="1970097" y="1650999"/>
                </a:lnTo>
                <a:lnTo>
                  <a:pt x="2353174" y="1650999"/>
                </a:lnTo>
                <a:lnTo>
                  <a:pt x="2394452" y="1663699"/>
                </a:lnTo>
                <a:close/>
              </a:path>
              <a:path w="2670175" h="1866900">
                <a:moveTo>
                  <a:pt x="1597377" y="1676399"/>
                </a:moveTo>
                <a:lnTo>
                  <a:pt x="1072513" y="1676399"/>
                </a:lnTo>
                <a:lnTo>
                  <a:pt x="1023011" y="1663699"/>
                </a:lnTo>
                <a:lnTo>
                  <a:pt x="1646877" y="1663699"/>
                </a:lnTo>
                <a:lnTo>
                  <a:pt x="1597377" y="1676399"/>
                </a:lnTo>
                <a:close/>
              </a:path>
              <a:path w="2670175" h="1866900">
                <a:moveTo>
                  <a:pt x="1334970" y="1739899"/>
                </a:moveTo>
                <a:lnTo>
                  <a:pt x="1295918" y="1727199"/>
                </a:lnTo>
                <a:lnTo>
                  <a:pt x="1254836" y="1714499"/>
                </a:lnTo>
                <a:lnTo>
                  <a:pt x="1211839" y="1701799"/>
                </a:lnTo>
                <a:lnTo>
                  <a:pt x="1167042" y="1689099"/>
                </a:lnTo>
                <a:lnTo>
                  <a:pt x="1120562" y="1676399"/>
                </a:lnTo>
                <a:lnTo>
                  <a:pt x="1549332" y="1676399"/>
                </a:lnTo>
                <a:lnTo>
                  <a:pt x="1502857" y="1689099"/>
                </a:lnTo>
                <a:lnTo>
                  <a:pt x="1458068" y="1701799"/>
                </a:lnTo>
                <a:lnTo>
                  <a:pt x="1415080" y="1714499"/>
                </a:lnTo>
                <a:lnTo>
                  <a:pt x="1374009" y="1727199"/>
                </a:lnTo>
                <a:lnTo>
                  <a:pt x="1334970" y="17398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309372" y="4058551"/>
            <a:ext cx="3054350" cy="2174240"/>
            <a:chOff x="13309372" y="4058551"/>
            <a:chExt cx="3054350" cy="2174240"/>
          </a:xfrm>
        </p:grpSpPr>
        <p:sp>
          <p:nvSpPr>
            <p:cNvPr id="6" name="object 6"/>
            <p:cNvSpPr/>
            <p:nvPr/>
          </p:nvSpPr>
          <p:spPr>
            <a:xfrm>
              <a:off x="13553720" y="4058551"/>
              <a:ext cx="2529205" cy="1630680"/>
            </a:xfrm>
            <a:custGeom>
              <a:avLst/>
              <a:gdLst/>
              <a:ahLst/>
              <a:cxnLst/>
              <a:rect l="l" t="t" r="r" b="b"/>
              <a:pathLst>
                <a:path w="2529205" h="1630679">
                  <a:moveTo>
                    <a:pt x="2452407" y="1630349"/>
                  </a:moveTo>
                  <a:lnTo>
                    <a:pt x="71220" y="1630348"/>
                  </a:lnTo>
                  <a:lnTo>
                    <a:pt x="29715" y="1614700"/>
                  </a:lnTo>
                  <a:lnTo>
                    <a:pt x="3886" y="1578600"/>
                  </a:lnTo>
                  <a:lnTo>
                    <a:pt x="0" y="71313"/>
                  </a:lnTo>
                  <a:lnTo>
                    <a:pt x="2441" y="56518"/>
                  </a:lnTo>
                  <a:lnTo>
                    <a:pt x="25864" y="18809"/>
                  </a:lnTo>
                  <a:lnTo>
                    <a:pt x="66263" y="488"/>
                  </a:lnTo>
                  <a:lnTo>
                    <a:pt x="76225" y="0"/>
                  </a:lnTo>
                  <a:lnTo>
                    <a:pt x="2457412" y="0"/>
                  </a:lnTo>
                  <a:lnTo>
                    <a:pt x="2498916" y="15646"/>
                  </a:lnTo>
                  <a:lnTo>
                    <a:pt x="2524745" y="51745"/>
                  </a:lnTo>
                  <a:lnTo>
                    <a:pt x="2528633" y="76325"/>
                  </a:lnTo>
                  <a:lnTo>
                    <a:pt x="2528633" y="1559035"/>
                  </a:lnTo>
                  <a:lnTo>
                    <a:pt x="2513005" y="1600593"/>
                  </a:lnTo>
                  <a:lnTo>
                    <a:pt x="2476953" y="1626457"/>
                  </a:lnTo>
                  <a:lnTo>
                    <a:pt x="2452407" y="16303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689402" y="4206623"/>
              <a:ext cx="2257425" cy="1322070"/>
            </a:xfrm>
            <a:custGeom>
              <a:avLst/>
              <a:gdLst/>
              <a:ahLst/>
              <a:cxnLst/>
              <a:rect l="l" t="t" r="r" b="b"/>
              <a:pathLst>
                <a:path w="2257425" h="1322070">
                  <a:moveTo>
                    <a:pt x="2181044" y="1321575"/>
                  </a:moveTo>
                  <a:lnTo>
                    <a:pt x="71220" y="1321573"/>
                  </a:lnTo>
                  <a:lnTo>
                    <a:pt x="29715" y="1305925"/>
                  </a:lnTo>
                  <a:lnTo>
                    <a:pt x="3886" y="1269827"/>
                  </a:lnTo>
                  <a:lnTo>
                    <a:pt x="0" y="71313"/>
                  </a:lnTo>
                  <a:lnTo>
                    <a:pt x="2440" y="56517"/>
                  </a:lnTo>
                  <a:lnTo>
                    <a:pt x="25864" y="18810"/>
                  </a:lnTo>
                  <a:lnTo>
                    <a:pt x="66263" y="489"/>
                  </a:lnTo>
                  <a:lnTo>
                    <a:pt x="76225" y="0"/>
                  </a:lnTo>
                  <a:lnTo>
                    <a:pt x="2186049" y="0"/>
                  </a:lnTo>
                  <a:lnTo>
                    <a:pt x="2227554" y="15645"/>
                  </a:lnTo>
                  <a:lnTo>
                    <a:pt x="2253382" y="51744"/>
                  </a:lnTo>
                  <a:lnTo>
                    <a:pt x="2257270" y="76325"/>
                  </a:lnTo>
                  <a:lnTo>
                    <a:pt x="2257270" y="1250260"/>
                  </a:lnTo>
                  <a:lnTo>
                    <a:pt x="2241642" y="1291818"/>
                  </a:lnTo>
                  <a:lnTo>
                    <a:pt x="2205590" y="1317681"/>
                  </a:lnTo>
                  <a:lnTo>
                    <a:pt x="2181044" y="1321575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09372" y="5713669"/>
              <a:ext cx="3054350" cy="518795"/>
            </a:xfrm>
            <a:custGeom>
              <a:avLst/>
              <a:gdLst/>
              <a:ahLst/>
              <a:cxnLst/>
              <a:rect l="l" t="t" r="r" b="b"/>
              <a:pathLst>
                <a:path w="3054350" h="518795">
                  <a:moveTo>
                    <a:pt x="2974941" y="518741"/>
                  </a:moveTo>
                  <a:lnTo>
                    <a:pt x="79701" y="518741"/>
                  </a:lnTo>
                  <a:lnTo>
                    <a:pt x="46826" y="511857"/>
                  </a:lnTo>
                  <a:lnTo>
                    <a:pt x="17354" y="494022"/>
                  </a:lnTo>
                  <a:lnTo>
                    <a:pt x="0" y="469466"/>
                  </a:lnTo>
                  <a:lnTo>
                    <a:pt x="3476" y="442416"/>
                  </a:lnTo>
                  <a:lnTo>
                    <a:pt x="232153" y="76325"/>
                  </a:lnTo>
                  <a:lnTo>
                    <a:pt x="247571" y="49275"/>
                  </a:lnTo>
                  <a:lnTo>
                    <a:pt x="262827" y="24719"/>
                  </a:lnTo>
                  <a:lnTo>
                    <a:pt x="281802" y="6884"/>
                  </a:lnTo>
                  <a:lnTo>
                    <a:pt x="308378" y="0"/>
                  </a:lnTo>
                  <a:lnTo>
                    <a:pt x="2746264" y="0"/>
                  </a:lnTo>
                  <a:lnTo>
                    <a:pt x="2798711" y="24504"/>
                  </a:lnTo>
                  <a:lnTo>
                    <a:pt x="2835574" y="76325"/>
                  </a:lnTo>
                  <a:lnTo>
                    <a:pt x="3051167" y="442416"/>
                  </a:lnTo>
                  <a:lnTo>
                    <a:pt x="3054244" y="469708"/>
                  </a:lnTo>
                  <a:lnTo>
                    <a:pt x="3036934" y="494237"/>
                  </a:lnTo>
                  <a:lnTo>
                    <a:pt x="3007683" y="511938"/>
                  </a:lnTo>
                  <a:lnTo>
                    <a:pt x="2974941" y="5187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549528" y="5983762"/>
              <a:ext cx="255270" cy="106680"/>
            </a:xfrm>
            <a:custGeom>
              <a:avLst/>
              <a:gdLst/>
              <a:ahLst/>
              <a:cxnLst/>
              <a:rect l="l" t="t" r="r" b="b"/>
              <a:pathLst>
                <a:path w="255269" h="106679">
                  <a:moveTo>
                    <a:pt x="206407" y="106191"/>
                  </a:moveTo>
                  <a:lnTo>
                    <a:pt x="0" y="106191"/>
                  </a:lnTo>
                  <a:lnTo>
                    <a:pt x="57432" y="0"/>
                  </a:lnTo>
                  <a:lnTo>
                    <a:pt x="254921" y="0"/>
                  </a:lnTo>
                  <a:lnTo>
                    <a:pt x="206407" y="106191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549528" y="5983762"/>
              <a:ext cx="255270" cy="106680"/>
            </a:xfrm>
            <a:custGeom>
              <a:avLst/>
              <a:gdLst/>
              <a:ahLst/>
              <a:cxnLst/>
              <a:rect l="l" t="t" r="r" b="b"/>
              <a:pathLst>
                <a:path w="255269" h="106679">
                  <a:moveTo>
                    <a:pt x="0" y="106191"/>
                  </a:moveTo>
                  <a:lnTo>
                    <a:pt x="57432" y="0"/>
                  </a:lnTo>
                  <a:lnTo>
                    <a:pt x="254921" y="0"/>
                  </a:lnTo>
                  <a:lnTo>
                    <a:pt x="206407" y="106191"/>
                  </a:lnTo>
                  <a:lnTo>
                    <a:pt x="0" y="106191"/>
                  </a:lnTo>
                  <a:close/>
                </a:path>
              </a:pathLst>
            </a:custGeom>
            <a:ln w="38155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607078" y="5872589"/>
              <a:ext cx="248285" cy="111125"/>
            </a:xfrm>
            <a:custGeom>
              <a:avLst/>
              <a:gdLst/>
              <a:ahLst/>
              <a:cxnLst/>
              <a:rect l="l" t="t" r="r" b="b"/>
              <a:pathLst>
                <a:path w="248284" h="111125">
                  <a:moveTo>
                    <a:pt x="197489" y="110889"/>
                  </a:moveTo>
                  <a:lnTo>
                    <a:pt x="0" y="110889"/>
                  </a:lnTo>
                  <a:lnTo>
                    <a:pt x="59970" y="0"/>
                  </a:lnTo>
                  <a:lnTo>
                    <a:pt x="248148" y="0"/>
                  </a:lnTo>
                  <a:lnTo>
                    <a:pt x="197489" y="110889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607078" y="5872589"/>
              <a:ext cx="248285" cy="111125"/>
            </a:xfrm>
            <a:custGeom>
              <a:avLst/>
              <a:gdLst/>
              <a:ahLst/>
              <a:cxnLst/>
              <a:rect l="l" t="t" r="r" b="b"/>
              <a:pathLst>
                <a:path w="248284" h="111125">
                  <a:moveTo>
                    <a:pt x="0" y="110889"/>
                  </a:moveTo>
                  <a:lnTo>
                    <a:pt x="59970" y="0"/>
                  </a:lnTo>
                  <a:lnTo>
                    <a:pt x="248148" y="0"/>
                  </a:lnTo>
                  <a:lnTo>
                    <a:pt x="197489" y="110889"/>
                  </a:lnTo>
                  <a:lnTo>
                    <a:pt x="0" y="110889"/>
                  </a:lnTo>
                  <a:close/>
                </a:path>
              </a:pathLst>
            </a:custGeom>
            <a:ln w="38154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666915" y="5788014"/>
              <a:ext cx="227329" cy="85090"/>
            </a:xfrm>
            <a:custGeom>
              <a:avLst/>
              <a:gdLst/>
              <a:ahLst/>
              <a:cxnLst/>
              <a:rect l="l" t="t" r="r" b="b"/>
              <a:pathLst>
                <a:path w="227330" h="85089">
                  <a:moveTo>
                    <a:pt x="188182" y="84793"/>
                  </a:moveTo>
                  <a:lnTo>
                    <a:pt x="0" y="84793"/>
                  </a:lnTo>
                  <a:lnTo>
                    <a:pt x="45861" y="0"/>
                  </a:lnTo>
                  <a:lnTo>
                    <a:pt x="226920" y="0"/>
                  </a:lnTo>
                  <a:lnTo>
                    <a:pt x="188182" y="84793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666915" y="5788014"/>
              <a:ext cx="227329" cy="85090"/>
            </a:xfrm>
            <a:custGeom>
              <a:avLst/>
              <a:gdLst/>
              <a:ahLst/>
              <a:cxnLst/>
              <a:rect l="l" t="t" r="r" b="b"/>
              <a:pathLst>
                <a:path w="227330" h="85089">
                  <a:moveTo>
                    <a:pt x="0" y="84793"/>
                  </a:moveTo>
                  <a:lnTo>
                    <a:pt x="45861" y="0"/>
                  </a:lnTo>
                  <a:lnTo>
                    <a:pt x="226920" y="0"/>
                  </a:lnTo>
                  <a:lnTo>
                    <a:pt x="188182" y="84793"/>
                  </a:lnTo>
                  <a:lnTo>
                    <a:pt x="0" y="84793"/>
                  </a:lnTo>
                  <a:close/>
                </a:path>
              </a:pathLst>
            </a:custGeom>
            <a:ln w="38156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854948" y="5788086"/>
              <a:ext cx="227965" cy="85090"/>
            </a:xfrm>
            <a:custGeom>
              <a:avLst/>
              <a:gdLst/>
              <a:ahLst/>
              <a:cxnLst/>
              <a:rect l="l" t="t" r="r" b="b"/>
              <a:pathLst>
                <a:path w="227965" h="85089">
                  <a:moveTo>
                    <a:pt x="196467" y="84793"/>
                  </a:moveTo>
                  <a:lnTo>
                    <a:pt x="0" y="84793"/>
                  </a:lnTo>
                  <a:lnTo>
                    <a:pt x="38738" y="0"/>
                  </a:lnTo>
                  <a:lnTo>
                    <a:pt x="227774" y="0"/>
                  </a:lnTo>
                  <a:lnTo>
                    <a:pt x="196467" y="84793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854948" y="5788086"/>
              <a:ext cx="227965" cy="85090"/>
            </a:xfrm>
            <a:custGeom>
              <a:avLst/>
              <a:gdLst/>
              <a:ahLst/>
              <a:cxnLst/>
              <a:rect l="l" t="t" r="r" b="b"/>
              <a:pathLst>
                <a:path w="227965" h="85089">
                  <a:moveTo>
                    <a:pt x="38738" y="0"/>
                  </a:moveTo>
                  <a:lnTo>
                    <a:pt x="227774" y="0"/>
                  </a:lnTo>
                  <a:lnTo>
                    <a:pt x="196467" y="84793"/>
                  </a:lnTo>
                  <a:lnTo>
                    <a:pt x="0" y="84793"/>
                  </a:lnTo>
                  <a:lnTo>
                    <a:pt x="38738" y="0"/>
                  </a:lnTo>
                  <a:close/>
                </a:path>
              </a:pathLst>
            </a:custGeom>
            <a:ln w="38156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804533" y="5872807"/>
              <a:ext cx="247650" cy="111125"/>
            </a:xfrm>
            <a:custGeom>
              <a:avLst/>
              <a:gdLst/>
              <a:ahLst/>
              <a:cxnLst/>
              <a:rect l="l" t="t" r="r" b="b"/>
              <a:pathLst>
                <a:path w="247650" h="111125">
                  <a:moveTo>
                    <a:pt x="206190" y="110889"/>
                  </a:moveTo>
                  <a:lnTo>
                    <a:pt x="0" y="110889"/>
                  </a:lnTo>
                  <a:lnTo>
                    <a:pt x="50659" y="0"/>
                  </a:lnTo>
                  <a:lnTo>
                    <a:pt x="247131" y="0"/>
                  </a:lnTo>
                  <a:lnTo>
                    <a:pt x="206190" y="110889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804533" y="5872807"/>
              <a:ext cx="247650" cy="111125"/>
            </a:xfrm>
            <a:custGeom>
              <a:avLst/>
              <a:gdLst/>
              <a:ahLst/>
              <a:cxnLst/>
              <a:rect l="l" t="t" r="r" b="b"/>
              <a:pathLst>
                <a:path w="247650" h="111125">
                  <a:moveTo>
                    <a:pt x="50659" y="0"/>
                  </a:moveTo>
                  <a:lnTo>
                    <a:pt x="0" y="110889"/>
                  </a:lnTo>
                  <a:lnTo>
                    <a:pt x="206190" y="110889"/>
                  </a:lnTo>
                  <a:lnTo>
                    <a:pt x="247131" y="0"/>
                  </a:lnTo>
                  <a:lnTo>
                    <a:pt x="50659" y="0"/>
                  </a:lnTo>
                  <a:close/>
                </a:path>
              </a:pathLst>
            </a:custGeom>
            <a:ln w="38154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755989" y="5983479"/>
              <a:ext cx="255270" cy="106680"/>
            </a:xfrm>
            <a:custGeom>
              <a:avLst/>
              <a:gdLst/>
              <a:ahLst/>
              <a:cxnLst/>
              <a:rect l="l" t="t" r="r" b="b"/>
              <a:pathLst>
                <a:path w="255269" h="106679">
                  <a:moveTo>
                    <a:pt x="215497" y="106191"/>
                  </a:moveTo>
                  <a:lnTo>
                    <a:pt x="0" y="106191"/>
                  </a:lnTo>
                  <a:lnTo>
                    <a:pt x="48513" y="0"/>
                  </a:lnTo>
                  <a:lnTo>
                    <a:pt x="254704" y="0"/>
                  </a:lnTo>
                  <a:lnTo>
                    <a:pt x="215497" y="106191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755989" y="5983479"/>
              <a:ext cx="255270" cy="106680"/>
            </a:xfrm>
            <a:custGeom>
              <a:avLst/>
              <a:gdLst/>
              <a:ahLst/>
              <a:cxnLst/>
              <a:rect l="l" t="t" r="r" b="b"/>
              <a:pathLst>
                <a:path w="255269" h="106679">
                  <a:moveTo>
                    <a:pt x="48513" y="0"/>
                  </a:moveTo>
                  <a:lnTo>
                    <a:pt x="0" y="106191"/>
                  </a:lnTo>
                  <a:lnTo>
                    <a:pt x="215497" y="106191"/>
                  </a:lnTo>
                  <a:lnTo>
                    <a:pt x="254704" y="0"/>
                  </a:lnTo>
                  <a:lnTo>
                    <a:pt x="48513" y="0"/>
                  </a:lnTo>
                  <a:close/>
                </a:path>
              </a:pathLst>
            </a:custGeom>
            <a:ln w="38155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971437" y="5983762"/>
              <a:ext cx="247650" cy="106680"/>
            </a:xfrm>
            <a:custGeom>
              <a:avLst/>
              <a:gdLst/>
              <a:ahLst/>
              <a:cxnLst/>
              <a:rect l="l" t="t" r="r" b="b"/>
              <a:pathLst>
                <a:path w="247650" h="106679">
                  <a:moveTo>
                    <a:pt x="217807" y="106191"/>
                  </a:moveTo>
                  <a:lnTo>
                    <a:pt x="0" y="106191"/>
                  </a:lnTo>
                  <a:lnTo>
                    <a:pt x="39203" y="0"/>
                  </a:lnTo>
                  <a:lnTo>
                    <a:pt x="247604" y="0"/>
                  </a:lnTo>
                  <a:lnTo>
                    <a:pt x="217807" y="106191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971437" y="5983762"/>
              <a:ext cx="247650" cy="106680"/>
            </a:xfrm>
            <a:custGeom>
              <a:avLst/>
              <a:gdLst/>
              <a:ahLst/>
              <a:cxnLst/>
              <a:rect l="l" t="t" r="r" b="b"/>
              <a:pathLst>
                <a:path w="247650" h="106679">
                  <a:moveTo>
                    <a:pt x="0" y="106191"/>
                  </a:moveTo>
                  <a:lnTo>
                    <a:pt x="217807" y="106191"/>
                  </a:lnTo>
                  <a:lnTo>
                    <a:pt x="247604" y="0"/>
                  </a:lnTo>
                  <a:lnTo>
                    <a:pt x="39203" y="0"/>
                  </a:lnTo>
                  <a:lnTo>
                    <a:pt x="0" y="106191"/>
                  </a:lnTo>
                  <a:close/>
                </a:path>
              </a:pathLst>
            </a:custGeom>
            <a:ln w="38154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010693" y="5872589"/>
              <a:ext cx="240029" cy="111125"/>
            </a:xfrm>
            <a:custGeom>
              <a:avLst/>
              <a:gdLst/>
              <a:ahLst/>
              <a:cxnLst/>
              <a:rect l="l" t="t" r="r" b="b"/>
              <a:pathLst>
                <a:path w="240030" h="111125">
                  <a:moveTo>
                    <a:pt x="208400" y="110889"/>
                  </a:moveTo>
                  <a:lnTo>
                    <a:pt x="0" y="110889"/>
                  </a:lnTo>
                  <a:lnTo>
                    <a:pt x="40940" y="0"/>
                  </a:lnTo>
                  <a:lnTo>
                    <a:pt x="239516" y="0"/>
                  </a:lnTo>
                  <a:lnTo>
                    <a:pt x="208400" y="110889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010693" y="5872589"/>
              <a:ext cx="240029" cy="111125"/>
            </a:xfrm>
            <a:custGeom>
              <a:avLst/>
              <a:gdLst/>
              <a:ahLst/>
              <a:cxnLst/>
              <a:rect l="l" t="t" r="r" b="b"/>
              <a:pathLst>
                <a:path w="240030" h="111125">
                  <a:moveTo>
                    <a:pt x="0" y="110889"/>
                  </a:moveTo>
                  <a:lnTo>
                    <a:pt x="40940" y="0"/>
                  </a:lnTo>
                  <a:lnTo>
                    <a:pt x="239516" y="0"/>
                  </a:lnTo>
                  <a:lnTo>
                    <a:pt x="208400" y="110889"/>
                  </a:lnTo>
                  <a:lnTo>
                    <a:pt x="0" y="110889"/>
                  </a:lnTo>
                  <a:close/>
                </a:path>
              </a:pathLst>
            </a:custGeom>
            <a:ln w="38153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051474" y="5788014"/>
              <a:ext cx="222885" cy="85090"/>
            </a:xfrm>
            <a:custGeom>
              <a:avLst/>
              <a:gdLst/>
              <a:ahLst/>
              <a:cxnLst/>
              <a:rect l="l" t="t" r="r" b="b"/>
              <a:pathLst>
                <a:path w="222884" h="85089">
                  <a:moveTo>
                    <a:pt x="198575" y="84793"/>
                  </a:moveTo>
                  <a:lnTo>
                    <a:pt x="0" y="84793"/>
                  </a:lnTo>
                  <a:lnTo>
                    <a:pt x="31306" y="0"/>
                  </a:lnTo>
                  <a:lnTo>
                    <a:pt x="222370" y="0"/>
                  </a:lnTo>
                  <a:lnTo>
                    <a:pt x="198575" y="84793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051474" y="5788014"/>
              <a:ext cx="222885" cy="85090"/>
            </a:xfrm>
            <a:custGeom>
              <a:avLst/>
              <a:gdLst/>
              <a:ahLst/>
              <a:cxnLst/>
              <a:rect l="l" t="t" r="r" b="b"/>
              <a:pathLst>
                <a:path w="222884" h="85089">
                  <a:moveTo>
                    <a:pt x="0" y="84793"/>
                  </a:moveTo>
                  <a:lnTo>
                    <a:pt x="31306" y="0"/>
                  </a:lnTo>
                  <a:lnTo>
                    <a:pt x="222370" y="0"/>
                  </a:lnTo>
                  <a:lnTo>
                    <a:pt x="198575" y="84793"/>
                  </a:lnTo>
                  <a:lnTo>
                    <a:pt x="0" y="84793"/>
                  </a:lnTo>
                  <a:close/>
                </a:path>
              </a:pathLst>
            </a:custGeom>
            <a:ln w="38156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250255" y="5788086"/>
              <a:ext cx="222885" cy="85090"/>
            </a:xfrm>
            <a:custGeom>
              <a:avLst/>
              <a:gdLst/>
              <a:ahLst/>
              <a:cxnLst/>
              <a:rect l="l" t="t" r="r" b="b"/>
              <a:pathLst>
                <a:path w="222884" h="85089">
                  <a:moveTo>
                    <a:pt x="206312" y="84793"/>
                  </a:moveTo>
                  <a:lnTo>
                    <a:pt x="0" y="84793"/>
                  </a:lnTo>
                  <a:lnTo>
                    <a:pt x="23797" y="0"/>
                  </a:lnTo>
                  <a:lnTo>
                    <a:pt x="222300" y="0"/>
                  </a:lnTo>
                  <a:lnTo>
                    <a:pt x="206312" y="84793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250255" y="5788086"/>
              <a:ext cx="222885" cy="85090"/>
            </a:xfrm>
            <a:custGeom>
              <a:avLst/>
              <a:gdLst/>
              <a:ahLst/>
              <a:cxnLst/>
              <a:rect l="l" t="t" r="r" b="b"/>
              <a:pathLst>
                <a:path w="222884" h="85089">
                  <a:moveTo>
                    <a:pt x="23797" y="0"/>
                  </a:moveTo>
                  <a:lnTo>
                    <a:pt x="222300" y="0"/>
                  </a:lnTo>
                  <a:lnTo>
                    <a:pt x="206312" y="84793"/>
                  </a:lnTo>
                  <a:lnTo>
                    <a:pt x="0" y="84793"/>
                  </a:lnTo>
                  <a:lnTo>
                    <a:pt x="23797" y="0"/>
                  </a:lnTo>
                  <a:close/>
                </a:path>
              </a:pathLst>
            </a:custGeom>
            <a:ln w="38156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218926" y="5872807"/>
              <a:ext cx="237490" cy="111125"/>
            </a:xfrm>
            <a:custGeom>
              <a:avLst/>
              <a:gdLst/>
              <a:ahLst/>
              <a:cxnLst/>
              <a:rect l="l" t="t" r="r" b="b"/>
              <a:pathLst>
                <a:path w="237490" h="111125">
                  <a:moveTo>
                    <a:pt x="216518" y="110889"/>
                  </a:moveTo>
                  <a:lnTo>
                    <a:pt x="0" y="110889"/>
                  </a:lnTo>
                  <a:lnTo>
                    <a:pt x="31115" y="0"/>
                  </a:lnTo>
                  <a:lnTo>
                    <a:pt x="237426" y="0"/>
                  </a:lnTo>
                  <a:lnTo>
                    <a:pt x="216518" y="110889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218926" y="5872807"/>
              <a:ext cx="237490" cy="111125"/>
            </a:xfrm>
            <a:custGeom>
              <a:avLst/>
              <a:gdLst/>
              <a:ahLst/>
              <a:cxnLst/>
              <a:rect l="l" t="t" r="r" b="b"/>
              <a:pathLst>
                <a:path w="237490" h="111125">
                  <a:moveTo>
                    <a:pt x="31115" y="0"/>
                  </a:moveTo>
                  <a:lnTo>
                    <a:pt x="0" y="110889"/>
                  </a:lnTo>
                  <a:lnTo>
                    <a:pt x="216518" y="110889"/>
                  </a:lnTo>
                  <a:lnTo>
                    <a:pt x="237426" y="0"/>
                  </a:lnTo>
                  <a:lnTo>
                    <a:pt x="31115" y="0"/>
                  </a:lnTo>
                  <a:close/>
                </a:path>
              </a:pathLst>
            </a:custGeom>
            <a:ln w="38153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189061" y="5983762"/>
              <a:ext cx="1229360" cy="106680"/>
            </a:xfrm>
            <a:custGeom>
              <a:avLst/>
              <a:gdLst/>
              <a:ahLst/>
              <a:cxnLst/>
              <a:rect l="l" t="t" r="r" b="b"/>
              <a:pathLst>
                <a:path w="1229359" h="106679">
                  <a:moveTo>
                    <a:pt x="1228943" y="106191"/>
                  </a:moveTo>
                  <a:lnTo>
                    <a:pt x="0" y="106191"/>
                  </a:lnTo>
                  <a:lnTo>
                    <a:pt x="29797" y="0"/>
                  </a:lnTo>
                  <a:lnTo>
                    <a:pt x="1205654" y="0"/>
                  </a:lnTo>
                  <a:lnTo>
                    <a:pt x="1228943" y="106191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189061" y="5983762"/>
              <a:ext cx="1229360" cy="106680"/>
            </a:xfrm>
            <a:custGeom>
              <a:avLst/>
              <a:gdLst/>
              <a:ahLst/>
              <a:cxnLst/>
              <a:rect l="l" t="t" r="r" b="b"/>
              <a:pathLst>
                <a:path w="1229359" h="106679">
                  <a:moveTo>
                    <a:pt x="0" y="106191"/>
                  </a:moveTo>
                  <a:lnTo>
                    <a:pt x="29797" y="0"/>
                  </a:lnTo>
                  <a:lnTo>
                    <a:pt x="1205654" y="0"/>
                  </a:lnTo>
                  <a:lnTo>
                    <a:pt x="1228943" y="106191"/>
                  </a:lnTo>
                  <a:lnTo>
                    <a:pt x="0" y="106191"/>
                  </a:lnTo>
                  <a:close/>
                </a:path>
              </a:pathLst>
            </a:custGeom>
            <a:ln w="38162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435651" y="5872589"/>
              <a:ext cx="232410" cy="111125"/>
            </a:xfrm>
            <a:custGeom>
              <a:avLst/>
              <a:gdLst/>
              <a:ahLst/>
              <a:cxnLst/>
              <a:rect l="l" t="t" r="r" b="b"/>
              <a:pathLst>
                <a:path w="232409" h="111125">
                  <a:moveTo>
                    <a:pt x="221479" y="110889"/>
                  </a:moveTo>
                  <a:lnTo>
                    <a:pt x="0" y="110889"/>
                  </a:lnTo>
                  <a:lnTo>
                    <a:pt x="20907" y="0"/>
                  </a:lnTo>
                  <a:lnTo>
                    <a:pt x="231946" y="0"/>
                  </a:lnTo>
                  <a:lnTo>
                    <a:pt x="221479" y="110889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435651" y="5872589"/>
              <a:ext cx="232410" cy="111125"/>
            </a:xfrm>
            <a:custGeom>
              <a:avLst/>
              <a:gdLst/>
              <a:ahLst/>
              <a:cxnLst/>
              <a:rect l="l" t="t" r="r" b="b"/>
              <a:pathLst>
                <a:path w="232409" h="111125">
                  <a:moveTo>
                    <a:pt x="0" y="110889"/>
                  </a:moveTo>
                  <a:lnTo>
                    <a:pt x="20907" y="0"/>
                  </a:lnTo>
                  <a:lnTo>
                    <a:pt x="231946" y="0"/>
                  </a:lnTo>
                  <a:lnTo>
                    <a:pt x="221479" y="110889"/>
                  </a:lnTo>
                  <a:lnTo>
                    <a:pt x="0" y="110889"/>
                  </a:lnTo>
                  <a:close/>
                </a:path>
              </a:pathLst>
            </a:custGeom>
            <a:ln w="38153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456613" y="5788014"/>
              <a:ext cx="219075" cy="85090"/>
            </a:xfrm>
            <a:custGeom>
              <a:avLst/>
              <a:gdLst/>
              <a:ahLst/>
              <a:cxnLst/>
              <a:rect l="l" t="t" r="r" b="b"/>
              <a:pathLst>
                <a:path w="219075" h="85089">
                  <a:moveTo>
                    <a:pt x="211038" y="84793"/>
                  </a:moveTo>
                  <a:lnTo>
                    <a:pt x="0" y="84793"/>
                  </a:lnTo>
                  <a:lnTo>
                    <a:pt x="15988" y="0"/>
                  </a:lnTo>
                  <a:lnTo>
                    <a:pt x="219042" y="0"/>
                  </a:lnTo>
                  <a:lnTo>
                    <a:pt x="211038" y="84793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4456613" y="5788014"/>
              <a:ext cx="219075" cy="85090"/>
            </a:xfrm>
            <a:custGeom>
              <a:avLst/>
              <a:gdLst/>
              <a:ahLst/>
              <a:cxnLst/>
              <a:rect l="l" t="t" r="r" b="b"/>
              <a:pathLst>
                <a:path w="219075" h="85089">
                  <a:moveTo>
                    <a:pt x="0" y="84793"/>
                  </a:moveTo>
                  <a:lnTo>
                    <a:pt x="15988" y="0"/>
                  </a:lnTo>
                  <a:lnTo>
                    <a:pt x="219042" y="0"/>
                  </a:lnTo>
                  <a:lnTo>
                    <a:pt x="211038" y="84793"/>
                  </a:lnTo>
                  <a:lnTo>
                    <a:pt x="0" y="84793"/>
                  </a:lnTo>
                  <a:close/>
                </a:path>
              </a:pathLst>
            </a:custGeom>
            <a:ln w="38156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657090" y="5872589"/>
              <a:ext cx="222250" cy="111125"/>
            </a:xfrm>
            <a:custGeom>
              <a:avLst/>
              <a:gdLst/>
              <a:ahLst/>
              <a:cxnLst/>
              <a:rect l="l" t="t" r="r" b="b"/>
              <a:pathLst>
                <a:path w="222250" h="111125">
                  <a:moveTo>
                    <a:pt x="222015" y="110889"/>
                  </a:moveTo>
                  <a:lnTo>
                    <a:pt x="0" y="110889"/>
                  </a:lnTo>
                  <a:lnTo>
                    <a:pt x="10466" y="0"/>
                  </a:lnTo>
                  <a:lnTo>
                    <a:pt x="222015" y="0"/>
                  </a:lnTo>
                  <a:lnTo>
                    <a:pt x="222015" y="110889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4657087" y="5872589"/>
              <a:ext cx="222250" cy="111125"/>
            </a:xfrm>
            <a:custGeom>
              <a:avLst/>
              <a:gdLst/>
              <a:ahLst/>
              <a:cxnLst/>
              <a:rect l="l" t="t" r="r" b="b"/>
              <a:pathLst>
                <a:path w="222250" h="111125">
                  <a:moveTo>
                    <a:pt x="0" y="110889"/>
                  </a:moveTo>
                  <a:lnTo>
                    <a:pt x="222018" y="110889"/>
                  </a:lnTo>
                  <a:lnTo>
                    <a:pt x="222018" y="0"/>
                  </a:lnTo>
                  <a:lnTo>
                    <a:pt x="10469" y="0"/>
                  </a:lnTo>
                  <a:lnTo>
                    <a:pt x="3" y="110889"/>
                  </a:lnTo>
                  <a:close/>
                </a:path>
              </a:pathLst>
            </a:custGeom>
            <a:ln w="38152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48299" y="5768936"/>
              <a:ext cx="479312" cy="12294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4878902" y="5788086"/>
              <a:ext cx="248920" cy="85090"/>
            </a:xfrm>
            <a:custGeom>
              <a:avLst/>
              <a:gdLst/>
              <a:ahLst/>
              <a:cxnLst/>
              <a:rect l="l" t="t" r="r" b="b"/>
              <a:pathLst>
                <a:path w="248919" h="85089">
                  <a:moveTo>
                    <a:pt x="0" y="0"/>
                  </a:moveTo>
                  <a:lnTo>
                    <a:pt x="239299" y="0"/>
                  </a:lnTo>
                  <a:lnTo>
                    <a:pt x="248709" y="84793"/>
                  </a:lnTo>
                  <a:lnTo>
                    <a:pt x="0" y="84793"/>
                  </a:lnTo>
                  <a:lnTo>
                    <a:pt x="0" y="0"/>
                  </a:lnTo>
                  <a:close/>
                </a:path>
              </a:pathLst>
            </a:custGeom>
            <a:ln w="38157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878903" y="5872807"/>
              <a:ext cx="261620" cy="111125"/>
            </a:xfrm>
            <a:custGeom>
              <a:avLst/>
              <a:gdLst/>
              <a:ahLst/>
              <a:cxnLst/>
              <a:rect l="l" t="t" r="r" b="b"/>
              <a:pathLst>
                <a:path w="261619" h="111125">
                  <a:moveTo>
                    <a:pt x="261011" y="110889"/>
                  </a:moveTo>
                  <a:lnTo>
                    <a:pt x="0" y="110889"/>
                  </a:lnTo>
                  <a:lnTo>
                    <a:pt x="0" y="0"/>
                  </a:lnTo>
                  <a:lnTo>
                    <a:pt x="248706" y="0"/>
                  </a:lnTo>
                  <a:lnTo>
                    <a:pt x="261011" y="110889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878903" y="5872807"/>
              <a:ext cx="261620" cy="111125"/>
            </a:xfrm>
            <a:custGeom>
              <a:avLst/>
              <a:gdLst/>
              <a:ahLst/>
              <a:cxnLst/>
              <a:rect l="l" t="t" r="r" b="b"/>
              <a:pathLst>
                <a:path w="261619" h="111125">
                  <a:moveTo>
                    <a:pt x="0" y="0"/>
                  </a:moveTo>
                  <a:lnTo>
                    <a:pt x="0" y="110889"/>
                  </a:lnTo>
                  <a:lnTo>
                    <a:pt x="261011" y="110889"/>
                  </a:lnTo>
                  <a:lnTo>
                    <a:pt x="248706" y="0"/>
                  </a:lnTo>
                  <a:lnTo>
                    <a:pt x="0" y="0"/>
                  </a:lnTo>
                  <a:close/>
                </a:path>
              </a:pathLst>
            </a:custGeom>
            <a:ln w="38155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118251" y="5788086"/>
              <a:ext cx="252729" cy="85090"/>
            </a:xfrm>
            <a:custGeom>
              <a:avLst/>
              <a:gdLst/>
              <a:ahLst/>
              <a:cxnLst/>
              <a:rect l="l" t="t" r="r" b="b"/>
              <a:pathLst>
                <a:path w="252730" h="85089">
                  <a:moveTo>
                    <a:pt x="252231" y="84793"/>
                  </a:moveTo>
                  <a:lnTo>
                    <a:pt x="9411" y="84793"/>
                  </a:lnTo>
                  <a:lnTo>
                    <a:pt x="0" y="0"/>
                  </a:lnTo>
                  <a:lnTo>
                    <a:pt x="233635" y="0"/>
                  </a:lnTo>
                  <a:lnTo>
                    <a:pt x="252231" y="84793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118251" y="5788086"/>
              <a:ext cx="252729" cy="85090"/>
            </a:xfrm>
            <a:custGeom>
              <a:avLst/>
              <a:gdLst/>
              <a:ahLst/>
              <a:cxnLst/>
              <a:rect l="l" t="t" r="r" b="b"/>
              <a:pathLst>
                <a:path w="252730" h="85089">
                  <a:moveTo>
                    <a:pt x="0" y="0"/>
                  </a:moveTo>
                  <a:lnTo>
                    <a:pt x="233635" y="0"/>
                  </a:lnTo>
                  <a:lnTo>
                    <a:pt x="252231" y="84793"/>
                  </a:lnTo>
                  <a:lnTo>
                    <a:pt x="9411" y="84793"/>
                  </a:lnTo>
                  <a:lnTo>
                    <a:pt x="0" y="0"/>
                  </a:lnTo>
                  <a:close/>
                </a:path>
              </a:pathLst>
            </a:custGeom>
            <a:ln w="38157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5127780" y="5872807"/>
              <a:ext cx="267335" cy="111125"/>
            </a:xfrm>
            <a:custGeom>
              <a:avLst/>
              <a:gdLst/>
              <a:ahLst/>
              <a:cxnLst/>
              <a:rect l="l" t="t" r="r" b="b"/>
              <a:pathLst>
                <a:path w="267334" h="111125">
                  <a:moveTo>
                    <a:pt x="267142" y="110889"/>
                  </a:moveTo>
                  <a:lnTo>
                    <a:pt x="12305" y="110889"/>
                  </a:lnTo>
                  <a:lnTo>
                    <a:pt x="0" y="0"/>
                  </a:lnTo>
                  <a:lnTo>
                    <a:pt x="242823" y="0"/>
                  </a:lnTo>
                  <a:lnTo>
                    <a:pt x="267142" y="110889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5127780" y="5872807"/>
              <a:ext cx="267335" cy="111125"/>
            </a:xfrm>
            <a:custGeom>
              <a:avLst/>
              <a:gdLst/>
              <a:ahLst/>
              <a:cxnLst/>
              <a:rect l="l" t="t" r="r" b="b"/>
              <a:pathLst>
                <a:path w="267334" h="111125">
                  <a:moveTo>
                    <a:pt x="0" y="0"/>
                  </a:moveTo>
                  <a:lnTo>
                    <a:pt x="12305" y="110889"/>
                  </a:lnTo>
                  <a:lnTo>
                    <a:pt x="267142" y="110889"/>
                  </a:lnTo>
                  <a:lnTo>
                    <a:pt x="242823" y="0"/>
                  </a:lnTo>
                  <a:lnTo>
                    <a:pt x="0" y="0"/>
                  </a:lnTo>
                  <a:close/>
                </a:path>
              </a:pathLst>
            </a:custGeom>
            <a:ln w="38155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5394950" y="5983479"/>
              <a:ext cx="273685" cy="106680"/>
            </a:xfrm>
            <a:custGeom>
              <a:avLst/>
              <a:gdLst/>
              <a:ahLst/>
              <a:cxnLst/>
              <a:rect l="l" t="t" r="r" b="b"/>
              <a:pathLst>
                <a:path w="273684" h="106679">
                  <a:moveTo>
                    <a:pt x="273362" y="106191"/>
                  </a:moveTo>
                  <a:lnTo>
                    <a:pt x="23288" y="106191"/>
                  </a:lnTo>
                  <a:lnTo>
                    <a:pt x="0" y="0"/>
                  </a:lnTo>
                  <a:lnTo>
                    <a:pt x="239271" y="0"/>
                  </a:lnTo>
                  <a:lnTo>
                    <a:pt x="273362" y="106191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5394950" y="5983479"/>
              <a:ext cx="273685" cy="106680"/>
            </a:xfrm>
            <a:custGeom>
              <a:avLst/>
              <a:gdLst/>
              <a:ahLst/>
              <a:cxnLst/>
              <a:rect l="l" t="t" r="r" b="b"/>
              <a:pathLst>
                <a:path w="273684" h="106679">
                  <a:moveTo>
                    <a:pt x="0" y="0"/>
                  </a:moveTo>
                  <a:lnTo>
                    <a:pt x="23288" y="106191"/>
                  </a:lnTo>
                  <a:lnTo>
                    <a:pt x="273362" y="106191"/>
                  </a:lnTo>
                  <a:lnTo>
                    <a:pt x="239271" y="0"/>
                  </a:lnTo>
                  <a:lnTo>
                    <a:pt x="0" y="0"/>
                  </a:lnTo>
                  <a:close/>
                </a:path>
              </a:pathLst>
            </a:custGeom>
            <a:ln w="38156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5370631" y="5872589"/>
              <a:ext cx="264160" cy="111125"/>
            </a:xfrm>
            <a:custGeom>
              <a:avLst/>
              <a:gdLst/>
              <a:ahLst/>
              <a:cxnLst/>
              <a:rect l="l" t="t" r="r" b="b"/>
              <a:pathLst>
                <a:path w="264159" h="111125">
                  <a:moveTo>
                    <a:pt x="263594" y="110889"/>
                  </a:moveTo>
                  <a:lnTo>
                    <a:pt x="24318" y="110889"/>
                  </a:lnTo>
                  <a:lnTo>
                    <a:pt x="0" y="0"/>
                  </a:lnTo>
                  <a:lnTo>
                    <a:pt x="227994" y="0"/>
                  </a:lnTo>
                  <a:lnTo>
                    <a:pt x="263594" y="110889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370631" y="5872589"/>
              <a:ext cx="264160" cy="111125"/>
            </a:xfrm>
            <a:custGeom>
              <a:avLst/>
              <a:gdLst/>
              <a:ahLst/>
              <a:cxnLst/>
              <a:rect l="l" t="t" r="r" b="b"/>
              <a:pathLst>
                <a:path w="264159" h="111125">
                  <a:moveTo>
                    <a:pt x="24318" y="110889"/>
                  </a:moveTo>
                  <a:lnTo>
                    <a:pt x="0" y="0"/>
                  </a:lnTo>
                  <a:lnTo>
                    <a:pt x="227994" y="0"/>
                  </a:lnTo>
                  <a:lnTo>
                    <a:pt x="263594" y="110889"/>
                  </a:lnTo>
                  <a:lnTo>
                    <a:pt x="24318" y="110889"/>
                  </a:lnTo>
                  <a:close/>
                </a:path>
              </a:pathLst>
            </a:custGeom>
            <a:ln w="38155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5351962" y="5788014"/>
              <a:ext cx="247015" cy="85090"/>
            </a:xfrm>
            <a:custGeom>
              <a:avLst/>
              <a:gdLst/>
              <a:ahLst/>
              <a:cxnLst/>
              <a:rect l="l" t="t" r="r" b="b"/>
              <a:pathLst>
                <a:path w="247015" h="85089">
                  <a:moveTo>
                    <a:pt x="246588" y="84793"/>
                  </a:moveTo>
                  <a:lnTo>
                    <a:pt x="18596" y="84793"/>
                  </a:lnTo>
                  <a:lnTo>
                    <a:pt x="0" y="0"/>
                  </a:lnTo>
                  <a:lnTo>
                    <a:pt x="219366" y="0"/>
                  </a:lnTo>
                  <a:lnTo>
                    <a:pt x="246588" y="84793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351962" y="5788014"/>
              <a:ext cx="247015" cy="85090"/>
            </a:xfrm>
            <a:custGeom>
              <a:avLst/>
              <a:gdLst/>
              <a:ahLst/>
              <a:cxnLst/>
              <a:rect l="l" t="t" r="r" b="b"/>
              <a:pathLst>
                <a:path w="247015" h="85089">
                  <a:moveTo>
                    <a:pt x="18596" y="84793"/>
                  </a:moveTo>
                  <a:lnTo>
                    <a:pt x="0" y="0"/>
                  </a:lnTo>
                  <a:lnTo>
                    <a:pt x="219366" y="0"/>
                  </a:lnTo>
                  <a:lnTo>
                    <a:pt x="246588" y="84793"/>
                  </a:lnTo>
                  <a:lnTo>
                    <a:pt x="18596" y="84793"/>
                  </a:lnTo>
                  <a:close/>
                </a:path>
              </a:pathLst>
            </a:custGeom>
            <a:ln w="38157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571413" y="5788086"/>
              <a:ext cx="251460" cy="85090"/>
            </a:xfrm>
            <a:custGeom>
              <a:avLst/>
              <a:gdLst/>
              <a:ahLst/>
              <a:cxnLst/>
              <a:rect l="l" t="t" r="r" b="b"/>
              <a:pathLst>
                <a:path w="251459" h="85089">
                  <a:moveTo>
                    <a:pt x="250864" y="84793"/>
                  </a:moveTo>
                  <a:lnTo>
                    <a:pt x="27222" y="84793"/>
                  </a:lnTo>
                  <a:lnTo>
                    <a:pt x="0" y="0"/>
                  </a:lnTo>
                  <a:lnTo>
                    <a:pt x="215181" y="0"/>
                  </a:lnTo>
                  <a:lnTo>
                    <a:pt x="250864" y="84793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5571413" y="5788086"/>
              <a:ext cx="251460" cy="85090"/>
            </a:xfrm>
            <a:custGeom>
              <a:avLst/>
              <a:gdLst/>
              <a:ahLst/>
              <a:cxnLst/>
              <a:rect l="l" t="t" r="r" b="b"/>
              <a:pathLst>
                <a:path w="251459" h="85089">
                  <a:moveTo>
                    <a:pt x="0" y="0"/>
                  </a:moveTo>
                  <a:lnTo>
                    <a:pt x="215181" y="0"/>
                  </a:lnTo>
                  <a:lnTo>
                    <a:pt x="250864" y="84793"/>
                  </a:lnTo>
                  <a:lnTo>
                    <a:pt x="27222" y="84793"/>
                  </a:lnTo>
                  <a:lnTo>
                    <a:pt x="0" y="0"/>
                  </a:lnTo>
                  <a:close/>
                </a:path>
              </a:pathLst>
            </a:custGeom>
            <a:ln w="38157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5598473" y="5872807"/>
              <a:ext cx="270510" cy="111125"/>
            </a:xfrm>
            <a:custGeom>
              <a:avLst/>
              <a:gdLst/>
              <a:ahLst/>
              <a:cxnLst/>
              <a:rect l="l" t="t" r="r" b="b"/>
              <a:pathLst>
                <a:path w="270509" h="111125">
                  <a:moveTo>
                    <a:pt x="270305" y="110889"/>
                  </a:moveTo>
                  <a:lnTo>
                    <a:pt x="35599" y="110889"/>
                  </a:lnTo>
                  <a:lnTo>
                    <a:pt x="0" y="0"/>
                  </a:lnTo>
                  <a:lnTo>
                    <a:pt x="223640" y="0"/>
                  </a:lnTo>
                  <a:lnTo>
                    <a:pt x="270305" y="110889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5598473" y="5872807"/>
              <a:ext cx="270510" cy="111125"/>
            </a:xfrm>
            <a:custGeom>
              <a:avLst/>
              <a:gdLst/>
              <a:ahLst/>
              <a:cxnLst/>
              <a:rect l="l" t="t" r="r" b="b"/>
              <a:pathLst>
                <a:path w="270509" h="111125">
                  <a:moveTo>
                    <a:pt x="0" y="0"/>
                  </a:moveTo>
                  <a:lnTo>
                    <a:pt x="35599" y="110889"/>
                  </a:lnTo>
                  <a:lnTo>
                    <a:pt x="270305" y="110889"/>
                  </a:lnTo>
                  <a:lnTo>
                    <a:pt x="223640" y="0"/>
                  </a:lnTo>
                  <a:lnTo>
                    <a:pt x="0" y="0"/>
                  </a:lnTo>
                  <a:close/>
                </a:path>
              </a:pathLst>
            </a:custGeom>
            <a:ln w="38155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634299" y="5983479"/>
              <a:ext cx="279400" cy="106680"/>
            </a:xfrm>
            <a:custGeom>
              <a:avLst/>
              <a:gdLst/>
              <a:ahLst/>
              <a:cxnLst/>
              <a:rect l="l" t="t" r="r" b="b"/>
              <a:pathLst>
                <a:path w="279400" h="106679">
                  <a:moveTo>
                    <a:pt x="279393" y="106191"/>
                  </a:moveTo>
                  <a:lnTo>
                    <a:pt x="34091" y="106191"/>
                  </a:lnTo>
                  <a:lnTo>
                    <a:pt x="0" y="0"/>
                  </a:lnTo>
                  <a:lnTo>
                    <a:pt x="234705" y="0"/>
                  </a:lnTo>
                  <a:lnTo>
                    <a:pt x="279393" y="106191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634299" y="5983479"/>
              <a:ext cx="279400" cy="106680"/>
            </a:xfrm>
            <a:custGeom>
              <a:avLst/>
              <a:gdLst/>
              <a:ahLst/>
              <a:cxnLst/>
              <a:rect l="l" t="t" r="r" b="b"/>
              <a:pathLst>
                <a:path w="279400" h="106679">
                  <a:moveTo>
                    <a:pt x="0" y="0"/>
                  </a:moveTo>
                  <a:lnTo>
                    <a:pt x="34091" y="106191"/>
                  </a:lnTo>
                  <a:lnTo>
                    <a:pt x="279393" y="106191"/>
                  </a:lnTo>
                  <a:lnTo>
                    <a:pt x="234705" y="0"/>
                  </a:lnTo>
                  <a:lnTo>
                    <a:pt x="0" y="0"/>
                  </a:lnTo>
                  <a:close/>
                </a:path>
              </a:pathLst>
            </a:custGeom>
            <a:ln w="38156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5822313" y="5872876"/>
              <a:ext cx="321310" cy="217170"/>
            </a:xfrm>
            <a:custGeom>
              <a:avLst/>
              <a:gdLst/>
              <a:ahLst/>
              <a:cxnLst/>
              <a:rect l="l" t="t" r="r" b="b"/>
              <a:pathLst>
                <a:path w="321309" h="217170">
                  <a:moveTo>
                    <a:pt x="321062" y="217077"/>
                  </a:moveTo>
                  <a:lnTo>
                    <a:pt x="91352" y="217077"/>
                  </a:lnTo>
                  <a:lnTo>
                    <a:pt x="0" y="0"/>
                  </a:lnTo>
                  <a:lnTo>
                    <a:pt x="209426" y="0"/>
                  </a:lnTo>
                  <a:lnTo>
                    <a:pt x="321062" y="217077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5822313" y="5872876"/>
              <a:ext cx="321310" cy="217170"/>
            </a:xfrm>
            <a:custGeom>
              <a:avLst/>
              <a:gdLst/>
              <a:ahLst/>
              <a:cxnLst/>
              <a:rect l="l" t="t" r="r" b="b"/>
              <a:pathLst>
                <a:path w="321309" h="217170">
                  <a:moveTo>
                    <a:pt x="91352" y="217077"/>
                  </a:moveTo>
                  <a:lnTo>
                    <a:pt x="321062" y="217077"/>
                  </a:lnTo>
                  <a:lnTo>
                    <a:pt x="209426" y="0"/>
                  </a:lnTo>
                  <a:lnTo>
                    <a:pt x="0" y="0"/>
                  </a:lnTo>
                  <a:lnTo>
                    <a:pt x="91352" y="217077"/>
                  </a:lnTo>
                  <a:close/>
                </a:path>
              </a:pathLst>
            </a:custGeom>
            <a:ln w="38147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5786511" y="5788014"/>
              <a:ext cx="245110" cy="85090"/>
            </a:xfrm>
            <a:custGeom>
              <a:avLst/>
              <a:gdLst/>
              <a:ahLst/>
              <a:cxnLst/>
              <a:rect l="l" t="t" r="r" b="b"/>
              <a:pathLst>
                <a:path w="245109" h="85089">
                  <a:moveTo>
                    <a:pt x="245111" y="84793"/>
                  </a:moveTo>
                  <a:lnTo>
                    <a:pt x="35683" y="84793"/>
                  </a:lnTo>
                  <a:lnTo>
                    <a:pt x="0" y="0"/>
                  </a:lnTo>
                  <a:lnTo>
                    <a:pt x="201502" y="0"/>
                  </a:lnTo>
                  <a:lnTo>
                    <a:pt x="245111" y="84793"/>
                  </a:lnTo>
                  <a:close/>
                </a:path>
              </a:pathLst>
            </a:custGeom>
            <a:solidFill>
              <a:srgbClr val="D93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5786511" y="5788014"/>
              <a:ext cx="245110" cy="85090"/>
            </a:xfrm>
            <a:custGeom>
              <a:avLst/>
              <a:gdLst/>
              <a:ahLst/>
              <a:cxnLst/>
              <a:rect l="l" t="t" r="r" b="b"/>
              <a:pathLst>
                <a:path w="245109" h="85089">
                  <a:moveTo>
                    <a:pt x="35683" y="84793"/>
                  </a:moveTo>
                  <a:lnTo>
                    <a:pt x="0" y="0"/>
                  </a:lnTo>
                  <a:lnTo>
                    <a:pt x="201502" y="0"/>
                  </a:lnTo>
                  <a:lnTo>
                    <a:pt x="245111" y="84793"/>
                  </a:lnTo>
                  <a:lnTo>
                    <a:pt x="35683" y="84793"/>
                  </a:lnTo>
                  <a:close/>
                </a:path>
              </a:pathLst>
            </a:custGeom>
            <a:ln w="38157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1749171" y="3578485"/>
            <a:ext cx="2003425" cy="2856865"/>
            <a:chOff x="1749171" y="3578485"/>
            <a:chExt cx="2003425" cy="2856865"/>
          </a:xfrm>
        </p:grpSpPr>
        <p:sp>
          <p:nvSpPr>
            <p:cNvPr id="64" name="object 64"/>
            <p:cNvSpPr/>
            <p:nvPr/>
          </p:nvSpPr>
          <p:spPr>
            <a:xfrm>
              <a:off x="1749171" y="3578485"/>
              <a:ext cx="2003425" cy="2856865"/>
            </a:xfrm>
            <a:custGeom>
              <a:avLst/>
              <a:gdLst/>
              <a:ahLst/>
              <a:cxnLst/>
              <a:rect l="l" t="t" r="r" b="b"/>
              <a:pathLst>
                <a:path w="2003425" h="2856865">
                  <a:moveTo>
                    <a:pt x="582420" y="2853633"/>
                  </a:moveTo>
                  <a:lnTo>
                    <a:pt x="535091" y="2853478"/>
                  </a:lnTo>
                  <a:lnTo>
                    <a:pt x="488686" y="2848736"/>
                  </a:lnTo>
                  <a:lnTo>
                    <a:pt x="443374" y="2839648"/>
                  </a:lnTo>
                  <a:lnTo>
                    <a:pt x="399323" y="2826455"/>
                  </a:lnTo>
                  <a:lnTo>
                    <a:pt x="356703" y="2809397"/>
                  </a:lnTo>
                  <a:lnTo>
                    <a:pt x="315682" y="2788718"/>
                  </a:lnTo>
                  <a:lnTo>
                    <a:pt x="276429" y="2764657"/>
                  </a:lnTo>
                  <a:lnTo>
                    <a:pt x="239113" y="2737456"/>
                  </a:lnTo>
                  <a:lnTo>
                    <a:pt x="203902" y="2707357"/>
                  </a:lnTo>
                  <a:lnTo>
                    <a:pt x="170965" y="2674601"/>
                  </a:lnTo>
                  <a:lnTo>
                    <a:pt x="140470" y="2639429"/>
                  </a:lnTo>
                  <a:lnTo>
                    <a:pt x="112588" y="2602083"/>
                  </a:lnTo>
                  <a:lnTo>
                    <a:pt x="87485" y="2562803"/>
                  </a:lnTo>
                  <a:lnTo>
                    <a:pt x="65331" y="2521832"/>
                  </a:lnTo>
                  <a:lnTo>
                    <a:pt x="46294" y="2479411"/>
                  </a:lnTo>
                  <a:lnTo>
                    <a:pt x="30544" y="2435780"/>
                  </a:lnTo>
                  <a:lnTo>
                    <a:pt x="18249" y="2391182"/>
                  </a:lnTo>
                  <a:lnTo>
                    <a:pt x="9577" y="2345858"/>
                  </a:lnTo>
                  <a:lnTo>
                    <a:pt x="7464" y="2294855"/>
                  </a:lnTo>
                  <a:lnTo>
                    <a:pt x="5664" y="2243839"/>
                  </a:lnTo>
                  <a:lnTo>
                    <a:pt x="4155" y="2192809"/>
                  </a:lnTo>
                  <a:lnTo>
                    <a:pt x="2916" y="2141767"/>
                  </a:lnTo>
                  <a:lnTo>
                    <a:pt x="1926" y="2090713"/>
                  </a:lnTo>
                  <a:lnTo>
                    <a:pt x="1162" y="2039649"/>
                  </a:lnTo>
                  <a:lnTo>
                    <a:pt x="604" y="1988575"/>
                  </a:lnTo>
                  <a:lnTo>
                    <a:pt x="231" y="1937493"/>
                  </a:lnTo>
                  <a:lnTo>
                    <a:pt x="49" y="1893450"/>
                  </a:lnTo>
                  <a:lnTo>
                    <a:pt x="0" y="1784206"/>
                  </a:lnTo>
                  <a:lnTo>
                    <a:pt x="147" y="1733101"/>
                  </a:lnTo>
                  <a:lnTo>
                    <a:pt x="372" y="1681992"/>
                  </a:lnTo>
                  <a:lnTo>
                    <a:pt x="652" y="1630880"/>
                  </a:lnTo>
                  <a:lnTo>
                    <a:pt x="1609" y="1477541"/>
                  </a:lnTo>
                  <a:lnTo>
                    <a:pt x="1895" y="1426430"/>
                  </a:lnTo>
                  <a:lnTo>
                    <a:pt x="2129" y="1375321"/>
                  </a:lnTo>
                  <a:lnTo>
                    <a:pt x="2282" y="1326716"/>
                  </a:lnTo>
                  <a:lnTo>
                    <a:pt x="2304" y="1222021"/>
                  </a:lnTo>
                  <a:lnTo>
                    <a:pt x="2116" y="1170932"/>
                  </a:lnTo>
                  <a:lnTo>
                    <a:pt x="1767" y="1119851"/>
                  </a:lnTo>
                  <a:lnTo>
                    <a:pt x="1238" y="1068779"/>
                  </a:lnTo>
                  <a:lnTo>
                    <a:pt x="198517" y="1068779"/>
                  </a:lnTo>
                  <a:lnTo>
                    <a:pt x="198517" y="1018465"/>
                  </a:lnTo>
                  <a:lnTo>
                    <a:pt x="197892" y="972352"/>
                  </a:lnTo>
                  <a:lnTo>
                    <a:pt x="197040" y="923781"/>
                  </a:lnTo>
                  <a:lnTo>
                    <a:pt x="196483" y="875140"/>
                  </a:lnTo>
                  <a:lnTo>
                    <a:pt x="196717" y="826621"/>
                  </a:lnTo>
                  <a:lnTo>
                    <a:pt x="198231" y="778205"/>
                  </a:lnTo>
                  <a:lnTo>
                    <a:pt x="199959" y="731036"/>
                  </a:lnTo>
                  <a:lnTo>
                    <a:pt x="204827" y="684387"/>
                  </a:lnTo>
                  <a:lnTo>
                    <a:pt x="212725" y="638366"/>
                  </a:lnTo>
                  <a:lnTo>
                    <a:pt x="223543" y="593079"/>
                  </a:lnTo>
                  <a:lnTo>
                    <a:pt x="237169" y="548636"/>
                  </a:lnTo>
                  <a:lnTo>
                    <a:pt x="253493" y="505143"/>
                  </a:lnTo>
                  <a:lnTo>
                    <a:pt x="272405" y="462707"/>
                  </a:lnTo>
                  <a:lnTo>
                    <a:pt x="293794" y="421438"/>
                  </a:lnTo>
                  <a:lnTo>
                    <a:pt x="317548" y="381442"/>
                  </a:lnTo>
                  <a:lnTo>
                    <a:pt x="343558" y="342826"/>
                  </a:lnTo>
                  <a:lnTo>
                    <a:pt x="371712" y="305699"/>
                  </a:lnTo>
                  <a:lnTo>
                    <a:pt x="401900" y="270168"/>
                  </a:lnTo>
                  <a:lnTo>
                    <a:pt x="434012" y="236340"/>
                  </a:lnTo>
                  <a:lnTo>
                    <a:pt x="467936" y="204324"/>
                  </a:lnTo>
                  <a:lnTo>
                    <a:pt x="503561" y="174227"/>
                  </a:lnTo>
                  <a:lnTo>
                    <a:pt x="540778" y="146156"/>
                  </a:lnTo>
                  <a:lnTo>
                    <a:pt x="579476" y="120219"/>
                  </a:lnTo>
                  <a:lnTo>
                    <a:pt x="619543" y="96523"/>
                  </a:lnTo>
                  <a:lnTo>
                    <a:pt x="660869" y="75177"/>
                  </a:lnTo>
                  <a:lnTo>
                    <a:pt x="703344" y="56288"/>
                  </a:lnTo>
                  <a:lnTo>
                    <a:pt x="746857" y="39963"/>
                  </a:lnTo>
                  <a:lnTo>
                    <a:pt x="791296" y="26310"/>
                  </a:lnTo>
                  <a:lnTo>
                    <a:pt x="836552" y="15437"/>
                  </a:lnTo>
                  <a:lnTo>
                    <a:pt x="882513" y="7450"/>
                  </a:lnTo>
                  <a:lnTo>
                    <a:pt x="929070" y="2459"/>
                  </a:lnTo>
                  <a:lnTo>
                    <a:pt x="982798" y="335"/>
                  </a:lnTo>
                  <a:lnTo>
                    <a:pt x="1002855" y="0"/>
                  </a:lnTo>
                  <a:lnTo>
                    <a:pt x="1051499" y="1330"/>
                  </a:lnTo>
                  <a:lnTo>
                    <a:pt x="1099879" y="5717"/>
                  </a:lnTo>
                  <a:lnTo>
                    <a:pt x="1147834" y="13133"/>
                  </a:lnTo>
                  <a:lnTo>
                    <a:pt x="1195216" y="23493"/>
                  </a:lnTo>
                  <a:lnTo>
                    <a:pt x="1241876" y="36712"/>
                  </a:lnTo>
                  <a:lnTo>
                    <a:pt x="1287663" y="52705"/>
                  </a:lnTo>
                  <a:lnTo>
                    <a:pt x="1332429" y="71386"/>
                  </a:lnTo>
                  <a:lnTo>
                    <a:pt x="1376023" y="92670"/>
                  </a:lnTo>
                  <a:lnTo>
                    <a:pt x="1418297" y="116471"/>
                  </a:lnTo>
                  <a:lnTo>
                    <a:pt x="1459101" y="142705"/>
                  </a:lnTo>
                  <a:lnTo>
                    <a:pt x="1498285" y="171286"/>
                  </a:lnTo>
                  <a:lnTo>
                    <a:pt x="1535699" y="202129"/>
                  </a:lnTo>
                  <a:lnTo>
                    <a:pt x="1571195" y="235149"/>
                  </a:lnTo>
                  <a:lnTo>
                    <a:pt x="1604623" y="270260"/>
                  </a:lnTo>
                  <a:lnTo>
                    <a:pt x="1635833" y="307377"/>
                  </a:lnTo>
                  <a:lnTo>
                    <a:pt x="1651395" y="328439"/>
                  </a:lnTo>
                  <a:lnTo>
                    <a:pt x="999098" y="328439"/>
                  </a:lnTo>
                  <a:lnTo>
                    <a:pt x="991676" y="328540"/>
                  </a:lnTo>
                  <a:lnTo>
                    <a:pt x="937805" y="332384"/>
                  </a:lnTo>
                  <a:lnTo>
                    <a:pt x="892479" y="341134"/>
                  </a:lnTo>
                  <a:lnTo>
                    <a:pt x="848478" y="354740"/>
                  </a:lnTo>
                  <a:lnTo>
                    <a:pt x="806084" y="372857"/>
                  </a:lnTo>
                  <a:lnTo>
                    <a:pt x="765580" y="395139"/>
                  </a:lnTo>
                  <a:lnTo>
                    <a:pt x="727251" y="421241"/>
                  </a:lnTo>
                  <a:lnTo>
                    <a:pt x="691379" y="450818"/>
                  </a:lnTo>
                  <a:lnTo>
                    <a:pt x="658246" y="483524"/>
                  </a:lnTo>
                  <a:lnTo>
                    <a:pt x="628137" y="519013"/>
                  </a:lnTo>
                  <a:lnTo>
                    <a:pt x="601335" y="556942"/>
                  </a:lnTo>
                  <a:lnTo>
                    <a:pt x="578121" y="596964"/>
                  </a:lnTo>
                  <a:lnTo>
                    <a:pt x="555966" y="640346"/>
                  </a:lnTo>
                  <a:lnTo>
                    <a:pt x="540482" y="685282"/>
                  </a:lnTo>
                  <a:lnTo>
                    <a:pt x="530640" y="731499"/>
                  </a:lnTo>
                  <a:lnTo>
                    <a:pt x="525410" y="778728"/>
                  </a:lnTo>
                  <a:lnTo>
                    <a:pt x="523764" y="826699"/>
                  </a:lnTo>
                  <a:lnTo>
                    <a:pt x="524671" y="875140"/>
                  </a:lnTo>
                  <a:lnTo>
                    <a:pt x="527104" y="923781"/>
                  </a:lnTo>
                  <a:lnTo>
                    <a:pt x="530033" y="972352"/>
                  </a:lnTo>
                  <a:lnTo>
                    <a:pt x="532428" y="1020581"/>
                  </a:lnTo>
                  <a:lnTo>
                    <a:pt x="533260" y="1068199"/>
                  </a:lnTo>
                  <a:lnTo>
                    <a:pt x="1840601" y="1068820"/>
                  </a:lnTo>
                  <a:lnTo>
                    <a:pt x="1855418" y="1069063"/>
                  </a:lnTo>
                  <a:lnTo>
                    <a:pt x="1997234" y="1069063"/>
                  </a:lnTo>
                  <a:lnTo>
                    <a:pt x="2002731" y="1069123"/>
                  </a:lnTo>
                  <a:lnTo>
                    <a:pt x="2002563" y="1119851"/>
                  </a:lnTo>
                  <a:lnTo>
                    <a:pt x="2002448" y="1172159"/>
                  </a:lnTo>
                  <a:lnTo>
                    <a:pt x="2002501" y="1429756"/>
                  </a:lnTo>
                  <a:lnTo>
                    <a:pt x="2002860" y="1630880"/>
                  </a:lnTo>
                  <a:lnTo>
                    <a:pt x="2002933" y="1681992"/>
                  </a:lnTo>
                  <a:lnTo>
                    <a:pt x="2002815" y="1988575"/>
                  </a:lnTo>
                  <a:lnTo>
                    <a:pt x="2002598" y="2048018"/>
                  </a:lnTo>
                  <a:lnTo>
                    <a:pt x="2002335" y="2099540"/>
                  </a:lnTo>
                  <a:lnTo>
                    <a:pt x="2001998" y="2151063"/>
                  </a:lnTo>
                  <a:lnTo>
                    <a:pt x="2001581" y="2202585"/>
                  </a:lnTo>
                  <a:lnTo>
                    <a:pt x="2003219" y="2248762"/>
                  </a:lnTo>
                  <a:lnTo>
                    <a:pt x="2001180" y="2294872"/>
                  </a:lnTo>
                  <a:lnTo>
                    <a:pt x="1995589" y="2340686"/>
                  </a:lnTo>
                  <a:lnTo>
                    <a:pt x="1986567" y="2385977"/>
                  </a:lnTo>
                  <a:lnTo>
                    <a:pt x="1974240" y="2430516"/>
                  </a:lnTo>
                  <a:lnTo>
                    <a:pt x="1958729" y="2474075"/>
                  </a:lnTo>
                  <a:lnTo>
                    <a:pt x="1940159" y="2516425"/>
                  </a:lnTo>
                  <a:lnTo>
                    <a:pt x="1918653" y="2557339"/>
                  </a:lnTo>
                  <a:lnTo>
                    <a:pt x="1894335" y="2596588"/>
                  </a:lnTo>
                  <a:lnTo>
                    <a:pt x="1867328" y="2633944"/>
                  </a:lnTo>
                  <a:lnTo>
                    <a:pt x="1837755" y="2669179"/>
                  </a:lnTo>
                  <a:lnTo>
                    <a:pt x="1805741" y="2702064"/>
                  </a:lnTo>
                  <a:lnTo>
                    <a:pt x="1771408" y="2732371"/>
                  </a:lnTo>
                  <a:lnTo>
                    <a:pt x="1734879" y="2759872"/>
                  </a:lnTo>
                  <a:lnTo>
                    <a:pt x="1696279" y="2784340"/>
                  </a:lnTo>
                  <a:lnTo>
                    <a:pt x="1655731" y="2805544"/>
                  </a:lnTo>
                  <a:lnTo>
                    <a:pt x="1613358" y="2823258"/>
                  </a:lnTo>
                  <a:lnTo>
                    <a:pt x="1569284" y="2837253"/>
                  </a:lnTo>
                  <a:lnTo>
                    <a:pt x="1523632" y="2847301"/>
                  </a:lnTo>
                  <a:lnTo>
                    <a:pt x="1424728" y="2851533"/>
                  </a:lnTo>
                  <a:lnTo>
                    <a:pt x="1352604" y="2853622"/>
                  </a:lnTo>
                  <a:lnTo>
                    <a:pt x="582420" y="2853633"/>
                  </a:lnTo>
                  <a:close/>
                </a:path>
                <a:path w="2003425" h="2856865">
                  <a:moveTo>
                    <a:pt x="1838123" y="1068779"/>
                  </a:moveTo>
                  <a:lnTo>
                    <a:pt x="1472171" y="1068779"/>
                  </a:lnTo>
                  <a:lnTo>
                    <a:pt x="1471044" y="1018465"/>
                  </a:lnTo>
                  <a:lnTo>
                    <a:pt x="1469736" y="968157"/>
                  </a:lnTo>
                  <a:lnTo>
                    <a:pt x="1468233" y="917854"/>
                  </a:lnTo>
                  <a:lnTo>
                    <a:pt x="1466517" y="867529"/>
                  </a:lnTo>
                  <a:lnTo>
                    <a:pt x="1464560" y="816913"/>
                  </a:lnTo>
                  <a:lnTo>
                    <a:pt x="1462372" y="766444"/>
                  </a:lnTo>
                  <a:lnTo>
                    <a:pt x="1460647" y="719195"/>
                  </a:lnTo>
                  <a:lnTo>
                    <a:pt x="1453010" y="672974"/>
                  </a:lnTo>
                  <a:lnTo>
                    <a:pt x="1439895" y="628577"/>
                  </a:lnTo>
                  <a:lnTo>
                    <a:pt x="1421720" y="586252"/>
                  </a:lnTo>
                  <a:lnTo>
                    <a:pt x="1398898" y="546248"/>
                  </a:lnTo>
                  <a:lnTo>
                    <a:pt x="1371846" y="508814"/>
                  </a:lnTo>
                  <a:lnTo>
                    <a:pt x="1340980" y="474199"/>
                  </a:lnTo>
                  <a:lnTo>
                    <a:pt x="1306715" y="442649"/>
                  </a:lnTo>
                  <a:lnTo>
                    <a:pt x="1269466" y="414416"/>
                  </a:lnTo>
                  <a:lnTo>
                    <a:pt x="1229649" y="389745"/>
                  </a:lnTo>
                  <a:lnTo>
                    <a:pt x="1187680" y="368887"/>
                  </a:lnTo>
                  <a:lnTo>
                    <a:pt x="1143975" y="352090"/>
                  </a:lnTo>
                  <a:lnTo>
                    <a:pt x="1098948" y="339602"/>
                  </a:lnTo>
                  <a:lnTo>
                    <a:pt x="1053015" y="331672"/>
                  </a:lnTo>
                  <a:lnTo>
                    <a:pt x="1006593" y="328549"/>
                  </a:lnTo>
                  <a:lnTo>
                    <a:pt x="999098" y="328439"/>
                  </a:lnTo>
                  <a:lnTo>
                    <a:pt x="1651395" y="328439"/>
                  </a:lnTo>
                  <a:lnTo>
                    <a:pt x="1691003" y="387287"/>
                  </a:lnTo>
                  <a:lnTo>
                    <a:pt x="1716977" y="430791"/>
                  </a:lnTo>
                  <a:lnTo>
                    <a:pt x="1738929" y="475728"/>
                  </a:lnTo>
                  <a:lnTo>
                    <a:pt x="1757184" y="521937"/>
                  </a:lnTo>
                  <a:lnTo>
                    <a:pt x="1772064" y="569258"/>
                  </a:lnTo>
                  <a:lnTo>
                    <a:pt x="1783891" y="617530"/>
                  </a:lnTo>
                  <a:lnTo>
                    <a:pt x="1792991" y="666592"/>
                  </a:lnTo>
                  <a:lnTo>
                    <a:pt x="1799684" y="716283"/>
                  </a:lnTo>
                  <a:lnTo>
                    <a:pt x="1804295" y="766444"/>
                  </a:lnTo>
                  <a:lnTo>
                    <a:pt x="1807156" y="817271"/>
                  </a:lnTo>
                  <a:lnTo>
                    <a:pt x="1808561" y="867529"/>
                  </a:lnTo>
                  <a:lnTo>
                    <a:pt x="1808861" y="917854"/>
                  </a:lnTo>
                  <a:lnTo>
                    <a:pt x="1808378" y="968157"/>
                  </a:lnTo>
                  <a:lnTo>
                    <a:pt x="1807375" y="1020581"/>
                  </a:lnTo>
                  <a:lnTo>
                    <a:pt x="1806317" y="1068258"/>
                  </a:lnTo>
                  <a:lnTo>
                    <a:pt x="1838123" y="1068779"/>
                  </a:lnTo>
                  <a:close/>
                </a:path>
                <a:path w="2003425" h="2856865">
                  <a:moveTo>
                    <a:pt x="1997234" y="1069063"/>
                  </a:moveTo>
                  <a:lnTo>
                    <a:pt x="1855418" y="1069063"/>
                  </a:lnTo>
                  <a:lnTo>
                    <a:pt x="1953628" y="1068584"/>
                  </a:lnTo>
                  <a:lnTo>
                    <a:pt x="1997234" y="1069063"/>
                  </a:lnTo>
                  <a:close/>
                </a:path>
                <a:path w="2003425" h="2856865">
                  <a:moveTo>
                    <a:pt x="1840601" y="1068820"/>
                  </a:moveTo>
                  <a:lnTo>
                    <a:pt x="950547" y="1068820"/>
                  </a:lnTo>
                  <a:lnTo>
                    <a:pt x="1315682" y="1068746"/>
                  </a:lnTo>
                  <a:lnTo>
                    <a:pt x="1838123" y="1068779"/>
                  </a:lnTo>
                  <a:lnTo>
                    <a:pt x="1840601" y="1068820"/>
                  </a:lnTo>
                  <a:close/>
                </a:path>
                <a:path w="2003425" h="2856865">
                  <a:moveTo>
                    <a:pt x="1127582" y="2856325"/>
                  </a:moveTo>
                  <a:lnTo>
                    <a:pt x="631943" y="2853622"/>
                  </a:lnTo>
                  <a:lnTo>
                    <a:pt x="1352604" y="2853622"/>
                  </a:lnTo>
                  <a:lnTo>
                    <a:pt x="1177139" y="2856159"/>
                  </a:lnTo>
                  <a:lnTo>
                    <a:pt x="1127582" y="2856325"/>
                  </a:lnTo>
                  <a:close/>
                </a:path>
              </a:pathLst>
            </a:custGeom>
            <a:solidFill>
              <a:srgbClr val="D9372F">
                <a:alpha val="976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805514" y="3633556"/>
              <a:ext cx="1891664" cy="2744470"/>
            </a:xfrm>
            <a:custGeom>
              <a:avLst/>
              <a:gdLst/>
              <a:ahLst/>
              <a:cxnLst/>
              <a:rect l="l" t="t" r="r" b="b"/>
              <a:pathLst>
                <a:path w="1891664" h="2744470">
                  <a:moveTo>
                    <a:pt x="1694943" y="1068659"/>
                  </a:moveTo>
                  <a:lnTo>
                    <a:pt x="196413" y="1068659"/>
                  </a:lnTo>
                  <a:lnTo>
                    <a:pt x="196413" y="749896"/>
                  </a:lnTo>
                  <a:lnTo>
                    <a:pt x="197952" y="701228"/>
                  </a:lnTo>
                  <a:lnTo>
                    <a:pt x="202506" y="653404"/>
                  </a:lnTo>
                  <a:lnTo>
                    <a:pt x="209982" y="606515"/>
                  </a:lnTo>
                  <a:lnTo>
                    <a:pt x="220289" y="560656"/>
                  </a:lnTo>
                  <a:lnTo>
                    <a:pt x="233333" y="515919"/>
                  </a:lnTo>
                  <a:lnTo>
                    <a:pt x="249021" y="472398"/>
                  </a:lnTo>
                  <a:lnTo>
                    <a:pt x="267261" y="430185"/>
                  </a:lnTo>
                  <a:lnTo>
                    <a:pt x="287960" y="389373"/>
                  </a:lnTo>
                  <a:lnTo>
                    <a:pt x="311026" y="350056"/>
                  </a:lnTo>
                  <a:lnTo>
                    <a:pt x="336365" y="312326"/>
                  </a:lnTo>
                  <a:lnTo>
                    <a:pt x="363886" y="276277"/>
                  </a:lnTo>
                  <a:lnTo>
                    <a:pt x="393495" y="242002"/>
                  </a:lnTo>
                  <a:lnTo>
                    <a:pt x="425099" y="209593"/>
                  </a:lnTo>
                  <a:lnTo>
                    <a:pt x="458606" y="179144"/>
                  </a:lnTo>
                  <a:lnTo>
                    <a:pt x="493924" y="150748"/>
                  </a:lnTo>
                  <a:lnTo>
                    <a:pt x="530959" y="124498"/>
                  </a:lnTo>
                  <a:lnTo>
                    <a:pt x="569619" y="100487"/>
                  </a:lnTo>
                  <a:lnTo>
                    <a:pt x="609810" y="78808"/>
                  </a:lnTo>
                  <a:lnTo>
                    <a:pt x="651442" y="59553"/>
                  </a:lnTo>
                  <a:lnTo>
                    <a:pt x="694420" y="42817"/>
                  </a:lnTo>
                  <a:lnTo>
                    <a:pt x="738652" y="28692"/>
                  </a:lnTo>
                  <a:lnTo>
                    <a:pt x="784045" y="17271"/>
                  </a:lnTo>
                  <a:lnTo>
                    <a:pt x="830507" y="8648"/>
                  </a:lnTo>
                  <a:lnTo>
                    <a:pt x="877945" y="2915"/>
                  </a:lnTo>
                  <a:lnTo>
                    <a:pt x="926266" y="165"/>
                  </a:lnTo>
                  <a:lnTo>
                    <a:pt x="932712" y="0"/>
                  </a:lnTo>
                  <a:lnTo>
                    <a:pt x="939334" y="165"/>
                  </a:lnTo>
                  <a:lnTo>
                    <a:pt x="945821" y="165"/>
                  </a:lnTo>
                  <a:lnTo>
                    <a:pt x="993345" y="1634"/>
                  </a:lnTo>
                  <a:lnTo>
                    <a:pt x="1040064" y="5986"/>
                  </a:lnTo>
                  <a:lnTo>
                    <a:pt x="1085889" y="13133"/>
                  </a:lnTo>
                  <a:lnTo>
                    <a:pt x="1130735" y="22988"/>
                  </a:lnTo>
                  <a:lnTo>
                    <a:pt x="1174516" y="35465"/>
                  </a:lnTo>
                  <a:lnTo>
                    <a:pt x="1217146" y="50478"/>
                  </a:lnTo>
                  <a:lnTo>
                    <a:pt x="1258537" y="67940"/>
                  </a:lnTo>
                  <a:lnTo>
                    <a:pt x="1298604" y="87765"/>
                  </a:lnTo>
                  <a:lnTo>
                    <a:pt x="1337261" y="109865"/>
                  </a:lnTo>
                  <a:lnTo>
                    <a:pt x="1374420" y="134155"/>
                  </a:lnTo>
                  <a:lnTo>
                    <a:pt x="1409996" y="160547"/>
                  </a:lnTo>
                  <a:lnTo>
                    <a:pt x="1443903" y="188955"/>
                  </a:lnTo>
                  <a:lnTo>
                    <a:pt x="1475416" y="218692"/>
                  </a:lnTo>
                  <a:lnTo>
                    <a:pt x="927743" y="218692"/>
                  </a:lnTo>
                  <a:lnTo>
                    <a:pt x="922711" y="218811"/>
                  </a:lnTo>
                  <a:lnTo>
                    <a:pt x="876719" y="222234"/>
                  </a:lnTo>
                  <a:lnTo>
                    <a:pt x="831646" y="230171"/>
                  </a:lnTo>
                  <a:lnTo>
                    <a:pt x="787805" y="242360"/>
                  </a:lnTo>
                  <a:lnTo>
                    <a:pt x="745392" y="258548"/>
                  </a:lnTo>
                  <a:lnTo>
                    <a:pt x="704598" y="278483"/>
                  </a:lnTo>
                  <a:lnTo>
                    <a:pt x="665617" y="301912"/>
                  </a:lnTo>
                  <a:lnTo>
                    <a:pt x="628641" y="328581"/>
                  </a:lnTo>
                  <a:lnTo>
                    <a:pt x="593866" y="358239"/>
                  </a:lnTo>
                  <a:lnTo>
                    <a:pt x="561482" y="390632"/>
                  </a:lnTo>
                  <a:lnTo>
                    <a:pt x="531685" y="425508"/>
                  </a:lnTo>
                  <a:lnTo>
                    <a:pt x="504666" y="462613"/>
                  </a:lnTo>
                  <a:lnTo>
                    <a:pt x="480620" y="501695"/>
                  </a:lnTo>
                  <a:lnTo>
                    <a:pt x="459739" y="542501"/>
                  </a:lnTo>
                  <a:lnTo>
                    <a:pt x="442217" y="584778"/>
                  </a:lnTo>
                  <a:lnTo>
                    <a:pt x="428246" y="628274"/>
                  </a:lnTo>
                  <a:lnTo>
                    <a:pt x="418021" y="672735"/>
                  </a:lnTo>
                  <a:lnTo>
                    <a:pt x="411734" y="717908"/>
                  </a:lnTo>
                  <a:lnTo>
                    <a:pt x="409579" y="763542"/>
                  </a:lnTo>
                  <a:lnTo>
                    <a:pt x="411748" y="809383"/>
                  </a:lnTo>
                  <a:lnTo>
                    <a:pt x="418435" y="855178"/>
                  </a:lnTo>
                  <a:lnTo>
                    <a:pt x="419320" y="908546"/>
                  </a:lnTo>
                  <a:lnTo>
                    <a:pt x="419886" y="961896"/>
                  </a:lnTo>
                  <a:lnTo>
                    <a:pt x="420246" y="1019004"/>
                  </a:lnTo>
                  <a:lnTo>
                    <a:pt x="420448" y="1068650"/>
                  </a:lnTo>
                  <a:lnTo>
                    <a:pt x="1694943" y="1068650"/>
                  </a:lnTo>
                  <a:close/>
                </a:path>
                <a:path w="1891664" h="2744470">
                  <a:moveTo>
                    <a:pt x="1694943" y="1068650"/>
                  </a:moveTo>
                  <a:lnTo>
                    <a:pt x="1472364" y="1068650"/>
                  </a:lnTo>
                  <a:lnTo>
                    <a:pt x="1471325" y="1015255"/>
                  </a:lnTo>
                  <a:lnTo>
                    <a:pt x="1470294" y="969374"/>
                  </a:lnTo>
                  <a:lnTo>
                    <a:pt x="1469002" y="919757"/>
                  </a:lnTo>
                  <a:lnTo>
                    <a:pt x="1467521" y="870150"/>
                  </a:lnTo>
                  <a:lnTo>
                    <a:pt x="1465839" y="820549"/>
                  </a:lnTo>
                  <a:lnTo>
                    <a:pt x="1463943" y="770952"/>
                  </a:lnTo>
                  <a:lnTo>
                    <a:pt x="1461818" y="721356"/>
                  </a:lnTo>
                  <a:lnTo>
                    <a:pt x="1459453" y="671756"/>
                  </a:lnTo>
                  <a:lnTo>
                    <a:pt x="1456834" y="622151"/>
                  </a:lnTo>
                  <a:lnTo>
                    <a:pt x="1444730" y="576308"/>
                  </a:lnTo>
                  <a:lnTo>
                    <a:pt x="1428019" y="532221"/>
                  </a:lnTo>
                  <a:lnTo>
                    <a:pt x="1407023" y="490108"/>
                  </a:lnTo>
                  <a:lnTo>
                    <a:pt x="1382062" y="450191"/>
                  </a:lnTo>
                  <a:lnTo>
                    <a:pt x="1353459" y="412688"/>
                  </a:lnTo>
                  <a:lnTo>
                    <a:pt x="1321535" y="377819"/>
                  </a:lnTo>
                  <a:lnTo>
                    <a:pt x="1286610" y="345805"/>
                  </a:lnTo>
                  <a:lnTo>
                    <a:pt x="1249007" y="316865"/>
                  </a:lnTo>
                  <a:lnTo>
                    <a:pt x="1209046" y="291218"/>
                  </a:lnTo>
                  <a:lnTo>
                    <a:pt x="1167049" y="269085"/>
                  </a:lnTo>
                  <a:lnTo>
                    <a:pt x="1123338" y="250685"/>
                  </a:lnTo>
                  <a:lnTo>
                    <a:pt x="1078232" y="236237"/>
                  </a:lnTo>
                  <a:lnTo>
                    <a:pt x="1032055" y="225963"/>
                  </a:lnTo>
                  <a:lnTo>
                    <a:pt x="985127" y="220081"/>
                  </a:lnTo>
                  <a:lnTo>
                    <a:pt x="937769" y="218811"/>
                  </a:lnTo>
                  <a:lnTo>
                    <a:pt x="932814" y="218811"/>
                  </a:lnTo>
                  <a:lnTo>
                    <a:pt x="927743" y="218692"/>
                  </a:lnTo>
                  <a:lnTo>
                    <a:pt x="1475416" y="218692"/>
                  </a:lnTo>
                  <a:lnTo>
                    <a:pt x="1476054" y="219293"/>
                  </a:lnTo>
                  <a:lnTo>
                    <a:pt x="1506362" y="251474"/>
                  </a:lnTo>
                  <a:lnTo>
                    <a:pt x="1534742" y="285412"/>
                  </a:lnTo>
                  <a:lnTo>
                    <a:pt x="1561107" y="321019"/>
                  </a:lnTo>
                  <a:lnTo>
                    <a:pt x="1585387" y="358239"/>
                  </a:lnTo>
                  <a:lnTo>
                    <a:pt x="1607446" y="396898"/>
                  </a:lnTo>
                  <a:lnTo>
                    <a:pt x="1627248" y="436995"/>
                  </a:lnTo>
                  <a:lnTo>
                    <a:pt x="1644690" y="478417"/>
                  </a:lnTo>
                  <a:lnTo>
                    <a:pt x="1659686" y="521076"/>
                  </a:lnTo>
                  <a:lnTo>
                    <a:pt x="1672148" y="564885"/>
                  </a:lnTo>
                  <a:lnTo>
                    <a:pt x="1681992" y="609758"/>
                  </a:lnTo>
                  <a:lnTo>
                    <a:pt x="1689129" y="655608"/>
                  </a:lnTo>
                  <a:lnTo>
                    <a:pt x="1693475" y="702350"/>
                  </a:lnTo>
                  <a:lnTo>
                    <a:pt x="1694943" y="749896"/>
                  </a:lnTo>
                  <a:lnTo>
                    <a:pt x="1694943" y="1068650"/>
                  </a:lnTo>
                  <a:close/>
                </a:path>
                <a:path w="1891664" h="2744470">
                  <a:moveTo>
                    <a:pt x="922815" y="218811"/>
                  </a:moveTo>
                  <a:lnTo>
                    <a:pt x="923188" y="218802"/>
                  </a:lnTo>
                  <a:lnTo>
                    <a:pt x="922815" y="218811"/>
                  </a:lnTo>
                  <a:close/>
                </a:path>
                <a:path w="1891664" h="2744470">
                  <a:moveTo>
                    <a:pt x="1373728" y="2744470"/>
                  </a:moveTo>
                  <a:lnTo>
                    <a:pt x="517049" y="2744470"/>
                  </a:lnTo>
                  <a:lnTo>
                    <a:pt x="472299" y="2742392"/>
                  </a:lnTo>
                  <a:lnTo>
                    <a:pt x="428633" y="2736271"/>
                  </a:lnTo>
                  <a:lnTo>
                    <a:pt x="386203" y="2726275"/>
                  </a:lnTo>
                  <a:lnTo>
                    <a:pt x="345161" y="2712571"/>
                  </a:lnTo>
                  <a:lnTo>
                    <a:pt x="305661" y="2695328"/>
                  </a:lnTo>
                  <a:lnTo>
                    <a:pt x="267855" y="2674713"/>
                  </a:lnTo>
                  <a:lnTo>
                    <a:pt x="231896" y="2650894"/>
                  </a:lnTo>
                  <a:lnTo>
                    <a:pt x="197936" y="2624039"/>
                  </a:lnTo>
                  <a:lnTo>
                    <a:pt x="166128" y="2594316"/>
                  </a:lnTo>
                  <a:lnTo>
                    <a:pt x="136624" y="2561892"/>
                  </a:lnTo>
                  <a:lnTo>
                    <a:pt x="109579" y="2526937"/>
                  </a:lnTo>
                  <a:lnTo>
                    <a:pt x="85143" y="2489617"/>
                  </a:lnTo>
                  <a:lnTo>
                    <a:pt x="63470" y="2450100"/>
                  </a:lnTo>
                  <a:lnTo>
                    <a:pt x="44712" y="2408555"/>
                  </a:lnTo>
                  <a:lnTo>
                    <a:pt x="29023" y="2365149"/>
                  </a:lnTo>
                  <a:lnTo>
                    <a:pt x="16554" y="2320050"/>
                  </a:lnTo>
                  <a:lnTo>
                    <a:pt x="7459" y="2273426"/>
                  </a:lnTo>
                  <a:lnTo>
                    <a:pt x="1890" y="2225445"/>
                  </a:lnTo>
                  <a:lnTo>
                    <a:pt x="0" y="2176275"/>
                  </a:lnTo>
                  <a:lnTo>
                    <a:pt x="0" y="2160514"/>
                  </a:lnTo>
                  <a:lnTo>
                    <a:pt x="285" y="2152684"/>
                  </a:lnTo>
                  <a:lnTo>
                    <a:pt x="0" y="2152684"/>
                  </a:lnTo>
                  <a:lnTo>
                    <a:pt x="0" y="1068659"/>
                  </a:lnTo>
                  <a:lnTo>
                    <a:pt x="1891072" y="1068659"/>
                  </a:lnTo>
                  <a:lnTo>
                    <a:pt x="1891072" y="1465141"/>
                  </a:lnTo>
                  <a:lnTo>
                    <a:pt x="944671" y="1465141"/>
                  </a:lnTo>
                  <a:lnTo>
                    <a:pt x="899284" y="1469952"/>
                  </a:lnTo>
                  <a:lnTo>
                    <a:pt x="856670" y="1483597"/>
                  </a:lnTo>
                  <a:lnTo>
                    <a:pt x="817964" y="1505235"/>
                  </a:lnTo>
                  <a:lnTo>
                    <a:pt x="784303" y="1534030"/>
                  </a:lnTo>
                  <a:lnTo>
                    <a:pt x="756824" y="1569147"/>
                  </a:lnTo>
                  <a:lnTo>
                    <a:pt x="736666" y="1609753"/>
                  </a:lnTo>
                  <a:lnTo>
                    <a:pt x="724965" y="1655011"/>
                  </a:lnTo>
                  <a:lnTo>
                    <a:pt x="722911" y="1702209"/>
                  </a:lnTo>
                  <a:lnTo>
                    <a:pt x="730494" y="1747425"/>
                  </a:lnTo>
                  <a:lnTo>
                    <a:pt x="746841" y="1789469"/>
                  </a:lnTo>
                  <a:lnTo>
                    <a:pt x="771075" y="1827150"/>
                  </a:lnTo>
                  <a:lnTo>
                    <a:pt x="802321" y="1859278"/>
                  </a:lnTo>
                  <a:lnTo>
                    <a:pt x="724678" y="2348069"/>
                  </a:lnTo>
                  <a:lnTo>
                    <a:pt x="1866742" y="2348069"/>
                  </a:lnTo>
                  <a:lnTo>
                    <a:pt x="1862015" y="2365149"/>
                  </a:lnTo>
                  <a:lnTo>
                    <a:pt x="1846309" y="2408555"/>
                  </a:lnTo>
                  <a:lnTo>
                    <a:pt x="1827532" y="2450100"/>
                  </a:lnTo>
                  <a:lnTo>
                    <a:pt x="1805838" y="2489617"/>
                  </a:lnTo>
                  <a:lnTo>
                    <a:pt x="1781380" y="2526937"/>
                  </a:lnTo>
                  <a:lnTo>
                    <a:pt x="1754311" y="2561892"/>
                  </a:lnTo>
                  <a:lnTo>
                    <a:pt x="1724785" y="2594316"/>
                  </a:lnTo>
                  <a:lnTo>
                    <a:pt x="1692954" y="2624039"/>
                  </a:lnTo>
                  <a:lnTo>
                    <a:pt x="1658972" y="2650894"/>
                  </a:lnTo>
                  <a:lnTo>
                    <a:pt x="1622991" y="2674713"/>
                  </a:lnTo>
                  <a:lnTo>
                    <a:pt x="1585166" y="2695328"/>
                  </a:lnTo>
                  <a:lnTo>
                    <a:pt x="1545649" y="2712571"/>
                  </a:lnTo>
                  <a:lnTo>
                    <a:pt x="1504594" y="2726275"/>
                  </a:lnTo>
                  <a:lnTo>
                    <a:pt x="1462153" y="2736271"/>
                  </a:lnTo>
                  <a:lnTo>
                    <a:pt x="1418480" y="2742392"/>
                  </a:lnTo>
                  <a:lnTo>
                    <a:pt x="1373728" y="2744470"/>
                  </a:lnTo>
                  <a:close/>
                </a:path>
                <a:path w="1891664" h="2744470">
                  <a:moveTo>
                    <a:pt x="1866742" y="2348069"/>
                  </a:moveTo>
                  <a:lnTo>
                    <a:pt x="1166388" y="2348069"/>
                  </a:lnTo>
                  <a:lnTo>
                    <a:pt x="1088456" y="1859278"/>
                  </a:lnTo>
                  <a:lnTo>
                    <a:pt x="1116414" y="1831349"/>
                  </a:lnTo>
                  <a:lnTo>
                    <a:pt x="1139244" y="1798606"/>
                  </a:lnTo>
                  <a:lnTo>
                    <a:pt x="1156091" y="1761676"/>
                  </a:lnTo>
                  <a:lnTo>
                    <a:pt x="1166101" y="1721185"/>
                  </a:lnTo>
                  <a:lnTo>
                    <a:pt x="1168283" y="1676075"/>
                  </a:lnTo>
                  <a:lnTo>
                    <a:pt x="1161631" y="1632769"/>
                  </a:lnTo>
                  <a:lnTo>
                    <a:pt x="1146904" y="1592284"/>
                  </a:lnTo>
                  <a:lnTo>
                    <a:pt x="1124857" y="1555635"/>
                  </a:lnTo>
                  <a:lnTo>
                    <a:pt x="1096247" y="1523840"/>
                  </a:lnTo>
                  <a:lnTo>
                    <a:pt x="1061831" y="1497913"/>
                  </a:lnTo>
                  <a:lnTo>
                    <a:pt x="1022364" y="1478871"/>
                  </a:lnTo>
                  <a:lnTo>
                    <a:pt x="978604" y="1467730"/>
                  </a:lnTo>
                  <a:lnTo>
                    <a:pt x="944671" y="1465141"/>
                  </a:lnTo>
                  <a:lnTo>
                    <a:pt x="1891072" y="1465141"/>
                  </a:lnTo>
                  <a:lnTo>
                    <a:pt x="1891072" y="2152684"/>
                  </a:lnTo>
                  <a:lnTo>
                    <a:pt x="1890492" y="2152684"/>
                  </a:lnTo>
                  <a:lnTo>
                    <a:pt x="1891072" y="2168367"/>
                  </a:lnTo>
                  <a:lnTo>
                    <a:pt x="1891072" y="2176275"/>
                  </a:lnTo>
                  <a:lnTo>
                    <a:pt x="1889179" y="2225445"/>
                  </a:lnTo>
                  <a:lnTo>
                    <a:pt x="1883603" y="2273426"/>
                  </a:lnTo>
                  <a:lnTo>
                    <a:pt x="1874497" y="2320050"/>
                  </a:lnTo>
                  <a:lnTo>
                    <a:pt x="1866742" y="2348069"/>
                  </a:lnTo>
                  <a:close/>
                </a:path>
              </a:pathLst>
            </a:custGeom>
            <a:solidFill>
              <a:srgbClr val="FFFFFF">
                <a:alpha val="9764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1239301" y="1085180"/>
            <a:ext cx="7904699" cy="2013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500" spc="-15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Примерим на себя  маску хакера</a:t>
            </a:r>
            <a:endParaRPr sz="65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0" name="object 70"/>
          <p:cNvSpPr txBox="1">
            <a:spLocks noGrp="1"/>
          </p:cNvSpPr>
          <p:nvPr>
            <p:ph type="sldNum" sz="quarter" idx="7"/>
          </p:nvPr>
        </p:nvSpPr>
        <p:spPr>
          <a:xfrm>
            <a:off x="17221200" y="9202578"/>
            <a:ext cx="534669" cy="81240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335"/>
              </a:spcBef>
            </a:pPr>
            <a:fld id="{81D60167-4931-47E6-BA6A-407CBD079E47}" type="slidenum">
              <a:rPr dirty="0">
                <a:latin typeface="Open Sans" pitchFamily="2" charset="0"/>
                <a:ea typeface="Open Sans" pitchFamily="2" charset="0"/>
                <a:cs typeface="Open Sans" pitchFamily="2" charset="0"/>
              </a:rPr>
              <a:t>9</a:t>
            </a:fld>
            <a:endParaRPr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239301" y="6649098"/>
            <a:ext cx="3750310" cy="1713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3500" b="1" spc="-15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Узнаём про  хеширование и  защиту паролей</a:t>
            </a:r>
            <a:endParaRPr sz="35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980562" y="6649098"/>
            <a:ext cx="4024628" cy="1713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3500" b="1" spc="-15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Изучаем историю  известных  личностей</a:t>
            </a:r>
            <a:endParaRPr sz="35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2945124" y="6649098"/>
            <a:ext cx="4276076" cy="1713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3500" b="1" spc="-150" dirty="0">
                <a:solidFill>
                  <a:srgbClr val="FFFFF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Подбираем пароль  к аккаунту Стива  Джобса</a:t>
            </a:r>
            <a:endParaRPr sz="3500" spc="-15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</TotalTime>
  <Words>204</Words>
  <Application>Microsoft Office PowerPoint</Application>
  <PresentationFormat>Произвольный</PresentationFormat>
  <Paragraphs>82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Calibri</vt:lpstr>
      <vt:lpstr>Courier New</vt:lpstr>
      <vt:lpstr>Open Sans</vt:lpstr>
      <vt:lpstr>Tahoma</vt:lpstr>
      <vt:lpstr>Wingdings</vt:lpstr>
      <vt:lpstr>Office Theme</vt:lpstr>
      <vt:lpstr>Radiogram Обучающая игра о важности  сложных паролей</vt:lpstr>
      <vt:lpstr>Над проектом работали</vt:lpstr>
      <vt:lpstr>Овершеринг  среди детей</vt:lpstr>
      <vt:lpstr>Не самые хорошие  цифровые привычки</vt:lpstr>
      <vt:lpstr>Цель и задачи </vt:lpstr>
      <vt:lpstr>Потребители на  рынке обучающих  игр</vt:lpstr>
      <vt:lpstr>Сравнение с конкурентами</vt:lpstr>
      <vt:lpstr>Презентация PowerPoint</vt:lpstr>
      <vt:lpstr>Примерим на себя  маску хакера</vt:lpstr>
      <vt:lpstr>Есть куда расти</vt:lpstr>
      <vt:lpstr>Команда "А что тут уметь то?"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Radiogram</dc:title>
  <dc:creator>БРЗ TV</dc:creator>
  <cp:keywords>DAE_M__H_Z0,BAE_ALUGoZ8</cp:keywords>
  <cp:lastModifiedBy>Илья Палехов</cp:lastModifiedBy>
  <cp:revision>6</cp:revision>
  <dcterms:created xsi:type="dcterms:W3CDTF">2022-06-14T11:50:15Z</dcterms:created>
  <dcterms:modified xsi:type="dcterms:W3CDTF">2022-06-17T19:45:18Z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2022-05-02T00:00:00Z</vt:filetime>
  </property>
  <property fmtid="{D5CDD505-2E9C-101B-9397-08002B2CF9AE}" pid="3" name="Creator">
    <vt:lpwstr>Canva</vt:lpwstr>
  </property>
  <property fmtid="{D5CDD505-2E9C-101B-9397-08002B2CF9AE}" pid="4" name="LastSaved">
    <vt:filetime>2022-06-14T00:00:00Z</vt:filetime>
  </property>
</Properties>
</file>