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F4B008-ECA1-4DBD-8E0D-6069E87FCBA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42358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94526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5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7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881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815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864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73CBB-5F01-4E9A-BD3E-9FB7DB8A5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407" y="1181827"/>
            <a:ext cx="8361229" cy="2098226"/>
          </a:xfrm>
        </p:spPr>
        <p:txBody>
          <a:bodyPr/>
          <a:lstStyle/>
          <a:p>
            <a:r>
              <a:rPr lang="ru-RU" sz="3600" dirty="0">
                <a:latin typeface="+mn-lt"/>
              </a:rPr>
              <a:t>Радиоэлектронные системы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 и комплексы</a:t>
            </a:r>
            <a:br>
              <a:rPr lang="ru-RU" sz="3600" dirty="0">
                <a:latin typeface="+mn-lt"/>
              </a:rPr>
            </a:br>
            <a:r>
              <a:rPr lang="ru-RU" sz="3600" dirty="0">
                <a:latin typeface="+mn-lt"/>
              </a:rPr>
              <a:t> </a:t>
            </a:r>
            <a:r>
              <a:rPr lang="ru-RU" sz="3600" cap="small" dirty="0">
                <a:latin typeface="+mn-lt"/>
              </a:rPr>
              <a:t>(специалитет)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B1414E7-1D7B-46FD-8548-FCF02F85B7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9009" y="4139598"/>
            <a:ext cx="4137146" cy="146480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Kiborgi</a:t>
            </a:r>
          </a:p>
          <a:p>
            <a:r>
              <a:rPr lang="ru-RU" dirty="0"/>
              <a:t>Участники команды: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Степанов Данил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Достовалова Елена</a:t>
            </a:r>
          </a:p>
          <a:p>
            <a:r>
              <a:rPr lang="ru-RU" dirty="0"/>
              <a:t>РИ-180021</a:t>
            </a:r>
          </a:p>
        </p:txBody>
      </p:sp>
      <p:pic>
        <p:nvPicPr>
          <p:cNvPr id="102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5C5783D-28B1-427C-AF7A-F484478E9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38" y="2170419"/>
            <a:ext cx="3008538" cy="41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334E6B-973C-4DBC-8E77-8E56D56FBC43}"/>
              </a:ext>
            </a:extLst>
          </p:cNvPr>
          <p:cNvSpPr/>
          <p:nvPr/>
        </p:nvSpPr>
        <p:spPr>
          <a:xfrm>
            <a:off x="6627979" y="6325858"/>
            <a:ext cx="457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Куратор проекта: Шадрин Денис Борисович</a:t>
            </a:r>
          </a:p>
        </p:txBody>
      </p:sp>
    </p:spTree>
    <p:extLst>
      <p:ext uri="{BB962C8B-B14F-4D97-AF65-F5344CB8AC3E}">
        <p14:creationId xmlns:p14="http://schemas.microsoft.com/office/powerpoint/2010/main" val="413334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D9BEB-099E-4A19-AFC6-169616E36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72CFD-7AF3-439F-AC7A-F7042CA16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2286000"/>
            <a:ext cx="5113090" cy="3581400"/>
          </a:xfrm>
        </p:spPr>
        <p:txBody>
          <a:bodyPr/>
          <a:lstStyle/>
          <a:p>
            <a:r>
              <a:rPr lang="ru-RU" dirty="0"/>
              <a:t>Был разработан прототип, демонстрирующий примерный дизайн и функционал продукта. Цель, поставленная в проекте, а именно создание данного прототипа, была успешно выполнена.</a:t>
            </a:r>
          </a:p>
        </p:txBody>
      </p:sp>
      <p:pic>
        <p:nvPicPr>
          <p:cNvPr id="1026" name="Picture 2" descr="ÐÐ°ÑÑÐ¸Ð½ÐºÐ¸ Ð¿Ð¾ Ð·Ð°Ð¿ÑÐ¾ÑÑ ÑÐ°Ð´Ð¸Ð¾ÑÐµÐ»ÐµÑÐºÐ¾Ð¿ png">
            <a:extLst>
              <a:ext uri="{FF2B5EF4-FFF2-40B4-BE49-F238E27FC236}">
                <a16:creationId xmlns:a16="http://schemas.microsoft.com/office/drawing/2014/main" id="{2D28E6D1-0F23-49E4-9FD3-495B758B3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031" y="1105250"/>
            <a:ext cx="3211674" cy="494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45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56F8D5-5E99-4E01-9445-0C7C8109B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Наша 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3B8C6-A092-49E0-8378-F70442583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01" y="1577130"/>
            <a:ext cx="3431097" cy="5108896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Что хотят знать абитуриенты?</a:t>
            </a:r>
          </a:p>
          <a:p>
            <a:pPr>
              <a:buFontTx/>
              <a:buChar char="-"/>
            </a:pPr>
            <a:r>
              <a:rPr lang="ru-RU" dirty="0"/>
              <a:t>Почему именно это направление?</a:t>
            </a:r>
          </a:p>
          <a:p>
            <a:pPr>
              <a:buFontTx/>
              <a:buChar char="-"/>
            </a:pPr>
            <a:r>
              <a:rPr lang="ru-RU" dirty="0"/>
              <a:t>Какие у меня шансы сюда попасть?</a:t>
            </a:r>
          </a:p>
          <a:p>
            <a:pPr>
              <a:buFontTx/>
              <a:buChar char="-"/>
            </a:pPr>
            <a:r>
              <a:rPr lang="ru-RU" dirty="0"/>
              <a:t>Что нужно для поступления?</a:t>
            </a:r>
          </a:p>
          <a:p>
            <a:pPr>
              <a:buFontTx/>
              <a:buChar char="-"/>
            </a:pPr>
            <a:r>
              <a:rPr lang="ru-RU" dirty="0"/>
              <a:t>Какие достоинства у данного университета?</a:t>
            </a:r>
          </a:p>
          <a:p>
            <a:pPr>
              <a:buFontTx/>
              <a:buChar char="-"/>
            </a:pPr>
            <a:r>
              <a:rPr lang="ru-RU" dirty="0"/>
              <a:t>Кем я стану после обучения?</a:t>
            </a:r>
          </a:p>
          <a:p>
            <a:pPr>
              <a:buFontTx/>
              <a:buChar char="-"/>
            </a:pPr>
            <a:r>
              <a:rPr lang="ru-RU" dirty="0"/>
              <a:t>Каков процесс обучения?</a:t>
            </a:r>
          </a:p>
        </p:txBody>
      </p:sp>
      <p:pic>
        <p:nvPicPr>
          <p:cNvPr id="6146" name="Picture 2" descr="ÐÐ°ÑÑÐ¸Ð½ÐºÐ¸ Ð¿Ð¾ Ð·Ð°Ð¿ÑÐ¾ÑÑ Ð°Ð±Ð¸ÑÑÑÐ¸ÐµÐ½ÑÑ">
            <a:extLst>
              <a:ext uri="{FF2B5EF4-FFF2-40B4-BE49-F238E27FC236}">
                <a16:creationId xmlns:a16="http://schemas.microsoft.com/office/drawing/2014/main" id="{3959CB7E-B43F-4025-81F1-BE3498A3F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63" y="1946683"/>
            <a:ext cx="71437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1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ADF84-8FAA-4FD2-B9F2-B590C85F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есть на рынке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71F6C-5B9F-4A4E-B4B7-CABC41BAC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95" y="1635852"/>
            <a:ext cx="5611232" cy="484464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A4F45C-67F6-4097-87DA-D60AFDF29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23" y="238037"/>
            <a:ext cx="5613373" cy="41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1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F11DA-CDAA-4BB0-AF99-A1E6D854A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Чем отличаемся?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BC1904-908D-470D-A779-7485F72A5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897" y="1530990"/>
            <a:ext cx="4677561" cy="4886587"/>
          </a:xfrm>
        </p:spPr>
        <p:txBody>
          <a:bodyPr/>
          <a:lstStyle/>
          <a:p>
            <a:pPr lvl="0"/>
            <a:r>
              <a:rPr lang="ru-RU" dirty="0"/>
              <a:t>Простота</a:t>
            </a:r>
            <a:r>
              <a:rPr lang="en-GB" dirty="0"/>
              <a:t> подачи информации</a:t>
            </a:r>
            <a:endParaRPr lang="ru-RU" dirty="0"/>
          </a:p>
          <a:p>
            <a:pPr lvl="0"/>
            <a:r>
              <a:rPr lang="ru-RU" dirty="0"/>
              <a:t>С</a:t>
            </a:r>
            <a:r>
              <a:rPr lang="en-GB" dirty="0"/>
              <a:t>труктурированность</a:t>
            </a:r>
            <a:endParaRPr lang="ru-RU" dirty="0"/>
          </a:p>
          <a:p>
            <a:pPr lvl="0"/>
            <a:r>
              <a:rPr lang="ru-RU" dirty="0"/>
              <a:t>Удобство использования</a:t>
            </a:r>
          </a:p>
          <a:p>
            <a:pPr lvl="0"/>
            <a:r>
              <a:rPr lang="ru-RU" dirty="0"/>
              <a:t>Отсутствие лишних элементов</a:t>
            </a:r>
          </a:p>
          <a:p>
            <a:pPr lvl="0"/>
            <a:r>
              <a:rPr lang="ru-RU" dirty="0"/>
              <a:t>Быстродействие и легкость</a:t>
            </a:r>
          </a:p>
        </p:txBody>
      </p:sp>
      <p:pic>
        <p:nvPicPr>
          <p:cNvPr id="7172" name="Picture 4" descr="ÐÐ°ÑÑÐ¸Ð½ÐºÐ¸ Ð¿Ð¾ Ð·Ð°Ð¿ÑÐ¾ÑÑ ÐºÐ¾Ð½ÑÐµÐ¿ÑÐ¸Ñ">
            <a:extLst>
              <a:ext uri="{FF2B5EF4-FFF2-40B4-BE49-F238E27FC236}">
                <a16:creationId xmlns:a16="http://schemas.microsoft.com/office/drawing/2014/main" id="{DFACF89C-2DB9-4C53-8BC1-AEB3B50C0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427" y="2675542"/>
            <a:ext cx="6705541" cy="40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3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0A738E-ECFC-4407-9819-3E6AEA79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Наши 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8471-DA7E-4AC4-B811-FC609C336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180" y="1627464"/>
            <a:ext cx="6291743" cy="4806892"/>
          </a:xfrm>
        </p:spPr>
        <p:txBody>
          <a:bodyPr/>
          <a:lstStyle/>
          <a:p>
            <a:r>
              <a:rPr lang="ru-RU" dirty="0"/>
              <a:t>Сайты на просторах интернета о данной специальности</a:t>
            </a:r>
          </a:p>
          <a:p>
            <a:r>
              <a:rPr lang="ru-RU" dirty="0"/>
              <a:t>Видео на </a:t>
            </a:r>
            <a:r>
              <a:rPr lang="en-US" dirty="0"/>
              <a:t>YouTube</a:t>
            </a:r>
            <a:endParaRPr lang="ru-RU" dirty="0"/>
          </a:p>
          <a:p>
            <a:r>
              <a:rPr lang="ru-RU" dirty="0"/>
              <a:t>Мнение знакомых студентов, обучающихся</a:t>
            </a:r>
          </a:p>
          <a:p>
            <a:pPr marL="0" indent="0">
              <a:buNone/>
            </a:pPr>
            <a:r>
              <a:rPr lang="ru-RU" dirty="0"/>
              <a:t>      на данном направлении</a:t>
            </a:r>
          </a:p>
          <a:p>
            <a:endParaRPr lang="ru-RU" dirty="0"/>
          </a:p>
        </p:txBody>
      </p:sp>
      <p:pic>
        <p:nvPicPr>
          <p:cNvPr id="4098" name="Picture 2" descr="ÐÐ°ÑÑÐ¸Ð½ÐºÐ¸ Ð¿Ð¾ Ð·Ð°Ð¿ÑÐ¾ÑÑ Ð»ÑÐ¿Ð°">
            <a:extLst>
              <a:ext uri="{FF2B5EF4-FFF2-40B4-BE49-F238E27FC236}">
                <a16:creationId xmlns:a16="http://schemas.microsoft.com/office/drawing/2014/main" id="{23A52930-0808-4636-8B6C-2F106665D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23" y="371527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ÑÑÑÑ Ð»Ð¾Ð³Ð¾">
            <a:extLst>
              <a:ext uri="{FF2B5EF4-FFF2-40B4-BE49-F238E27FC236}">
                <a16:creationId xmlns:a16="http://schemas.microsoft.com/office/drawing/2014/main" id="{42332145-AA26-40B9-AEEE-D0B9C44E1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513" y="4223420"/>
            <a:ext cx="1180274" cy="11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¿Ð¾Ð¸ÑÐº Ð¸Ð½ÑÐ¾ÑÐ¼Ð°ÑÐ¸Ð¸">
            <a:extLst>
              <a:ext uri="{FF2B5EF4-FFF2-40B4-BE49-F238E27FC236}">
                <a16:creationId xmlns:a16="http://schemas.microsoft.com/office/drawing/2014/main" id="{0AF35859-DBBA-4322-8279-72E10BE2E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08" y="677848"/>
            <a:ext cx="4960516" cy="27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ÐÐ°ÑÑÐ¸Ð½ÐºÐ¸ Ð¿Ð¾ Ð·Ð°Ð¿ÑÐ¾ÑÑ youtube png">
            <a:extLst>
              <a:ext uri="{FF2B5EF4-FFF2-40B4-BE49-F238E27FC236}">
                <a16:creationId xmlns:a16="http://schemas.microsoft.com/office/drawing/2014/main" id="{AF12CDD5-1E2A-410F-B717-C1812244F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13" y="2998540"/>
            <a:ext cx="4377480" cy="43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599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7093E-981F-4EFE-B58D-9A93785FD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От бревна к лодке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C2320-F895-4A40-AC8D-59A57321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02965"/>
            <a:ext cx="5071145" cy="468105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Что мы сделали с найденной информацией:</a:t>
            </a:r>
          </a:p>
          <a:p>
            <a:r>
              <a:rPr lang="ru-RU" dirty="0"/>
              <a:t>Перепечатали текст в более читаемый и понимаемый формат</a:t>
            </a:r>
          </a:p>
          <a:p>
            <a:r>
              <a:rPr lang="ru-RU" dirty="0"/>
              <a:t>Систематизировали документы</a:t>
            </a:r>
          </a:p>
          <a:p>
            <a:r>
              <a:rPr lang="ru-RU" dirty="0"/>
              <a:t>Создали разделы на сайте, для простого и быстрого поиска ответа на возникший вопрос</a:t>
            </a:r>
          </a:p>
        </p:txBody>
      </p:sp>
      <p:pic>
        <p:nvPicPr>
          <p:cNvPr id="5122" name="Picture 2" descr="ÐÐ°ÑÑÐ¸Ð½ÐºÐ¸ Ð¿Ð¾ Ð·Ð°Ð¿ÑÐ¾ÑÑ Ð¾Ñ Ð±ÑÐµÐ²Ð½Ð° Ðº Ð»Ð¾Ð´ÐºÐµ">
            <a:extLst>
              <a:ext uri="{FF2B5EF4-FFF2-40B4-BE49-F238E27FC236}">
                <a16:creationId xmlns:a16="http://schemas.microsoft.com/office/drawing/2014/main" id="{A8C30E2E-0D12-4288-A646-183B08F8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75" y="1468598"/>
            <a:ext cx="5000363" cy="474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4EE7C-1155-4C28-A9A3-66FA6EAC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получили?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E8B3A-3651-4280-9F14-E489D4C1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203CBC-F44A-4424-89C2-506C8CE60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718" y="1494313"/>
            <a:ext cx="9198528" cy="516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8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9BA-56C5-43A4-83DE-1CBB48E5D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Мнение аудитории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2193DF-A561-4A1C-A6D2-E58FDCD5E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9601200" cy="3581400"/>
          </a:xfrm>
        </p:spPr>
        <p:txBody>
          <a:bodyPr/>
          <a:lstStyle/>
          <a:p>
            <a:r>
              <a:rPr lang="ru-RU" dirty="0"/>
              <a:t>Мы провели опрос из числа знакомых-школьников,</a:t>
            </a:r>
          </a:p>
          <a:p>
            <a:pPr marL="0" indent="0">
              <a:buNone/>
            </a:pPr>
            <a:r>
              <a:rPr lang="ru-RU" dirty="0"/>
              <a:t>      чтобы узнать их мнение о нашем сайте</a:t>
            </a:r>
          </a:p>
        </p:txBody>
      </p:sp>
      <p:pic>
        <p:nvPicPr>
          <p:cNvPr id="3076" name="Picture 4" descr="ÐÐ°ÑÑÐ¸Ð½ÐºÐ¸ Ð¿Ð¾ Ð·Ð°Ð¿ÑÐ¾ÑÑ Ð¾Ð¿ÑÐ¾Ñ">
            <a:extLst>
              <a:ext uri="{FF2B5EF4-FFF2-40B4-BE49-F238E27FC236}">
                <a16:creationId xmlns:a16="http://schemas.microsoft.com/office/drawing/2014/main" id="{7251D46D-47EE-4EE2-B193-A143AAE44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23" y="2758887"/>
            <a:ext cx="5458735" cy="37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D542D-FE68-4003-93FD-68741BB00821}"/>
              </a:ext>
            </a:extLst>
          </p:cNvPr>
          <p:cNvSpPr txBox="1"/>
          <p:nvPr/>
        </p:nvSpPr>
        <p:spPr>
          <a:xfrm>
            <a:off x="1371600" y="3037996"/>
            <a:ext cx="4492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Основные итоги:</a:t>
            </a:r>
          </a:p>
          <a:p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Несовершенство дизайна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Наличие большого кол-ва полезной информации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Простота навигации и удобство использования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19643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33860-3463-4B5A-8EC3-F3750500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Что использовали?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F4A13-6FA1-476B-AB62-9007FC3D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98771"/>
            <a:ext cx="9601200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качестве языка для разработки сайта был выбран HTML.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CSS</a:t>
            </a:r>
            <a:r>
              <a:rPr lang="en-US" dirty="0"/>
              <a:t> </a:t>
            </a:r>
            <a:r>
              <a:rPr lang="ru-RU" dirty="0"/>
              <a:t>использовался как средство описания, оформления</a:t>
            </a:r>
          </a:p>
          <a:p>
            <a:pPr marL="0" indent="0">
              <a:buNone/>
            </a:pPr>
            <a:r>
              <a:rPr lang="ru-RU" dirty="0"/>
              <a:t>внешнего вида веб-страницы.</a:t>
            </a:r>
          </a:p>
        </p:txBody>
      </p:sp>
      <p:pic>
        <p:nvPicPr>
          <p:cNvPr id="2050" name="Picture 2" descr="ÐÐ°ÑÑÐ¸Ð½ÐºÐ¸ Ð¿Ð¾ Ð·Ð°Ð¿ÑÐ¾ÑÑ html">
            <a:extLst>
              <a:ext uri="{FF2B5EF4-FFF2-40B4-BE49-F238E27FC236}">
                <a16:creationId xmlns:a16="http://schemas.microsoft.com/office/drawing/2014/main" id="{7DC0DDD2-D8C4-4B4B-A106-03BC99056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552" y="3489471"/>
            <a:ext cx="2827090" cy="28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BDDF82A2-0795-4B97-98E8-18A2D0478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80" y="3489471"/>
            <a:ext cx="2762774" cy="276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041557"/>
      </p:ext>
    </p:extLst>
  </p:cSld>
  <p:clrMapOvr>
    <a:masterClrMapping/>
  </p:clrMapOvr>
</p:sld>
</file>

<file path=ppt/theme/theme1.xml><?xml version="1.0" encoding="utf-8"?>
<a:theme xmlns:a="http://schemas.openxmlformats.org/drawingml/2006/main" name="Обрезка">
  <a:themeElements>
    <a:clrScheme name="Обрезка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165</TotalTime>
  <Words>221</Words>
  <Application>Microsoft Office PowerPoint</Application>
  <PresentationFormat>Широкоэкранный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Franklin Gothic Book</vt:lpstr>
      <vt:lpstr>Wingdings</vt:lpstr>
      <vt:lpstr>Обрезка</vt:lpstr>
      <vt:lpstr>Радиоэлектронные системы  и комплексы  (специалитет)</vt:lpstr>
      <vt:lpstr>Наша целевая аудитория</vt:lpstr>
      <vt:lpstr>Что есть на рынке</vt:lpstr>
      <vt:lpstr>Чем отличаемся?</vt:lpstr>
      <vt:lpstr>Наши источники</vt:lpstr>
      <vt:lpstr>От бревна к лодке</vt:lpstr>
      <vt:lpstr>Что получили?</vt:lpstr>
      <vt:lpstr>Мнение аудитории</vt:lpstr>
      <vt:lpstr>Что использовали?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Радиоэлектронные системы  и комплексы  (специалитет)</dc:title>
  <dc:creator>Данил Степанов</dc:creator>
  <cp:lastModifiedBy>Данил Степанов</cp:lastModifiedBy>
  <cp:revision>14</cp:revision>
  <dcterms:created xsi:type="dcterms:W3CDTF">2019-01-14T08:28:14Z</dcterms:created>
  <dcterms:modified xsi:type="dcterms:W3CDTF">2019-01-14T12:14:39Z</dcterms:modified>
</cp:coreProperties>
</file>