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6" r:id="rId20"/>
    <p:sldId id="270" r:id="rId21"/>
    <p:sldId id="267" r:id="rId22"/>
    <p:sldId id="268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aret Book" panose="020B0604020202020204" charset="-52"/>
      <p:regular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Safira March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4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19.svg"/><Relationship Id="rId7" Type="http://schemas.openxmlformats.org/officeDocument/2006/relationships/image" Target="../media/image4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7.sv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19.svg"/><Relationship Id="rId7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419" r="10979" b="106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2117"/>
          <a:stretch>
            <a:fillRect/>
          </a:stretch>
        </p:blipFill>
        <p:spPr>
          <a:xfrm>
            <a:off x="13189110" y="3350387"/>
            <a:ext cx="3169601" cy="358622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31400" y="8292031"/>
            <a:ext cx="1013913" cy="9662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718307" y="4949927"/>
            <a:ext cx="11099267" cy="180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0"/>
              </a:lnSpc>
            </a:pPr>
            <a:r>
              <a:rPr lang="en-US" sz="8000">
                <a:solidFill>
                  <a:srgbClr val="FFFFFF"/>
                </a:solidFill>
                <a:latin typeface="Safira March"/>
              </a:rPr>
              <a:t>RaccoonRun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956308" y="2020578"/>
            <a:ext cx="8861266" cy="596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Open Sans"/>
              </a:rPr>
              <a:t>Игра по информационной безопасности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104882" y="8234881"/>
            <a:ext cx="4851717" cy="1012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</a:rPr>
              <a:t>Подготовила команда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FFFFF"/>
                </a:solidFill>
                <a:latin typeface="Open Sans"/>
              </a:rPr>
              <a:t>Legendary Team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67346" y="8846362"/>
            <a:ext cx="317596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ru-RU" sz="4400" dirty="0">
                <a:solidFill>
                  <a:srgbClr val="FFFFFF"/>
                </a:solidFill>
                <a:latin typeface="Garet Book"/>
              </a:rPr>
              <a:t>Версия 1</a:t>
            </a:r>
            <a:endParaRPr lang="en-US" sz="4400" dirty="0">
              <a:solidFill>
                <a:srgbClr val="FFFFFF"/>
              </a:solidFill>
              <a:latin typeface="Garet Book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599781" y="1317947"/>
            <a:ext cx="7088437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ru-RU" sz="8000" dirty="0">
                <a:solidFill>
                  <a:srgbClr val="FFFFFF"/>
                </a:solidFill>
                <a:latin typeface="Open Sans"/>
              </a:rPr>
              <a:t>Прототипы</a:t>
            </a:r>
            <a:endParaRPr lang="en-US" sz="80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2F8F453-9BF5-44C5-B807-EAE3BE479BBB}"/>
              </a:ext>
            </a:extLst>
          </p:cNvPr>
          <p:cNvSpPr txBox="1"/>
          <p:nvPr/>
        </p:nvSpPr>
        <p:spPr>
          <a:xfrm>
            <a:off x="11963399" y="8846362"/>
            <a:ext cx="3175960" cy="582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ru-RU" sz="4400" dirty="0">
                <a:solidFill>
                  <a:srgbClr val="FFFFFF"/>
                </a:solidFill>
                <a:latin typeface="Garet Book"/>
              </a:rPr>
              <a:t>Версия 2</a:t>
            </a:r>
            <a:endParaRPr lang="en-US" sz="4400" dirty="0">
              <a:solidFill>
                <a:srgbClr val="FFFFFF"/>
              </a:solidFill>
              <a:latin typeface="Garet Book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729A91-28EC-4C7E-B6A8-628D42C35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" t="16666" r="24375" b="10000"/>
          <a:stretch/>
        </p:blipFill>
        <p:spPr>
          <a:xfrm>
            <a:off x="654900" y="3316369"/>
            <a:ext cx="8489100" cy="485105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здание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53809A89-6B51-44B9-8BD1-8FE9A4352F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t="17002" r="21227" b="15218"/>
          <a:stretch/>
        </p:blipFill>
        <p:spPr>
          <a:xfrm>
            <a:off x="9524999" y="3316369"/>
            <a:ext cx="7665301" cy="4911746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51F09CD-5AF2-4480-B0DF-8724CC39219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82800" y="351678"/>
            <a:ext cx="1013913" cy="96626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42513" y="3109155"/>
            <a:ext cx="3377629" cy="55845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88638" y="1348383"/>
            <a:ext cx="8710724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ru-RU" sz="8000" dirty="0">
                <a:solidFill>
                  <a:srgbClr val="FFFFFF"/>
                </a:solidFill>
                <a:latin typeface="Open Sans"/>
              </a:rPr>
              <a:t>Главный герой</a:t>
            </a:r>
            <a:endParaRPr lang="en-US" sz="8000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9" name="Рисунок 8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54A0B8D2-E473-4289-909F-EC4C1213C1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562" y="3723413"/>
            <a:ext cx="1811368" cy="212224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омашняя кошка, кот&#10;&#10;Автоматически созданное описание">
            <a:extLst>
              <a:ext uri="{FF2B5EF4-FFF2-40B4-BE49-F238E27FC236}">
                <a16:creationId xmlns:a16="http://schemas.microsoft.com/office/drawing/2014/main" id="{C1728DA8-ED7B-4D9E-B8CF-0BC8443967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3185" y="2906494"/>
            <a:ext cx="2524310" cy="3784392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0F5F0C6-BB11-46C2-9F39-B012708754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782800" y="351678"/>
            <a:ext cx="1013913" cy="96626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домашняя кошка, кот&#10;&#10;Автоматически созданное описание">
            <a:extLst>
              <a:ext uri="{FF2B5EF4-FFF2-40B4-BE49-F238E27FC236}">
                <a16:creationId xmlns:a16="http://schemas.microsoft.com/office/drawing/2014/main" id="{26710841-3F30-4DA2-B1A7-F6BE9078AC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05793" y="6013585"/>
            <a:ext cx="2524310" cy="378439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9F5F55F1-8169-4957-8C17-717FF6639D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41246" y="6813089"/>
            <a:ext cx="1811368" cy="2122244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D3EDFF3-97AE-4C94-BA16-06E416D5CE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649595">
            <a:off x="5454682" y="5899856"/>
            <a:ext cx="518979" cy="489727"/>
          </a:xfrm>
          <a:prstGeom prst="rect">
            <a:avLst/>
          </a:prstGeom>
        </p:spPr>
      </p:pic>
      <p:sp>
        <p:nvSpPr>
          <p:cNvPr id="16" name="TextBox 7">
            <a:extLst>
              <a:ext uri="{FF2B5EF4-FFF2-40B4-BE49-F238E27FC236}">
                <a16:creationId xmlns:a16="http://schemas.microsoft.com/office/drawing/2014/main" id="{56F4CC3B-BC68-4717-9D32-E6DBEC250061}"/>
              </a:ext>
            </a:extLst>
          </p:cNvPr>
          <p:cNvSpPr txBox="1"/>
          <p:nvPr/>
        </p:nvSpPr>
        <p:spPr>
          <a:xfrm>
            <a:off x="6291073" y="6001219"/>
            <a:ext cx="7630537" cy="567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ru-RU" sz="4000" dirty="0">
                <a:solidFill>
                  <a:srgbClr val="FFFFFF"/>
                </a:solidFill>
                <a:latin typeface="Garet Book"/>
              </a:rPr>
              <a:t>Енот (</a:t>
            </a:r>
            <a:r>
              <a:rPr lang="en-US" sz="4000" dirty="0">
                <a:solidFill>
                  <a:srgbClr val="FFFFFF"/>
                </a:solidFill>
                <a:latin typeface="Garet Book"/>
              </a:rPr>
              <a:t>Raccoon)</a:t>
            </a:r>
          </a:p>
        </p:txBody>
      </p:sp>
    </p:spTree>
    <p:extLst>
      <p:ext uri="{BB962C8B-B14F-4D97-AF65-F5344CB8AC3E}">
        <p14:creationId xmlns:p14="http://schemas.microsoft.com/office/powerpoint/2010/main" val="3160950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F318E-CAEB-4490-9418-CAF38E04A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 b="7292"/>
          <a:stretch/>
        </p:blipFill>
        <p:spPr>
          <a:xfrm>
            <a:off x="-26581" y="-6202"/>
            <a:ext cx="18288000" cy="95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5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7D95A1-E996-437F-A3FA-835426CF8B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333"/>
          <a:stretch/>
        </p:blipFill>
        <p:spPr>
          <a:xfrm>
            <a:off x="0" y="0"/>
            <a:ext cx="18259967" cy="941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0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3EEBC1-6A7B-49D6-B9BD-C002F16E6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-1772" y="0"/>
            <a:ext cx="18289772" cy="96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07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153E56-F150-4B0E-BD7F-FAC8EEAB1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0" y="-7975"/>
            <a:ext cx="18288000" cy="96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15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A51E12-4587-435A-B845-701B14EFB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292"/>
          <a:stretch/>
        </p:blipFill>
        <p:spPr>
          <a:xfrm>
            <a:off x="0" y="0"/>
            <a:ext cx="18288000" cy="953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8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0A41FF-2E62-462A-9811-F27C940AC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0" y="-1"/>
            <a:ext cx="18288000" cy="96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38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C3441F-FAE3-4A51-90B9-75FA7214A4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0" y="-1"/>
            <a:ext cx="18288000" cy="96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95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360" t="4012" r="5730" b="4942"/>
          <a:stretch>
            <a:fillRect/>
          </a:stretch>
        </p:blipFill>
        <p:spPr>
          <a:xfrm>
            <a:off x="0" y="50841"/>
            <a:ext cx="18288000" cy="1018531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25" t="1186" r="595" b="2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659225" y="3471860"/>
            <a:ext cx="3343294" cy="3343280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4551686" y="8379910"/>
            <a:ext cx="3580642" cy="11158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Open Sans"/>
              </a:rPr>
              <a:t>Аналитик</a:t>
            </a:r>
            <a:endParaRPr lang="en-US" sz="3200" dirty="0">
              <a:solidFill>
                <a:srgbClr val="FFFFFF"/>
              </a:solidFill>
              <a:latin typeface="Open Sans"/>
            </a:endParaRPr>
          </a:p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Open Sans"/>
              </a:rPr>
              <a:t>Кирилл</a:t>
            </a:r>
            <a:r>
              <a:rPr lang="en-US" sz="32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Open Sans"/>
              </a:rPr>
              <a:t>Упаев</a:t>
            </a:r>
            <a:endParaRPr lang="en-US" sz="3200" dirty="0">
              <a:solidFill>
                <a:srgbClr val="FFFFFF"/>
              </a:solidFill>
              <a:latin typeface="Open Sans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681495" y="2072958"/>
            <a:ext cx="3415452" cy="341543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681495" y="6476995"/>
            <a:ext cx="3343294" cy="334328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916006" y="6476995"/>
            <a:ext cx="3343294" cy="334328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916006" y="2072958"/>
            <a:ext cx="3343294" cy="3343280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511168" y="510351"/>
            <a:ext cx="5265663" cy="156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09"/>
              </a:lnSpc>
            </a:pP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Участники</a:t>
            </a:r>
            <a:endParaRPr lang="en-US" sz="8000" dirty="0">
              <a:solidFill>
                <a:srgbClr val="FFFFFF"/>
              </a:solidFill>
              <a:latin typeface="Safira March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812528" y="7048816"/>
            <a:ext cx="3036687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Тимлид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Леонид Гусев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324732" y="4909912"/>
            <a:ext cx="3124835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Программист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Елена Аксенова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02519" y="8552274"/>
            <a:ext cx="3580642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Open Sans"/>
              </a:rPr>
              <a:t>Дизайнер</a:t>
            </a:r>
            <a:r>
              <a:rPr lang="en-US" sz="3200" dirty="0">
                <a:solidFill>
                  <a:srgbClr val="FFFFFF"/>
                </a:solidFill>
                <a:latin typeface="Open Sans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Open Sans"/>
              </a:rPr>
              <a:t>Надежда</a:t>
            </a:r>
            <a:r>
              <a:rPr lang="en-US" sz="32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Open Sans"/>
              </a:rPr>
              <a:t>Жаркова</a:t>
            </a:r>
            <a:endParaRPr lang="en-US" sz="3200" dirty="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477322" y="4909912"/>
            <a:ext cx="3190117" cy="1099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Дизайнер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Open Sans"/>
              </a:rPr>
              <a:t>Матвей Шапков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599865" y="2236253"/>
            <a:ext cx="12367713" cy="10940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</a:pPr>
            <a:r>
              <a:rPr lang="ru-RU" sz="6900" dirty="0">
                <a:solidFill>
                  <a:srgbClr val="FFFFFF"/>
                </a:solidFill>
                <a:latin typeface="Open Sans"/>
              </a:rPr>
              <a:t>Образовательная функция</a:t>
            </a:r>
            <a:endParaRPr lang="en-US" sz="6900" dirty="0">
              <a:solidFill>
                <a:srgbClr val="FFFFFF"/>
              </a:solidFill>
              <a:latin typeface="Open Sans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50F5F0C6-BB11-46C2-9F39-B0127087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782800" y="351678"/>
            <a:ext cx="1013913" cy="966269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A19C62BA-7322-4876-8B79-82EB5442A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57315" y="2236253"/>
            <a:ext cx="1450253" cy="118657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A9C766C3-783D-4767-BCD3-835C45521566}"/>
              </a:ext>
            </a:extLst>
          </p:cNvPr>
          <p:cNvSpPr txBox="1"/>
          <p:nvPr/>
        </p:nvSpPr>
        <p:spPr>
          <a:xfrm>
            <a:off x="2362200" y="5304482"/>
            <a:ext cx="7630537" cy="2746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ru-RU" sz="3300" dirty="0">
                <a:solidFill>
                  <a:srgbClr val="FFFFFF"/>
                </a:solidFill>
                <a:latin typeface="Garet Book"/>
              </a:rPr>
              <a:t>Игрок получает представление о существовании потенциально опасных ссылок в Интернете, переход по которым может завести в тупик.</a:t>
            </a:r>
            <a:endParaRPr lang="en-US" sz="3300" dirty="0">
              <a:solidFill>
                <a:srgbClr val="FFFFFF"/>
              </a:solidFill>
              <a:latin typeface="Garet Book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9CD99AC1-5A0C-48BF-A150-9B8D1B4243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908666" y="4165130"/>
            <a:ext cx="3381090" cy="5390143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id="{692103D0-D782-48C7-8680-1D4377E891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49595">
            <a:off x="1596961" y="5348864"/>
            <a:ext cx="518979" cy="4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58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95">
            <a:off x="1747996" y="4912924"/>
            <a:ext cx="518979" cy="4897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95">
            <a:off x="1747996" y="6115155"/>
            <a:ext cx="518979" cy="4897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386578" y="4243781"/>
            <a:ext cx="3149692" cy="315348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827056" y="1848326"/>
            <a:ext cx="10969657" cy="1476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59"/>
              </a:lnSpc>
            </a:pP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Наши</a:t>
            </a:r>
            <a:r>
              <a:rPr lang="en-US" sz="8000" dirty="0">
                <a:solidFill>
                  <a:srgbClr val="FFFFFF"/>
                </a:solidFill>
                <a:latin typeface="Safira March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перспективы</a:t>
            </a:r>
            <a:endParaRPr lang="en-US" sz="8000" dirty="0">
              <a:solidFill>
                <a:srgbClr val="FFFFFF"/>
              </a:solidFill>
              <a:latin typeface="Safira Marc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749114" y="4878705"/>
            <a:ext cx="763053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Сохранение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результатов</a:t>
            </a:r>
            <a:endParaRPr lang="en-US" sz="3300" dirty="0">
              <a:solidFill>
                <a:srgbClr val="FFFFFF"/>
              </a:solidFill>
              <a:latin typeface="Garet Book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749114" y="6080936"/>
            <a:ext cx="763053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Garet Book"/>
              </a:rPr>
              <a:t>Новые уровни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45076C6-B8E0-462F-8575-AEBF1675E8C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4EE6B88-FBD0-417F-B498-3781FFC10C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782800" y="351678"/>
            <a:ext cx="1013913" cy="966269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D16167BA-3D41-498F-8D17-C5AB9A14BD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509826" y="5820521"/>
            <a:ext cx="3149692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928" r="3928" b="793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33143" y="4664647"/>
            <a:ext cx="16029052" cy="141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6"/>
              </a:lnSpc>
            </a:pPr>
            <a:r>
              <a:rPr lang="en-US" sz="6508" dirty="0" err="1">
                <a:solidFill>
                  <a:srgbClr val="FFFFFF"/>
                </a:solidFill>
                <a:latin typeface="Safira March"/>
              </a:rPr>
              <a:t>RaccoonRun</a:t>
            </a:r>
            <a:endParaRPr lang="en-US" sz="6508" dirty="0">
              <a:solidFill>
                <a:srgbClr val="FFFFFF"/>
              </a:solidFill>
              <a:latin typeface="Safira March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367675" y="3133888"/>
            <a:ext cx="3007146" cy="333035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74586" y="6931581"/>
            <a:ext cx="1099467" cy="10478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586980" y="7163382"/>
            <a:ext cx="3892498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5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Garet Book"/>
              </a:rPr>
              <a:t>Legendary Team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714C6B9-380E-4ACD-96BD-F97875C6A75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82800" y="351678"/>
            <a:ext cx="1013913" cy="9662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725" t="1186" r="595" b="2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694027" y="7695818"/>
            <a:ext cx="1050769" cy="156248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324064" y="4304313"/>
            <a:ext cx="4114427" cy="41144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326106" y="1468592"/>
            <a:ext cx="13635788" cy="156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09"/>
              </a:lnSpc>
            </a:pP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Музыкальное</a:t>
            </a:r>
            <a:r>
              <a:rPr lang="en-US" sz="8000" dirty="0">
                <a:solidFill>
                  <a:srgbClr val="FFFFFF"/>
                </a:solidFill>
                <a:latin typeface="Safira March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сопровождение</a:t>
            </a:r>
            <a:endParaRPr lang="en-US" sz="8000" dirty="0">
              <a:solidFill>
                <a:srgbClr val="FFFFFF"/>
              </a:solidFill>
              <a:latin typeface="Safira Marc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752600" y="4822286"/>
            <a:ext cx="5885576" cy="3078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3400" dirty="0" err="1">
                <a:solidFill>
                  <a:srgbClr val="FFFFFF"/>
                </a:solidFill>
                <a:latin typeface="Open Sans"/>
              </a:rPr>
              <a:t>За</a:t>
            </a:r>
            <a:r>
              <a:rPr lang="en-US" sz="34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"/>
              </a:rPr>
              <a:t>фоновый</a:t>
            </a:r>
            <a:r>
              <a:rPr lang="en-US" sz="34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"/>
              </a:rPr>
              <a:t>звук</a:t>
            </a:r>
            <a:r>
              <a:rPr lang="en-US" sz="34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Open Sans"/>
              </a:rPr>
              <a:t>отвечал</a:t>
            </a:r>
            <a:endParaRPr lang="en-US" sz="34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5320"/>
              </a:lnSpc>
            </a:pPr>
            <a:r>
              <a:rPr lang="en-US" sz="3800" dirty="0" err="1">
                <a:solidFill>
                  <a:srgbClr val="FFFFFF"/>
                </a:solidFill>
                <a:latin typeface="Open Sans"/>
              </a:rPr>
              <a:t>Вячеслав</a:t>
            </a:r>
            <a:r>
              <a:rPr lang="en-US" sz="3800" dirty="0">
                <a:solidFill>
                  <a:srgbClr val="FFFFFF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FFFFFF"/>
                </a:solidFill>
                <a:latin typeface="Open Sans"/>
              </a:rPr>
              <a:t>Мальцев</a:t>
            </a:r>
            <a:endParaRPr lang="en-US" sz="38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5600"/>
              </a:lnSpc>
            </a:pPr>
            <a:endParaRPr lang="en-US" sz="3800" dirty="0">
              <a:solidFill>
                <a:srgbClr val="FFFFFF"/>
              </a:solidFill>
              <a:latin typeface="Open Sans"/>
            </a:endParaRPr>
          </a:p>
          <a:p>
            <a:pPr>
              <a:lnSpc>
                <a:spcPts val="4480"/>
              </a:lnSpc>
            </a:pPr>
            <a:r>
              <a:rPr lang="en-US" sz="3200" dirty="0" err="1">
                <a:solidFill>
                  <a:srgbClr val="FFFFFF"/>
                </a:solidFill>
                <a:latin typeface="Open Sans"/>
              </a:rPr>
              <a:t>страница</a:t>
            </a:r>
            <a:r>
              <a:rPr lang="en-US" sz="3200" dirty="0">
                <a:solidFill>
                  <a:srgbClr val="FFFFFF"/>
                </a:solidFill>
                <a:latin typeface="Open Sans"/>
              </a:rPr>
              <a:t> в ВК:</a:t>
            </a:r>
          </a:p>
          <a:p>
            <a:pPr>
              <a:lnSpc>
                <a:spcPts val="4480"/>
              </a:lnSpc>
            </a:pPr>
            <a:r>
              <a:rPr lang="en-US" sz="3200" dirty="0">
                <a:solidFill>
                  <a:srgbClr val="FFFFFF"/>
                </a:solidFill>
                <a:latin typeface="Open Sans"/>
              </a:rPr>
              <a:t>https://vk.com/1maltsevv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91690" y="3439503"/>
            <a:ext cx="3326292" cy="29895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18845" y="7651422"/>
            <a:ext cx="2034022" cy="160687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126185" y="1725190"/>
            <a:ext cx="9203122" cy="1714313"/>
            <a:chOff x="0" y="185384"/>
            <a:chExt cx="12270830" cy="2285750"/>
          </a:xfrm>
        </p:grpSpPr>
        <p:sp>
          <p:nvSpPr>
            <p:cNvPr id="6" name="TextBox 6"/>
            <p:cNvSpPr txBox="1"/>
            <p:nvPr/>
          </p:nvSpPr>
          <p:spPr>
            <a:xfrm>
              <a:off x="1110011" y="185384"/>
              <a:ext cx="11160819" cy="19931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59"/>
                </a:lnSpc>
              </a:pPr>
              <a:r>
                <a:rPr lang="en-US" sz="8500" dirty="0" err="1">
                  <a:solidFill>
                    <a:srgbClr val="FFFFFF"/>
                  </a:solidFill>
                  <a:latin typeface="Safira March"/>
                </a:rPr>
                <a:t>Проблема</a:t>
              </a:r>
              <a:endParaRPr lang="en-US" sz="8500" dirty="0">
                <a:solidFill>
                  <a:srgbClr val="FFFFFF"/>
                </a:solidFill>
                <a:latin typeface="Safira March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798246"/>
              <a:ext cx="11160819" cy="672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6858000" y="4384345"/>
            <a:ext cx="7924800" cy="2269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ru-RU" sz="3200" dirty="0">
                <a:solidFill>
                  <a:srgbClr val="FFFFFF"/>
                </a:solidFill>
                <a:latin typeface="Open Sans"/>
              </a:rPr>
              <a:t>Дети с раннего возраста имеют доступ к Интернету, но они не имеют представления о потенциальных угрозах, с которыми могут столкнуться.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AF6B75F-9DCE-4C31-AA0D-E60037570F4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771914" y="351678"/>
            <a:ext cx="1013913" cy="9662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4888">
            <a:off x="12859987" y="5679456"/>
            <a:ext cx="4272786" cy="35658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49595">
            <a:off x="1528970" y="5192826"/>
            <a:ext cx="518979" cy="4897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962400" y="1794335"/>
            <a:ext cx="1544861" cy="126397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172200" y="1582267"/>
            <a:ext cx="7571929" cy="1476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159"/>
              </a:lnSpc>
            </a:pP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Цель</a:t>
            </a:r>
            <a:r>
              <a:rPr lang="en-US" sz="8000" dirty="0">
                <a:solidFill>
                  <a:srgbClr val="FFFFFF"/>
                </a:solidFill>
                <a:latin typeface="Safira March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проекта</a:t>
            </a:r>
            <a:endParaRPr lang="en-US" sz="8000" dirty="0">
              <a:solidFill>
                <a:srgbClr val="FFFFFF"/>
              </a:solidFill>
              <a:latin typeface="Safira Marc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286000" y="5134943"/>
            <a:ext cx="10373863" cy="107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Повысить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уровень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цифровой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грамотности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среди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интернет-пользователей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BFFFC22-B9F3-4B3E-A4CA-3F07165E64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782800" y="351678"/>
            <a:ext cx="1013913" cy="9662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95">
            <a:off x="2808882" y="4680200"/>
            <a:ext cx="518979" cy="4897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95">
            <a:off x="2808882" y="5983220"/>
            <a:ext cx="518979" cy="4897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505138" y="5795010"/>
            <a:ext cx="3186603" cy="318660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874601" y="1609423"/>
            <a:ext cx="7630537" cy="1476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159"/>
              </a:lnSpc>
            </a:pP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Задачи</a:t>
            </a:r>
            <a:r>
              <a:rPr lang="en-US" sz="8000" dirty="0">
                <a:solidFill>
                  <a:srgbClr val="FFFFFF"/>
                </a:solidFill>
                <a:latin typeface="Safira March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проекта</a:t>
            </a:r>
            <a:endParaRPr lang="en-US" sz="8000" dirty="0">
              <a:solidFill>
                <a:srgbClr val="FFFFFF"/>
              </a:solidFill>
              <a:latin typeface="Safira March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10000" y="5910262"/>
            <a:ext cx="8556367" cy="107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Garet Book"/>
              </a:rPr>
              <a:t>Рассказать о безопасном использовании интернета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810000" y="4607242"/>
            <a:ext cx="7630537" cy="107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</a:pP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Создать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обучающую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игру</a:t>
            </a:r>
            <a:endParaRPr lang="en-US" sz="3300" dirty="0">
              <a:solidFill>
                <a:srgbClr val="FFFFFF"/>
              </a:solidFill>
              <a:latin typeface="Garet Book"/>
            </a:endParaRPr>
          </a:p>
          <a:p>
            <a:pPr>
              <a:lnSpc>
                <a:spcPts val="4290"/>
              </a:lnSpc>
              <a:spcBef>
                <a:spcPct val="0"/>
              </a:spcBef>
            </a:pPr>
            <a:endParaRPr lang="en-US" sz="3300" dirty="0">
              <a:solidFill>
                <a:srgbClr val="FFFFFF"/>
              </a:solidFill>
              <a:latin typeface="Garet Book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4C88805-92F2-4B16-8F78-1683B8B57F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591482" y="310945"/>
            <a:ext cx="1013913" cy="96626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95">
            <a:off x="2549018" y="4736700"/>
            <a:ext cx="518979" cy="4897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28107" y="3897182"/>
            <a:ext cx="1610214" cy="49200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602227" y="4702481"/>
            <a:ext cx="1346662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469719"/>
            <a:ext cx="9820609" cy="1476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159"/>
              </a:lnSpc>
            </a:pP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Целевая</a:t>
            </a:r>
            <a:r>
              <a:rPr lang="en-US" sz="8000" dirty="0">
                <a:solidFill>
                  <a:srgbClr val="FFFFFF"/>
                </a:solidFill>
                <a:latin typeface="Safira March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аудитория</a:t>
            </a:r>
            <a:endParaRPr lang="en-US" sz="8000" dirty="0">
              <a:solidFill>
                <a:srgbClr val="FFFFFF"/>
              </a:solidFill>
              <a:latin typeface="Safira Marc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550136" y="4702481"/>
            <a:ext cx="7630537" cy="540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Дети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  <a:r>
              <a:rPr lang="ru-RU" sz="3300" dirty="0">
                <a:solidFill>
                  <a:srgbClr val="FFFFFF"/>
                </a:solidFill>
                <a:latin typeface="Garet Book"/>
              </a:rPr>
              <a:t>в возрасте от 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4</a:t>
            </a:r>
            <a:r>
              <a:rPr lang="ru-RU" sz="3300" dirty="0">
                <a:solidFill>
                  <a:srgbClr val="FFFFFF"/>
                </a:solidFill>
                <a:latin typeface="Garet Book"/>
              </a:rPr>
              <a:t> до 6</a:t>
            </a:r>
            <a:r>
              <a:rPr lang="en-US" sz="3300" dirty="0">
                <a:solidFill>
                  <a:srgbClr val="FFFFFF"/>
                </a:solidFill>
                <a:latin typeface="Garet Book"/>
              </a:rPr>
              <a:t> </a:t>
            </a: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лет</a:t>
            </a:r>
            <a:endParaRPr lang="en-US" sz="3300" dirty="0">
              <a:solidFill>
                <a:srgbClr val="FFFFFF"/>
              </a:solidFill>
              <a:latin typeface="Garet Book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7400D65-8F14-4B97-9788-D6B840B546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4782800" y="351678"/>
            <a:ext cx="1013913" cy="96626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BD0AA21-91B6-4923-81A4-B4E365C89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49595">
            <a:off x="2610719" y="6368579"/>
            <a:ext cx="518979" cy="489727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C3064131-AB0B-4EE1-91D1-63FF58545CA8}"/>
              </a:ext>
            </a:extLst>
          </p:cNvPr>
          <p:cNvSpPr txBox="1"/>
          <p:nvPr/>
        </p:nvSpPr>
        <p:spPr>
          <a:xfrm>
            <a:off x="3505200" y="6324195"/>
            <a:ext cx="7630537" cy="1643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ru-RU" sz="3300" dirty="0">
                <a:solidFill>
                  <a:srgbClr val="FFFFFF"/>
                </a:solidFill>
                <a:latin typeface="Garet Book"/>
              </a:rPr>
              <a:t>Современные дошкольники предпочитают яркие картинки объемным, скучным текстам</a:t>
            </a:r>
            <a:endParaRPr lang="en-US" sz="3300" dirty="0">
              <a:solidFill>
                <a:srgbClr val="FFFFFF"/>
              </a:solidFill>
              <a:latin typeface="Garet Boo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3182600" y="3653732"/>
            <a:ext cx="3784665" cy="2776108"/>
            <a:chOff x="0" y="0"/>
            <a:chExt cx="4198620" cy="3079750"/>
          </a:xfrm>
        </p:grpSpPr>
        <p:sp>
          <p:nvSpPr>
            <p:cNvPr id="4" name="Freeform 4"/>
            <p:cNvSpPr/>
            <p:nvPr/>
          </p:nvSpPr>
          <p:spPr>
            <a:xfrm>
              <a:off x="-12699" y="-2540"/>
              <a:ext cx="4215129" cy="3083560"/>
            </a:xfrm>
            <a:custGeom>
              <a:avLst/>
              <a:gdLst/>
              <a:ahLst/>
              <a:cxnLst/>
              <a:rect l="l" t="t" r="r" b="b"/>
              <a:pathLst>
                <a:path w="4215129" h="3083560">
                  <a:moveTo>
                    <a:pt x="4196079" y="1511300"/>
                  </a:moveTo>
                  <a:cubicBezTo>
                    <a:pt x="4199889" y="1508760"/>
                    <a:pt x="4203699" y="1507490"/>
                    <a:pt x="4206239" y="1503680"/>
                  </a:cubicBezTo>
                  <a:cubicBezTo>
                    <a:pt x="4208779" y="1501140"/>
                    <a:pt x="4213859" y="1497330"/>
                    <a:pt x="4213859" y="1493520"/>
                  </a:cubicBezTo>
                  <a:cubicBezTo>
                    <a:pt x="4213859" y="1490980"/>
                    <a:pt x="4208779" y="1487170"/>
                    <a:pt x="4206239" y="1484630"/>
                  </a:cubicBezTo>
                  <a:lnTo>
                    <a:pt x="4194809" y="1473200"/>
                  </a:lnTo>
                  <a:cubicBezTo>
                    <a:pt x="4197349" y="1470660"/>
                    <a:pt x="4202429" y="1469390"/>
                    <a:pt x="4202429" y="1465580"/>
                  </a:cubicBezTo>
                  <a:cubicBezTo>
                    <a:pt x="4204969" y="1455420"/>
                    <a:pt x="4208779" y="1445260"/>
                    <a:pt x="4208779" y="1435100"/>
                  </a:cubicBezTo>
                  <a:cubicBezTo>
                    <a:pt x="4208779" y="1430020"/>
                    <a:pt x="4199889" y="1426210"/>
                    <a:pt x="4194809" y="1419860"/>
                  </a:cubicBezTo>
                  <a:cubicBezTo>
                    <a:pt x="4199889" y="1419860"/>
                    <a:pt x="4202429" y="1419860"/>
                    <a:pt x="4206239" y="1418590"/>
                  </a:cubicBezTo>
                  <a:lnTo>
                    <a:pt x="4206239" y="1414780"/>
                  </a:lnTo>
                  <a:lnTo>
                    <a:pt x="4194809" y="1414780"/>
                  </a:lnTo>
                  <a:cubicBezTo>
                    <a:pt x="4187189" y="1409700"/>
                    <a:pt x="4179569" y="1399540"/>
                    <a:pt x="4177029" y="1400810"/>
                  </a:cubicBezTo>
                  <a:cubicBezTo>
                    <a:pt x="4163059" y="1408430"/>
                    <a:pt x="4163059" y="1398270"/>
                    <a:pt x="4160519" y="1390650"/>
                  </a:cubicBezTo>
                  <a:cubicBezTo>
                    <a:pt x="4155439" y="1391920"/>
                    <a:pt x="4150359" y="1393190"/>
                    <a:pt x="4146549" y="1391920"/>
                  </a:cubicBezTo>
                  <a:cubicBezTo>
                    <a:pt x="4137659" y="1390650"/>
                    <a:pt x="4128769" y="1386840"/>
                    <a:pt x="4119879" y="1386840"/>
                  </a:cubicBezTo>
                  <a:cubicBezTo>
                    <a:pt x="4108449" y="1385570"/>
                    <a:pt x="4095749" y="1385570"/>
                    <a:pt x="4083049" y="1384300"/>
                  </a:cubicBezTo>
                  <a:cubicBezTo>
                    <a:pt x="4063999" y="1381760"/>
                    <a:pt x="4044949" y="1379220"/>
                    <a:pt x="4025899" y="1376680"/>
                  </a:cubicBezTo>
                  <a:cubicBezTo>
                    <a:pt x="4024629" y="1376680"/>
                    <a:pt x="4022089" y="1379220"/>
                    <a:pt x="4020819" y="1379220"/>
                  </a:cubicBezTo>
                  <a:cubicBezTo>
                    <a:pt x="4010659" y="1377950"/>
                    <a:pt x="4000499" y="1376680"/>
                    <a:pt x="3991609" y="1374140"/>
                  </a:cubicBezTo>
                  <a:cubicBezTo>
                    <a:pt x="3989069" y="1372870"/>
                    <a:pt x="3987799" y="1366520"/>
                    <a:pt x="3987799" y="1363980"/>
                  </a:cubicBezTo>
                  <a:cubicBezTo>
                    <a:pt x="4001769" y="1353820"/>
                    <a:pt x="4015740" y="1343660"/>
                    <a:pt x="4024629" y="1337310"/>
                  </a:cubicBezTo>
                  <a:cubicBezTo>
                    <a:pt x="4034789" y="1336040"/>
                    <a:pt x="4041139" y="1334770"/>
                    <a:pt x="4050029" y="1334770"/>
                  </a:cubicBezTo>
                  <a:cubicBezTo>
                    <a:pt x="4042409" y="1324610"/>
                    <a:pt x="4037329" y="1319530"/>
                    <a:pt x="4030979" y="1311910"/>
                  </a:cubicBezTo>
                  <a:cubicBezTo>
                    <a:pt x="4027169" y="1313180"/>
                    <a:pt x="4023359" y="1314450"/>
                    <a:pt x="4017009" y="1316990"/>
                  </a:cubicBezTo>
                  <a:cubicBezTo>
                    <a:pt x="4017009" y="1310640"/>
                    <a:pt x="4017009" y="1304290"/>
                    <a:pt x="4018279" y="1304290"/>
                  </a:cubicBezTo>
                  <a:cubicBezTo>
                    <a:pt x="4023359" y="1303020"/>
                    <a:pt x="4030979" y="1301750"/>
                    <a:pt x="4034789" y="1304290"/>
                  </a:cubicBezTo>
                  <a:cubicBezTo>
                    <a:pt x="4039869" y="1308100"/>
                    <a:pt x="4042409" y="1314450"/>
                    <a:pt x="4047489" y="1322070"/>
                  </a:cubicBezTo>
                  <a:cubicBezTo>
                    <a:pt x="4050029" y="1322070"/>
                    <a:pt x="4055109" y="1323340"/>
                    <a:pt x="4060189" y="1323340"/>
                  </a:cubicBezTo>
                  <a:cubicBezTo>
                    <a:pt x="4058919" y="1306830"/>
                    <a:pt x="4058919" y="1306830"/>
                    <a:pt x="4044949" y="1282700"/>
                  </a:cubicBezTo>
                  <a:cubicBezTo>
                    <a:pt x="4062729" y="1282700"/>
                    <a:pt x="4067809" y="1277620"/>
                    <a:pt x="4063999" y="1259840"/>
                  </a:cubicBezTo>
                  <a:cubicBezTo>
                    <a:pt x="4075429" y="1258570"/>
                    <a:pt x="4088129" y="1257300"/>
                    <a:pt x="4099559" y="1257300"/>
                  </a:cubicBezTo>
                  <a:cubicBezTo>
                    <a:pt x="4098289" y="1254760"/>
                    <a:pt x="4095749" y="1249680"/>
                    <a:pt x="4094479" y="1245870"/>
                  </a:cubicBezTo>
                  <a:cubicBezTo>
                    <a:pt x="4099559" y="1247140"/>
                    <a:pt x="4103369" y="1248410"/>
                    <a:pt x="4105909" y="1249680"/>
                  </a:cubicBezTo>
                  <a:cubicBezTo>
                    <a:pt x="4107179" y="1243330"/>
                    <a:pt x="4107179" y="1236980"/>
                    <a:pt x="4108449" y="1231900"/>
                  </a:cubicBezTo>
                  <a:cubicBezTo>
                    <a:pt x="4109719" y="1225550"/>
                    <a:pt x="4110989" y="1217930"/>
                    <a:pt x="4112259" y="1211580"/>
                  </a:cubicBezTo>
                  <a:cubicBezTo>
                    <a:pt x="4112259" y="1209040"/>
                    <a:pt x="4110989" y="1205230"/>
                    <a:pt x="4112259" y="1201420"/>
                  </a:cubicBezTo>
                  <a:cubicBezTo>
                    <a:pt x="4116069" y="1191260"/>
                    <a:pt x="4117339" y="1176020"/>
                    <a:pt x="4113529" y="1168400"/>
                  </a:cubicBezTo>
                  <a:cubicBezTo>
                    <a:pt x="4116069" y="1165860"/>
                    <a:pt x="4117339" y="1162050"/>
                    <a:pt x="4117339" y="1159510"/>
                  </a:cubicBezTo>
                  <a:cubicBezTo>
                    <a:pt x="4117339" y="1149350"/>
                    <a:pt x="4117339" y="1137920"/>
                    <a:pt x="4116069" y="1127760"/>
                  </a:cubicBezTo>
                  <a:cubicBezTo>
                    <a:pt x="4114799" y="1117600"/>
                    <a:pt x="4113529" y="1108710"/>
                    <a:pt x="4112259" y="1098550"/>
                  </a:cubicBezTo>
                  <a:cubicBezTo>
                    <a:pt x="4110989" y="1096010"/>
                    <a:pt x="4110989" y="1093470"/>
                    <a:pt x="4112259" y="1089660"/>
                  </a:cubicBezTo>
                  <a:cubicBezTo>
                    <a:pt x="4116069" y="1079500"/>
                    <a:pt x="4118609" y="1069340"/>
                    <a:pt x="4110989" y="1059180"/>
                  </a:cubicBezTo>
                  <a:cubicBezTo>
                    <a:pt x="4108449" y="1056640"/>
                    <a:pt x="4109719" y="1050290"/>
                    <a:pt x="4110989" y="1046480"/>
                  </a:cubicBezTo>
                  <a:cubicBezTo>
                    <a:pt x="4114799" y="1032510"/>
                    <a:pt x="4107179" y="1021080"/>
                    <a:pt x="4093209" y="1018540"/>
                  </a:cubicBezTo>
                  <a:lnTo>
                    <a:pt x="4088129" y="1018540"/>
                  </a:lnTo>
                  <a:cubicBezTo>
                    <a:pt x="4089399" y="1014730"/>
                    <a:pt x="4090669" y="1013460"/>
                    <a:pt x="4091939" y="1010920"/>
                  </a:cubicBezTo>
                  <a:cubicBezTo>
                    <a:pt x="4088129" y="1009650"/>
                    <a:pt x="4084319" y="1009650"/>
                    <a:pt x="4081779" y="1007110"/>
                  </a:cubicBezTo>
                  <a:cubicBezTo>
                    <a:pt x="4079239" y="1005840"/>
                    <a:pt x="4077969" y="1002030"/>
                    <a:pt x="4075429" y="1000760"/>
                  </a:cubicBezTo>
                  <a:cubicBezTo>
                    <a:pt x="4065269" y="995680"/>
                    <a:pt x="4053839" y="990600"/>
                    <a:pt x="4042409" y="985520"/>
                  </a:cubicBezTo>
                  <a:cubicBezTo>
                    <a:pt x="4038599" y="984250"/>
                    <a:pt x="4033519" y="984250"/>
                    <a:pt x="4029709" y="984250"/>
                  </a:cubicBezTo>
                  <a:cubicBezTo>
                    <a:pt x="4027169" y="985520"/>
                    <a:pt x="4025899" y="980440"/>
                    <a:pt x="4023359" y="980440"/>
                  </a:cubicBezTo>
                  <a:cubicBezTo>
                    <a:pt x="4005579" y="976630"/>
                    <a:pt x="3987799" y="974090"/>
                    <a:pt x="3970019" y="969010"/>
                  </a:cubicBezTo>
                  <a:cubicBezTo>
                    <a:pt x="3956049" y="963930"/>
                    <a:pt x="3939539" y="974090"/>
                    <a:pt x="3925569" y="963930"/>
                  </a:cubicBezTo>
                  <a:cubicBezTo>
                    <a:pt x="3924299" y="962660"/>
                    <a:pt x="3921759" y="965200"/>
                    <a:pt x="3920489" y="965200"/>
                  </a:cubicBezTo>
                  <a:cubicBezTo>
                    <a:pt x="3909059" y="962660"/>
                    <a:pt x="3898899" y="969010"/>
                    <a:pt x="3887469" y="965200"/>
                  </a:cubicBezTo>
                  <a:cubicBezTo>
                    <a:pt x="3876039" y="961390"/>
                    <a:pt x="3863339" y="960120"/>
                    <a:pt x="3858259" y="948690"/>
                  </a:cubicBezTo>
                  <a:cubicBezTo>
                    <a:pt x="3853179" y="937260"/>
                    <a:pt x="3849369" y="925830"/>
                    <a:pt x="3849369" y="914400"/>
                  </a:cubicBezTo>
                  <a:cubicBezTo>
                    <a:pt x="3850639" y="900430"/>
                    <a:pt x="3856989" y="885190"/>
                    <a:pt x="3832859" y="887730"/>
                  </a:cubicBezTo>
                  <a:cubicBezTo>
                    <a:pt x="3834129" y="885190"/>
                    <a:pt x="3834129" y="882650"/>
                    <a:pt x="3835399" y="881380"/>
                  </a:cubicBezTo>
                  <a:cubicBezTo>
                    <a:pt x="3761739" y="873760"/>
                    <a:pt x="3688079" y="867410"/>
                    <a:pt x="3615689" y="859790"/>
                  </a:cubicBezTo>
                  <a:cubicBezTo>
                    <a:pt x="3613149" y="850900"/>
                    <a:pt x="3610609" y="840740"/>
                    <a:pt x="3608069" y="826770"/>
                  </a:cubicBezTo>
                  <a:cubicBezTo>
                    <a:pt x="3622039" y="842010"/>
                    <a:pt x="3634739" y="850900"/>
                    <a:pt x="3652519" y="849630"/>
                  </a:cubicBezTo>
                  <a:cubicBezTo>
                    <a:pt x="3653789" y="839470"/>
                    <a:pt x="3652519" y="831850"/>
                    <a:pt x="3642359" y="825500"/>
                  </a:cubicBezTo>
                  <a:cubicBezTo>
                    <a:pt x="3641089" y="824230"/>
                    <a:pt x="3639819" y="819150"/>
                    <a:pt x="3641089" y="816610"/>
                  </a:cubicBezTo>
                  <a:cubicBezTo>
                    <a:pt x="3646169" y="803910"/>
                    <a:pt x="3651249" y="792480"/>
                    <a:pt x="3655059" y="781050"/>
                  </a:cubicBezTo>
                  <a:cubicBezTo>
                    <a:pt x="3660139" y="784860"/>
                    <a:pt x="3663949" y="787400"/>
                    <a:pt x="3669029" y="789940"/>
                  </a:cubicBezTo>
                  <a:lnTo>
                    <a:pt x="3671569" y="787400"/>
                  </a:lnTo>
                  <a:lnTo>
                    <a:pt x="3656329" y="764540"/>
                  </a:lnTo>
                  <a:cubicBezTo>
                    <a:pt x="3666489" y="767080"/>
                    <a:pt x="3675379" y="768350"/>
                    <a:pt x="3686809" y="770890"/>
                  </a:cubicBezTo>
                  <a:cubicBezTo>
                    <a:pt x="3682999" y="763270"/>
                    <a:pt x="3679189" y="758190"/>
                    <a:pt x="3679189" y="758190"/>
                  </a:cubicBezTo>
                  <a:cubicBezTo>
                    <a:pt x="3685539" y="753110"/>
                    <a:pt x="3691889" y="748030"/>
                    <a:pt x="3700779" y="741680"/>
                  </a:cubicBezTo>
                  <a:cubicBezTo>
                    <a:pt x="3700779" y="740410"/>
                    <a:pt x="3702049" y="732790"/>
                    <a:pt x="3705859" y="731520"/>
                  </a:cubicBezTo>
                  <a:cubicBezTo>
                    <a:pt x="3713479" y="727710"/>
                    <a:pt x="3716019" y="734060"/>
                    <a:pt x="3718559" y="740410"/>
                  </a:cubicBezTo>
                  <a:cubicBezTo>
                    <a:pt x="3719829" y="744220"/>
                    <a:pt x="3727449" y="745490"/>
                    <a:pt x="3732529" y="746760"/>
                  </a:cubicBezTo>
                  <a:cubicBezTo>
                    <a:pt x="3737609" y="748030"/>
                    <a:pt x="3743959" y="748030"/>
                    <a:pt x="3750309" y="746760"/>
                  </a:cubicBezTo>
                  <a:cubicBezTo>
                    <a:pt x="3760469" y="746760"/>
                    <a:pt x="3770629" y="745490"/>
                    <a:pt x="3784599" y="744220"/>
                  </a:cubicBezTo>
                  <a:cubicBezTo>
                    <a:pt x="3774440" y="741680"/>
                    <a:pt x="3766819" y="739140"/>
                    <a:pt x="3760469" y="737870"/>
                  </a:cubicBezTo>
                  <a:cubicBezTo>
                    <a:pt x="3760469" y="736600"/>
                    <a:pt x="3760469" y="735330"/>
                    <a:pt x="3759199" y="734060"/>
                  </a:cubicBezTo>
                  <a:cubicBezTo>
                    <a:pt x="3769359" y="731520"/>
                    <a:pt x="3779519" y="728980"/>
                    <a:pt x="3788409" y="726440"/>
                  </a:cubicBezTo>
                  <a:cubicBezTo>
                    <a:pt x="3798569" y="728980"/>
                    <a:pt x="3807459" y="732790"/>
                    <a:pt x="3815079" y="735330"/>
                  </a:cubicBezTo>
                  <a:cubicBezTo>
                    <a:pt x="3817619" y="758190"/>
                    <a:pt x="3832859" y="739140"/>
                    <a:pt x="3841749" y="741680"/>
                  </a:cubicBezTo>
                  <a:cubicBezTo>
                    <a:pt x="3839209" y="736600"/>
                    <a:pt x="3835399" y="731520"/>
                    <a:pt x="3831590" y="725170"/>
                  </a:cubicBezTo>
                  <a:cubicBezTo>
                    <a:pt x="3848099" y="727710"/>
                    <a:pt x="3864610" y="727710"/>
                    <a:pt x="3876040" y="740410"/>
                  </a:cubicBezTo>
                  <a:cubicBezTo>
                    <a:pt x="3877310" y="741680"/>
                    <a:pt x="3882390" y="740410"/>
                    <a:pt x="3884930" y="739140"/>
                  </a:cubicBezTo>
                  <a:cubicBezTo>
                    <a:pt x="3888740" y="740410"/>
                    <a:pt x="3895090" y="742950"/>
                    <a:pt x="3897630" y="741680"/>
                  </a:cubicBezTo>
                  <a:cubicBezTo>
                    <a:pt x="3901440" y="737870"/>
                    <a:pt x="3901440" y="731520"/>
                    <a:pt x="3905250" y="723900"/>
                  </a:cubicBezTo>
                  <a:cubicBezTo>
                    <a:pt x="3914140" y="739140"/>
                    <a:pt x="3923030" y="730250"/>
                    <a:pt x="3931920" y="723900"/>
                  </a:cubicBezTo>
                  <a:cubicBezTo>
                    <a:pt x="3930650" y="727710"/>
                    <a:pt x="3930650" y="730250"/>
                    <a:pt x="3930650" y="730250"/>
                  </a:cubicBezTo>
                  <a:cubicBezTo>
                    <a:pt x="3938270" y="734060"/>
                    <a:pt x="3944620" y="736600"/>
                    <a:pt x="3953510" y="740410"/>
                  </a:cubicBezTo>
                  <a:cubicBezTo>
                    <a:pt x="3959860" y="737870"/>
                    <a:pt x="3967480" y="728980"/>
                    <a:pt x="3978910" y="737870"/>
                  </a:cubicBezTo>
                  <a:cubicBezTo>
                    <a:pt x="3980180" y="739140"/>
                    <a:pt x="3985260" y="736600"/>
                    <a:pt x="3989069" y="736600"/>
                  </a:cubicBezTo>
                  <a:cubicBezTo>
                    <a:pt x="3992879" y="735330"/>
                    <a:pt x="3995419" y="735330"/>
                    <a:pt x="3996690" y="734060"/>
                  </a:cubicBezTo>
                  <a:cubicBezTo>
                    <a:pt x="3999230" y="725170"/>
                    <a:pt x="4000499" y="717550"/>
                    <a:pt x="4004310" y="709930"/>
                  </a:cubicBezTo>
                  <a:cubicBezTo>
                    <a:pt x="4008120" y="702310"/>
                    <a:pt x="4006850" y="694690"/>
                    <a:pt x="3999230" y="692150"/>
                  </a:cubicBezTo>
                  <a:cubicBezTo>
                    <a:pt x="3996690" y="690880"/>
                    <a:pt x="3994150" y="690880"/>
                    <a:pt x="3992880" y="689610"/>
                  </a:cubicBezTo>
                  <a:cubicBezTo>
                    <a:pt x="4004310" y="678180"/>
                    <a:pt x="4014470" y="670560"/>
                    <a:pt x="4030980" y="675640"/>
                  </a:cubicBezTo>
                  <a:cubicBezTo>
                    <a:pt x="4034790" y="676910"/>
                    <a:pt x="4039870" y="671830"/>
                    <a:pt x="4046220" y="668020"/>
                  </a:cubicBezTo>
                  <a:cubicBezTo>
                    <a:pt x="4042410" y="664210"/>
                    <a:pt x="4039870" y="662940"/>
                    <a:pt x="4037330" y="661670"/>
                  </a:cubicBezTo>
                  <a:cubicBezTo>
                    <a:pt x="4047490" y="640080"/>
                    <a:pt x="4064000" y="654050"/>
                    <a:pt x="4079240" y="654050"/>
                  </a:cubicBezTo>
                  <a:cubicBezTo>
                    <a:pt x="4074160" y="650240"/>
                    <a:pt x="4071619" y="646430"/>
                    <a:pt x="4069080" y="645160"/>
                  </a:cubicBezTo>
                  <a:cubicBezTo>
                    <a:pt x="4076700" y="641350"/>
                    <a:pt x="4084320" y="638810"/>
                    <a:pt x="4090670" y="635000"/>
                  </a:cubicBezTo>
                  <a:cubicBezTo>
                    <a:pt x="4091940" y="629920"/>
                    <a:pt x="4090670" y="624840"/>
                    <a:pt x="4091940" y="622300"/>
                  </a:cubicBezTo>
                  <a:cubicBezTo>
                    <a:pt x="4098290" y="612140"/>
                    <a:pt x="4094480" y="604520"/>
                    <a:pt x="4084320" y="599440"/>
                  </a:cubicBezTo>
                  <a:cubicBezTo>
                    <a:pt x="4080510" y="596900"/>
                    <a:pt x="4076700" y="591820"/>
                    <a:pt x="4074160" y="588010"/>
                  </a:cubicBezTo>
                  <a:cubicBezTo>
                    <a:pt x="4077970" y="588010"/>
                    <a:pt x="4083050" y="586740"/>
                    <a:pt x="4088130" y="586740"/>
                  </a:cubicBezTo>
                  <a:lnTo>
                    <a:pt x="4088130" y="571500"/>
                  </a:lnTo>
                  <a:cubicBezTo>
                    <a:pt x="4090670" y="571500"/>
                    <a:pt x="4093210" y="571500"/>
                    <a:pt x="4095750" y="572770"/>
                  </a:cubicBezTo>
                  <a:cubicBezTo>
                    <a:pt x="4097020" y="557530"/>
                    <a:pt x="4098290" y="542290"/>
                    <a:pt x="4100830" y="525780"/>
                  </a:cubicBezTo>
                  <a:cubicBezTo>
                    <a:pt x="4086860" y="518160"/>
                    <a:pt x="4094480" y="509270"/>
                    <a:pt x="4102100" y="497840"/>
                  </a:cubicBezTo>
                  <a:cubicBezTo>
                    <a:pt x="4102100" y="497840"/>
                    <a:pt x="4099560" y="496570"/>
                    <a:pt x="4097020" y="496570"/>
                  </a:cubicBezTo>
                  <a:cubicBezTo>
                    <a:pt x="4098290" y="491490"/>
                    <a:pt x="4100830" y="486410"/>
                    <a:pt x="4102100" y="481330"/>
                  </a:cubicBezTo>
                  <a:cubicBezTo>
                    <a:pt x="4104640" y="471170"/>
                    <a:pt x="4100830" y="469900"/>
                    <a:pt x="4089400" y="474980"/>
                  </a:cubicBezTo>
                  <a:cubicBezTo>
                    <a:pt x="4088130" y="472440"/>
                    <a:pt x="4086860" y="468630"/>
                    <a:pt x="4084320" y="466090"/>
                  </a:cubicBezTo>
                  <a:cubicBezTo>
                    <a:pt x="4083050" y="467360"/>
                    <a:pt x="4083050" y="468630"/>
                    <a:pt x="4081780" y="469900"/>
                  </a:cubicBezTo>
                  <a:cubicBezTo>
                    <a:pt x="4076700" y="468630"/>
                    <a:pt x="4072890" y="466090"/>
                    <a:pt x="4067810" y="464820"/>
                  </a:cubicBezTo>
                  <a:cubicBezTo>
                    <a:pt x="4042410" y="454660"/>
                    <a:pt x="4015740" y="457200"/>
                    <a:pt x="3990340" y="455930"/>
                  </a:cubicBezTo>
                  <a:cubicBezTo>
                    <a:pt x="3986530" y="455930"/>
                    <a:pt x="3981450" y="459740"/>
                    <a:pt x="3977640" y="459740"/>
                  </a:cubicBezTo>
                  <a:cubicBezTo>
                    <a:pt x="3962400" y="458470"/>
                    <a:pt x="3948430" y="453390"/>
                    <a:pt x="3934460" y="452120"/>
                  </a:cubicBezTo>
                  <a:cubicBezTo>
                    <a:pt x="3915410" y="450850"/>
                    <a:pt x="3896360" y="450850"/>
                    <a:pt x="3877310" y="450850"/>
                  </a:cubicBezTo>
                  <a:cubicBezTo>
                    <a:pt x="3863340" y="450850"/>
                    <a:pt x="3860800" y="443230"/>
                    <a:pt x="3862070" y="433070"/>
                  </a:cubicBezTo>
                  <a:cubicBezTo>
                    <a:pt x="3867150" y="429260"/>
                    <a:pt x="3872230" y="421640"/>
                    <a:pt x="3872230" y="420370"/>
                  </a:cubicBezTo>
                  <a:cubicBezTo>
                    <a:pt x="3855720" y="407670"/>
                    <a:pt x="3870960" y="398780"/>
                    <a:pt x="3874770" y="388620"/>
                  </a:cubicBezTo>
                  <a:cubicBezTo>
                    <a:pt x="3873500" y="363220"/>
                    <a:pt x="3872230" y="337820"/>
                    <a:pt x="3870960" y="311150"/>
                  </a:cubicBezTo>
                  <a:cubicBezTo>
                    <a:pt x="3873500" y="309880"/>
                    <a:pt x="3878580" y="308610"/>
                    <a:pt x="3882390" y="307340"/>
                  </a:cubicBezTo>
                  <a:cubicBezTo>
                    <a:pt x="3881120" y="303530"/>
                    <a:pt x="3878580" y="299720"/>
                    <a:pt x="3878580" y="295910"/>
                  </a:cubicBezTo>
                  <a:cubicBezTo>
                    <a:pt x="3882390" y="280670"/>
                    <a:pt x="3883660" y="265430"/>
                    <a:pt x="3867150" y="254000"/>
                  </a:cubicBezTo>
                  <a:cubicBezTo>
                    <a:pt x="3874770" y="248920"/>
                    <a:pt x="3881120" y="245110"/>
                    <a:pt x="3888740" y="240030"/>
                  </a:cubicBezTo>
                  <a:cubicBezTo>
                    <a:pt x="3887470" y="238760"/>
                    <a:pt x="3886200" y="236220"/>
                    <a:pt x="3886200" y="234950"/>
                  </a:cubicBezTo>
                  <a:cubicBezTo>
                    <a:pt x="3886200" y="233680"/>
                    <a:pt x="3884930" y="233680"/>
                    <a:pt x="3883660" y="233680"/>
                  </a:cubicBezTo>
                  <a:cubicBezTo>
                    <a:pt x="3870960" y="233680"/>
                    <a:pt x="3865880" y="231140"/>
                    <a:pt x="3864610" y="218440"/>
                  </a:cubicBezTo>
                  <a:cubicBezTo>
                    <a:pt x="3864610" y="215900"/>
                    <a:pt x="3864610" y="212090"/>
                    <a:pt x="3867150" y="209550"/>
                  </a:cubicBezTo>
                  <a:cubicBezTo>
                    <a:pt x="3872230" y="205740"/>
                    <a:pt x="3877310" y="201930"/>
                    <a:pt x="3883660" y="199390"/>
                  </a:cubicBezTo>
                  <a:cubicBezTo>
                    <a:pt x="3886200" y="198120"/>
                    <a:pt x="3891280" y="199390"/>
                    <a:pt x="3893820" y="200660"/>
                  </a:cubicBezTo>
                  <a:cubicBezTo>
                    <a:pt x="3907790" y="208280"/>
                    <a:pt x="3909060" y="208280"/>
                    <a:pt x="3911600" y="191770"/>
                  </a:cubicBezTo>
                  <a:cubicBezTo>
                    <a:pt x="3914140" y="193040"/>
                    <a:pt x="3916680" y="194310"/>
                    <a:pt x="3920490" y="195580"/>
                  </a:cubicBezTo>
                  <a:cubicBezTo>
                    <a:pt x="3919220" y="190500"/>
                    <a:pt x="3919220" y="186690"/>
                    <a:pt x="3916680" y="182880"/>
                  </a:cubicBezTo>
                  <a:cubicBezTo>
                    <a:pt x="3916680" y="181610"/>
                    <a:pt x="3914140" y="180340"/>
                    <a:pt x="3911600" y="179070"/>
                  </a:cubicBezTo>
                  <a:cubicBezTo>
                    <a:pt x="3914140" y="177800"/>
                    <a:pt x="3916680" y="175260"/>
                    <a:pt x="3919220" y="176530"/>
                  </a:cubicBezTo>
                  <a:cubicBezTo>
                    <a:pt x="3931920" y="180340"/>
                    <a:pt x="3939540" y="171450"/>
                    <a:pt x="3948430" y="166370"/>
                  </a:cubicBezTo>
                  <a:cubicBezTo>
                    <a:pt x="3940810" y="156210"/>
                    <a:pt x="3933190" y="147320"/>
                    <a:pt x="3926840" y="137160"/>
                  </a:cubicBezTo>
                  <a:cubicBezTo>
                    <a:pt x="3937000" y="132080"/>
                    <a:pt x="3944620" y="129540"/>
                    <a:pt x="3952240" y="125730"/>
                  </a:cubicBezTo>
                  <a:cubicBezTo>
                    <a:pt x="3935730" y="97790"/>
                    <a:pt x="3935730" y="97790"/>
                    <a:pt x="3947160" y="86360"/>
                  </a:cubicBezTo>
                  <a:cubicBezTo>
                    <a:pt x="3947160" y="85090"/>
                    <a:pt x="3945890" y="83820"/>
                    <a:pt x="3945890" y="82550"/>
                  </a:cubicBezTo>
                  <a:cubicBezTo>
                    <a:pt x="3942080" y="83820"/>
                    <a:pt x="3937000" y="85090"/>
                    <a:pt x="3933190" y="87630"/>
                  </a:cubicBezTo>
                  <a:lnTo>
                    <a:pt x="3931920" y="86360"/>
                  </a:lnTo>
                  <a:cubicBezTo>
                    <a:pt x="3937000" y="81280"/>
                    <a:pt x="3942080" y="77470"/>
                    <a:pt x="3947160" y="72390"/>
                  </a:cubicBezTo>
                  <a:cubicBezTo>
                    <a:pt x="3947160" y="68580"/>
                    <a:pt x="3949700" y="59690"/>
                    <a:pt x="3947160" y="57150"/>
                  </a:cubicBezTo>
                  <a:cubicBezTo>
                    <a:pt x="3937000" y="48260"/>
                    <a:pt x="3948430" y="39370"/>
                    <a:pt x="3945890" y="30480"/>
                  </a:cubicBezTo>
                  <a:cubicBezTo>
                    <a:pt x="3944620" y="27940"/>
                    <a:pt x="3945890" y="21590"/>
                    <a:pt x="3944620" y="21590"/>
                  </a:cubicBezTo>
                  <a:cubicBezTo>
                    <a:pt x="3937000" y="17780"/>
                    <a:pt x="3928110" y="11430"/>
                    <a:pt x="3919220" y="11430"/>
                  </a:cubicBezTo>
                  <a:cubicBezTo>
                    <a:pt x="3898900" y="10160"/>
                    <a:pt x="3878580" y="12700"/>
                    <a:pt x="3858260" y="12700"/>
                  </a:cubicBezTo>
                  <a:lnTo>
                    <a:pt x="3793490" y="12700"/>
                  </a:lnTo>
                  <a:cubicBezTo>
                    <a:pt x="3778250" y="12700"/>
                    <a:pt x="3765550" y="8890"/>
                    <a:pt x="3750310" y="5080"/>
                  </a:cubicBezTo>
                  <a:cubicBezTo>
                    <a:pt x="3732530" y="0"/>
                    <a:pt x="3713480" y="3810"/>
                    <a:pt x="3694430" y="5080"/>
                  </a:cubicBezTo>
                  <a:cubicBezTo>
                    <a:pt x="3653790" y="6350"/>
                    <a:pt x="3613150" y="6350"/>
                    <a:pt x="3572510" y="7620"/>
                  </a:cubicBezTo>
                  <a:cubicBezTo>
                    <a:pt x="3553460" y="7620"/>
                    <a:pt x="3533140" y="10160"/>
                    <a:pt x="3514090" y="11430"/>
                  </a:cubicBezTo>
                  <a:cubicBezTo>
                    <a:pt x="3489960" y="12700"/>
                    <a:pt x="3465830" y="11430"/>
                    <a:pt x="3441700" y="12700"/>
                  </a:cubicBezTo>
                  <a:cubicBezTo>
                    <a:pt x="3416300" y="13970"/>
                    <a:pt x="3390900" y="16510"/>
                    <a:pt x="3365500" y="17780"/>
                  </a:cubicBezTo>
                  <a:cubicBezTo>
                    <a:pt x="3335020" y="19050"/>
                    <a:pt x="3304540" y="19050"/>
                    <a:pt x="3274060" y="20320"/>
                  </a:cubicBezTo>
                  <a:lnTo>
                    <a:pt x="3178810" y="24130"/>
                  </a:lnTo>
                  <a:cubicBezTo>
                    <a:pt x="3149600" y="25400"/>
                    <a:pt x="3121660" y="25400"/>
                    <a:pt x="3092450" y="25400"/>
                  </a:cubicBezTo>
                  <a:cubicBezTo>
                    <a:pt x="3070860" y="25400"/>
                    <a:pt x="3048000" y="26670"/>
                    <a:pt x="3026410" y="27940"/>
                  </a:cubicBezTo>
                  <a:lnTo>
                    <a:pt x="2961640" y="31750"/>
                  </a:lnTo>
                  <a:cubicBezTo>
                    <a:pt x="2946400" y="33020"/>
                    <a:pt x="2931160" y="33020"/>
                    <a:pt x="2914650" y="34290"/>
                  </a:cubicBezTo>
                  <a:cubicBezTo>
                    <a:pt x="2889250" y="35560"/>
                    <a:pt x="2863850" y="35560"/>
                    <a:pt x="2838450" y="36830"/>
                  </a:cubicBezTo>
                  <a:cubicBezTo>
                    <a:pt x="2809240" y="38100"/>
                    <a:pt x="2781300" y="40640"/>
                    <a:pt x="2753360" y="41910"/>
                  </a:cubicBezTo>
                  <a:cubicBezTo>
                    <a:pt x="2724150" y="44450"/>
                    <a:pt x="2696210" y="46990"/>
                    <a:pt x="2667000" y="49530"/>
                  </a:cubicBezTo>
                  <a:cubicBezTo>
                    <a:pt x="2655570" y="50800"/>
                    <a:pt x="2644140" y="50800"/>
                    <a:pt x="2631440" y="52070"/>
                  </a:cubicBezTo>
                  <a:lnTo>
                    <a:pt x="2594610" y="52070"/>
                  </a:lnTo>
                  <a:cubicBezTo>
                    <a:pt x="2552700" y="54610"/>
                    <a:pt x="2512060" y="58420"/>
                    <a:pt x="2470150" y="60960"/>
                  </a:cubicBezTo>
                  <a:cubicBezTo>
                    <a:pt x="2444750" y="62230"/>
                    <a:pt x="2418080" y="63500"/>
                    <a:pt x="2392680" y="66040"/>
                  </a:cubicBezTo>
                  <a:cubicBezTo>
                    <a:pt x="2377440" y="67310"/>
                    <a:pt x="2360930" y="69850"/>
                    <a:pt x="2345690" y="71120"/>
                  </a:cubicBezTo>
                  <a:lnTo>
                    <a:pt x="2242819" y="78740"/>
                  </a:lnTo>
                  <a:cubicBezTo>
                    <a:pt x="2221230" y="80010"/>
                    <a:pt x="2200909" y="85090"/>
                    <a:pt x="2180590" y="86360"/>
                  </a:cubicBezTo>
                  <a:cubicBezTo>
                    <a:pt x="2148840" y="88900"/>
                    <a:pt x="2115819" y="90170"/>
                    <a:pt x="2084069" y="92710"/>
                  </a:cubicBezTo>
                  <a:cubicBezTo>
                    <a:pt x="2076449" y="92710"/>
                    <a:pt x="2067559" y="93980"/>
                    <a:pt x="2059940" y="93980"/>
                  </a:cubicBezTo>
                  <a:cubicBezTo>
                    <a:pt x="2032000" y="96520"/>
                    <a:pt x="2005330" y="99060"/>
                    <a:pt x="1977390" y="101600"/>
                  </a:cubicBezTo>
                  <a:cubicBezTo>
                    <a:pt x="1962150" y="102870"/>
                    <a:pt x="1945640" y="105410"/>
                    <a:pt x="1930400" y="106680"/>
                  </a:cubicBezTo>
                  <a:cubicBezTo>
                    <a:pt x="1911350" y="107950"/>
                    <a:pt x="1892300" y="109220"/>
                    <a:pt x="1874520" y="110490"/>
                  </a:cubicBezTo>
                  <a:cubicBezTo>
                    <a:pt x="1838960" y="114300"/>
                    <a:pt x="1802130" y="118110"/>
                    <a:pt x="1766570" y="121920"/>
                  </a:cubicBezTo>
                  <a:cubicBezTo>
                    <a:pt x="1760220" y="123190"/>
                    <a:pt x="1755140" y="127000"/>
                    <a:pt x="1748790" y="127000"/>
                  </a:cubicBezTo>
                  <a:cubicBezTo>
                    <a:pt x="1719580" y="129540"/>
                    <a:pt x="1690370" y="129540"/>
                    <a:pt x="1662430" y="133350"/>
                  </a:cubicBezTo>
                  <a:cubicBezTo>
                    <a:pt x="1647190" y="135890"/>
                    <a:pt x="1630680" y="129540"/>
                    <a:pt x="1616710" y="142240"/>
                  </a:cubicBezTo>
                  <a:cubicBezTo>
                    <a:pt x="1611630" y="146050"/>
                    <a:pt x="1597660" y="139700"/>
                    <a:pt x="1588770" y="140970"/>
                  </a:cubicBezTo>
                  <a:cubicBezTo>
                    <a:pt x="1553210" y="144780"/>
                    <a:pt x="1517650" y="149860"/>
                    <a:pt x="1483360" y="153670"/>
                  </a:cubicBezTo>
                  <a:cubicBezTo>
                    <a:pt x="1455420" y="157480"/>
                    <a:pt x="1428750" y="160020"/>
                    <a:pt x="1400810" y="163830"/>
                  </a:cubicBezTo>
                  <a:cubicBezTo>
                    <a:pt x="1390650" y="165100"/>
                    <a:pt x="1380490" y="168910"/>
                    <a:pt x="1371600" y="170180"/>
                  </a:cubicBezTo>
                  <a:cubicBezTo>
                    <a:pt x="1346200" y="172720"/>
                    <a:pt x="1320800" y="175260"/>
                    <a:pt x="1296670" y="177800"/>
                  </a:cubicBezTo>
                  <a:cubicBezTo>
                    <a:pt x="1296670" y="182880"/>
                    <a:pt x="1296670" y="185420"/>
                    <a:pt x="1295400" y="187960"/>
                  </a:cubicBezTo>
                  <a:cubicBezTo>
                    <a:pt x="1292860" y="185420"/>
                    <a:pt x="1290320" y="181610"/>
                    <a:pt x="1287780" y="176530"/>
                  </a:cubicBezTo>
                  <a:cubicBezTo>
                    <a:pt x="1282700" y="190500"/>
                    <a:pt x="1272540" y="181610"/>
                    <a:pt x="1264920" y="182880"/>
                  </a:cubicBezTo>
                  <a:cubicBezTo>
                    <a:pt x="1250950" y="185420"/>
                    <a:pt x="1235710" y="189230"/>
                    <a:pt x="1221740" y="190500"/>
                  </a:cubicBezTo>
                  <a:cubicBezTo>
                    <a:pt x="1196340" y="194310"/>
                    <a:pt x="1170940" y="196850"/>
                    <a:pt x="1145540" y="199390"/>
                  </a:cubicBezTo>
                  <a:cubicBezTo>
                    <a:pt x="1123950" y="201930"/>
                    <a:pt x="1102360" y="207010"/>
                    <a:pt x="1080770" y="210820"/>
                  </a:cubicBezTo>
                  <a:cubicBezTo>
                    <a:pt x="1043940" y="217170"/>
                    <a:pt x="1005840" y="220980"/>
                    <a:pt x="969010" y="227330"/>
                  </a:cubicBezTo>
                  <a:cubicBezTo>
                    <a:pt x="943610" y="231140"/>
                    <a:pt x="918210" y="237490"/>
                    <a:pt x="891540" y="241300"/>
                  </a:cubicBezTo>
                  <a:cubicBezTo>
                    <a:pt x="864870" y="246380"/>
                    <a:pt x="836930" y="250190"/>
                    <a:pt x="810260" y="255270"/>
                  </a:cubicBezTo>
                  <a:cubicBezTo>
                    <a:pt x="791210" y="259080"/>
                    <a:pt x="772160" y="264160"/>
                    <a:pt x="753110" y="267970"/>
                  </a:cubicBezTo>
                  <a:cubicBezTo>
                    <a:pt x="715010" y="274320"/>
                    <a:pt x="675640" y="280670"/>
                    <a:pt x="637540" y="287020"/>
                  </a:cubicBezTo>
                  <a:cubicBezTo>
                    <a:pt x="623570" y="289560"/>
                    <a:pt x="610870" y="294640"/>
                    <a:pt x="596900" y="297180"/>
                  </a:cubicBezTo>
                  <a:cubicBezTo>
                    <a:pt x="572770" y="302260"/>
                    <a:pt x="548640" y="304800"/>
                    <a:pt x="524510" y="309880"/>
                  </a:cubicBezTo>
                  <a:cubicBezTo>
                    <a:pt x="506730" y="313690"/>
                    <a:pt x="490220" y="320040"/>
                    <a:pt x="473710" y="322580"/>
                  </a:cubicBezTo>
                  <a:cubicBezTo>
                    <a:pt x="438150" y="330200"/>
                    <a:pt x="402590" y="335280"/>
                    <a:pt x="367030" y="341630"/>
                  </a:cubicBezTo>
                  <a:cubicBezTo>
                    <a:pt x="351790" y="344170"/>
                    <a:pt x="336550" y="349250"/>
                    <a:pt x="321310" y="353060"/>
                  </a:cubicBezTo>
                  <a:cubicBezTo>
                    <a:pt x="297180" y="359410"/>
                    <a:pt x="271780" y="364490"/>
                    <a:pt x="247650" y="370840"/>
                  </a:cubicBezTo>
                  <a:cubicBezTo>
                    <a:pt x="241300" y="372110"/>
                    <a:pt x="234950" y="375920"/>
                    <a:pt x="227330" y="377190"/>
                  </a:cubicBezTo>
                  <a:cubicBezTo>
                    <a:pt x="219710" y="378460"/>
                    <a:pt x="212090" y="378460"/>
                    <a:pt x="204470" y="379730"/>
                  </a:cubicBezTo>
                  <a:cubicBezTo>
                    <a:pt x="189230" y="383540"/>
                    <a:pt x="173990" y="387350"/>
                    <a:pt x="160020" y="391160"/>
                  </a:cubicBezTo>
                  <a:cubicBezTo>
                    <a:pt x="129540" y="398780"/>
                    <a:pt x="114300" y="401320"/>
                    <a:pt x="100330" y="408940"/>
                  </a:cubicBezTo>
                  <a:cubicBezTo>
                    <a:pt x="87630" y="415290"/>
                    <a:pt x="69850" y="414020"/>
                    <a:pt x="64770" y="434340"/>
                  </a:cubicBezTo>
                  <a:cubicBezTo>
                    <a:pt x="62230" y="440690"/>
                    <a:pt x="55880" y="444500"/>
                    <a:pt x="67310" y="447040"/>
                  </a:cubicBezTo>
                  <a:cubicBezTo>
                    <a:pt x="68580" y="447040"/>
                    <a:pt x="71120" y="450850"/>
                    <a:pt x="69850" y="452120"/>
                  </a:cubicBezTo>
                  <a:cubicBezTo>
                    <a:pt x="67310" y="459740"/>
                    <a:pt x="64770" y="467360"/>
                    <a:pt x="62230" y="477520"/>
                  </a:cubicBezTo>
                  <a:cubicBezTo>
                    <a:pt x="62230" y="477520"/>
                    <a:pt x="64770" y="478790"/>
                    <a:pt x="67310" y="481330"/>
                  </a:cubicBezTo>
                  <a:cubicBezTo>
                    <a:pt x="59690" y="488950"/>
                    <a:pt x="59690" y="516890"/>
                    <a:pt x="64770" y="525780"/>
                  </a:cubicBezTo>
                  <a:cubicBezTo>
                    <a:pt x="67310" y="530860"/>
                    <a:pt x="68580" y="537210"/>
                    <a:pt x="69850" y="543560"/>
                  </a:cubicBezTo>
                  <a:cubicBezTo>
                    <a:pt x="54610" y="547370"/>
                    <a:pt x="72390" y="556260"/>
                    <a:pt x="67310" y="561340"/>
                  </a:cubicBezTo>
                  <a:cubicBezTo>
                    <a:pt x="69850" y="561340"/>
                    <a:pt x="72390" y="561340"/>
                    <a:pt x="76200" y="562610"/>
                  </a:cubicBezTo>
                  <a:cubicBezTo>
                    <a:pt x="73660" y="566420"/>
                    <a:pt x="71120" y="568960"/>
                    <a:pt x="69850" y="570230"/>
                  </a:cubicBezTo>
                  <a:cubicBezTo>
                    <a:pt x="72390" y="572770"/>
                    <a:pt x="76200" y="574040"/>
                    <a:pt x="78740" y="576580"/>
                  </a:cubicBezTo>
                  <a:cubicBezTo>
                    <a:pt x="64770" y="595630"/>
                    <a:pt x="64770" y="604520"/>
                    <a:pt x="81280" y="621030"/>
                  </a:cubicBezTo>
                  <a:cubicBezTo>
                    <a:pt x="82550" y="622300"/>
                    <a:pt x="85090" y="624840"/>
                    <a:pt x="85090" y="626110"/>
                  </a:cubicBezTo>
                  <a:cubicBezTo>
                    <a:pt x="81280" y="640080"/>
                    <a:pt x="82550" y="652780"/>
                    <a:pt x="91440" y="664210"/>
                  </a:cubicBezTo>
                  <a:cubicBezTo>
                    <a:pt x="91440" y="664210"/>
                    <a:pt x="90170" y="668020"/>
                    <a:pt x="87630" y="670560"/>
                  </a:cubicBezTo>
                  <a:cubicBezTo>
                    <a:pt x="91440" y="669290"/>
                    <a:pt x="93980" y="668020"/>
                    <a:pt x="96520" y="668020"/>
                  </a:cubicBezTo>
                  <a:lnTo>
                    <a:pt x="92710" y="690880"/>
                  </a:lnTo>
                  <a:lnTo>
                    <a:pt x="106680" y="690880"/>
                  </a:lnTo>
                  <a:cubicBezTo>
                    <a:pt x="110490" y="695960"/>
                    <a:pt x="114300" y="699770"/>
                    <a:pt x="114300" y="701040"/>
                  </a:cubicBezTo>
                  <a:cubicBezTo>
                    <a:pt x="118110" y="697230"/>
                    <a:pt x="120650" y="695960"/>
                    <a:pt x="121920" y="694690"/>
                  </a:cubicBezTo>
                  <a:cubicBezTo>
                    <a:pt x="128270" y="704850"/>
                    <a:pt x="133350" y="712470"/>
                    <a:pt x="137160" y="720090"/>
                  </a:cubicBezTo>
                  <a:cubicBezTo>
                    <a:pt x="135890" y="728980"/>
                    <a:pt x="133350" y="736600"/>
                    <a:pt x="132080" y="741680"/>
                  </a:cubicBezTo>
                  <a:cubicBezTo>
                    <a:pt x="125730" y="741680"/>
                    <a:pt x="119380" y="740410"/>
                    <a:pt x="115570" y="742950"/>
                  </a:cubicBezTo>
                  <a:cubicBezTo>
                    <a:pt x="111760" y="745490"/>
                    <a:pt x="111760" y="751840"/>
                    <a:pt x="109220" y="755650"/>
                  </a:cubicBezTo>
                  <a:cubicBezTo>
                    <a:pt x="109220" y="756920"/>
                    <a:pt x="118110" y="773430"/>
                    <a:pt x="116840" y="774700"/>
                  </a:cubicBezTo>
                  <a:cubicBezTo>
                    <a:pt x="115570" y="783590"/>
                    <a:pt x="113030" y="792480"/>
                    <a:pt x="111760" y="802640"/>
                  </a:cubicBezTo>
                  <a:cubicBezTo>
                    <a:pt x="116840" y="806450"/>
                    <a:pt x="123190" y="811530"/>
                    <a:pt x="128270" y="815340"/>
                  </a:cubicBezTo>
                  <a:cubicBezTo>
                    <a:pt x="119380" y="820420"/>
                    <a:pt x="113030" y="825500"/>
                    <a:pt x="106680" y="829310"/>
                  </a:cubicBezTo>
                  <a:cubicBezTo>
                    <a:pt x="109220" y="830580"/>
                    <a:pt x="110490" y="831850"/>
                    <a:pt x="113030" y="833120"/>
                  </a:cubicBezTo>
                  <a:cubicBezTo>
                    <a:pt x="114300" y="838200"/>
                    <a:pt x="116840" y="843280"/>
                    <a:pt x="116840" y="848360"/>
                  </a:cubicBezTo>
                  <a:cubicBezTo>
                    <a:pt x="116840" y="853440"/>
                    <a:pt x="113030" y="862330"/>
                    <a:pt x="115570" y="863600"/>
                  </a:cubicBezTo>
                  <a:cubicBezTo>
                    <a:pt x="127000" y="869950"/>
                    <a:pt x="120650" y="889000"/>
                    <a:pt x="135890" y="891540"/>
                  </a:cubicBezTo>
                  <a:cubicBezTo>
                    <a:pt x="137160" y="891540"/>
                    <a:pt x="137160" y="894080"/>
                    <a:pt x="139700" y="896620"/>
                  </a:cubicBezTo>
                  <a:cubicBezTo>
                    <a:pt x="135890" y="896620"/>
                    <a:pt x="133350" y="896620"/>
                    <a:pt x="128270" y="897890"/>
                  </a:cubicBezTo>
                  <a:cubicBezTo>
                    <a:pt x="142240" y="908050"/>
                    <a:pt x="138430" y="916940"/>
                    <a:pt x="133350" y="924560"/>
                  </a:cubicBezTo>
                  <a:cubicBezTo>
                    <a:pt x="128270" y="925830"/>
                    <a:pt x="124460" y="927100"/>
                    <a:pt x="120650" y="928370"/>
                  </a:cubicBezTo>
                  <a:cubicBezTo>
                    <a:pt x="121920" y="930910"/>
                    <a:pt x="121920" y="932180"/>
                    <a:pt x="123190" y="934720"/>
                  </a:cubicBezTo>
                  <a:cubicBezTo>
                    <a:pt x="124460" y="935990"/>
                    <a:pt x="130810" y="952500"/>
                    <a:pt x="130810" y="955040"/>
                  </a:cubicBezTo>
                  <a:cubicBezTo>
                    <a:pt x="128270" y="961390"/>
                    <a:pt x="127000" y="967740"/>
                    <a:pt x="125730" y="974090"/>
                  </a:cubicBezTo>
                  <a:cubicBezTo>
                    <a:pt x="133350" y="974090"/>
                    <a:pt x="139700" y="975360"/>
                    <a:pt x="142240" y="975360"/>
                  </a:cubicBezTo>
                  <a:cubicBezTo>
                    <a:pt x="139700" y="976630"/>
                    <a:pt x="135890" y="979170"/>
                    <a:pt x="133350" y="980440"/>
                  </a:cubicBezTo>
                  <a:cubicBezTo>
                    <a:pt x="134620" y="982980"/>
                    <a:pt x="135890" y="985520"/>
                    <a:pt x="138430" y="986790"/>
                  </a:cubicBezTo>
                  <a:cubicBezTo>
                    <a:pt x="148590" y="985520"/>
                    <a:pt x="158750" y="984250"/>
                    <a:pt x="170180" y="982980"/>
                  </a:cubicBezTo>
                  <a:cubicBezTo>
                    <a:pt x="168910" y="989330"/>
                    <a:pt x="167640" y="994410"/>
                    <a:pt x="165100" y="999490"/>
                  </a:cubicBezTo>
                  <a:cubicBezTo>
                    <a:pt x="171450" y="999490"/>
                    <a:pt x="179070" y="1000760"/>
                    <a:pt x="185420" y="1000760"/>
                  </a:cubicBezTo>
                  <a:lnTo>
                    <a:pt x="185420" y="1007110"/>
                  </a:lnTo>
                  <a:cubicBezTo>
                    <a:pt x="176530" y="1008380"/>
                    <a:pt x="167640" y="1010920"/>
                    <a:pt x="160020" y="1012190"/>
                  </a:cubicBezTo>
                  <a:cubicBezTo>
                    <a:pt x="191770" y="1027430"/>
                    <a:pt x="220980" y="1013460"/>
                    <a:pt x="255270" y="1008380"/>
                  </a:cubicBezTo>
                  <a:cubicBezTo>
                    <a:pt x="261620" y="1014730"/>
                    <a:pt x="267970" y="1009650"/>
                    <a:pt x="273050" y="999490"/>
                  </a:cubicBezTo>
                  <a:cubicBezTo>
                    <a:pt x="279400" y="1008380"/>
                    <a:pt x="284480" y="1005840"/>
                    <a:pt x="297180" y="988060"/>
                  </a:cubicBezTo>
                  <a:cubicBezTo>
                    <a:pt x="298450" y="988060"/>
                    <a:pt x="299720" y="989330"/>
                    <a:pt x="300990" y="989330"/>
                  </a:cubicBezTo>
                  <a:cubicBezTo>
                    <a:pt x="299720" y="994410"/>
                    <a:pt x="297180" y="998220"/>
                    <a:pt x="295910" y="1003300"/>
                  </a:cubicBezTo>
                  <a:cubicBezTo>
                    <a:pt x="303530" y="1000760"/>
                    <a:pt x="309880" y="999490"/>
                    <a:pt x="317500" y="996950"/>
                  </a:cubicBezTo>
                  <a:lnTo>
                    <a:pt x="344170" y="993140"/>
                  </a:lnTo>
                  <a:cubicBezTo>
                    <a:pt x="358140" y="990600"/>
                    <a:pt x="372110" y="989330"/>
                    <a:pt x="384810" y="986790"/>
                  </a:cubicBezTo>
                  <a:cubicBezTo>
                    <a:pt x="389890" y="985520"/>
                    <a:pt x="394970" y="981710"/>
                    <a:pt x="400050" y="980440"/>
                  </a:cubicBezTo>
                  <a:cubicBezTo>
                    <a:pt x="405130" y="979170"/>
                    <a:pt x="412750" y="975360"/>
                    <a:pt x="415290" y="977900"/>
                  </a:cubicBezTo>
                  <a:cubicBezTo>
                    <a:pt x="425450" y="986790"/>
                    <a:pt x="434340" y="996950"/>
                    <a:pt x="444500" y="1005840"/>
                  </a:cubicBezTo>
                  <a:cubicBezTo>
                    <a:pt x="445770" y="1003300"/>
                    <a:pt x="447040" y="999490"/>
                    <a:pt x="447040" y="999490"/>
                  </a:cubicBezTo>
                  <a:cubicBezTo>
                    <a:pt x="455930" y="1002030"/>
                    <a:pt x="462280" y="1003300"/>
                    <a:pt x="471170" y="1005840"/>
                  </a:cubicBezTo>
                  <a:cubicBezTo>
                    <a:pt x="472440" y="1009650"/>
                    <a:pt x="474980" y="1014730"/>
                    <a:pt x="474980" y="1017270"/>
                  </a:cubicBezTo>
                  <a:cubicBezTo>
                    <a:pt x="488950" y="1018540"/>
                    <a:pt x="500380" y="1019810"/>
                    <a:pt x="510540" y="1021080"/>
                  </a:cubicBezTo>
                  <a:cubicBezTo>
                    <a:pt x="510540" y="1022350"/>
                    <a:pt x="511810" y="1023620"/>
                    <a:pt x="511810" y="1024890"/>
                  </a:cubicBezTo>
                  <a:lnTo>
                    <a:pt x="488950" y="1032510"/>
                  </a:lnTo>
                  <a:cubicBezTo>
                    <a:pt x="487680" y="1028700"/>
                    <a:pt x="486410" y="1027430"/>
                    <a:pt x="483870" y="1021080"/>
                  </a:cubicBezTo>
                  <a:cubicBezTo>
                    <a:pt x="485140" y="1035050"/>
                    <a:pt x="486410" y="1043940"/>
                    <a:pt x="486410" y="1055370"/>
                  </a:cubicBezTo>
                  <a:cubicBezTo>
                    <a:pt x="497840" y="1046480"/>
                    <a:pt x="513080" y="1056640"/>
                    <a:pt x="520700" y="1041400"/>
                  </a:cubicBezTo>
                  <a:cubicBezTo>
                    <a:pt x="520700" y="1040130"/>
                    <a:pt x="525780" y="1040130"/>
                    <a:pt x="527050" y="1041400"/>
                  </a:cubicBezTo>
                  <a:cubicBezTo>
                    <a:pt x="537210" y="1042670"/>
                    <a:pt x="547370" y="1043940"/>
                    <a:pt x="557530" y="1046480"/>
                  </a:cubicBezTo>
                  <a:cubicBezTo>
                    <a:pt x="556260" y="1043940"/>
                    <a:pt x="556260" y="1041400"/>
                    <a:pt x="554990" y="1038860"/>
                  </a:cubicBezTo>
                  <a:cubicBezTo>
                    <a:pt x="561340" y="1040130"/>
                    <a:pt x="566420" y="1041400"/>
                    <a:pt x="570230" y="1042670"/>
                  </a:cubicBezTo>
                  <a:cubicBezTo>
                    <a:pt x="570230" y="1043940"/>
                    <a:pt x="571500" y="1045210"/>
                    <a:pt x="571500" y="1046480"/>
                  </a:cubicBezTo>
                  <a:cubicBezTo>
                    <a:pt x="562610" y="1051560"/>
                    <a:pt x="553720" y="1057910"/>
                    <a:pt x="544830" y="1062990"/>
                  </a:cubicBezTo>
                  <a:cubicBezTo>
                    <a:pt x="530860" y="1071880"/>
                    <a:pt x="518160" y="1083310"/>
                    <a:pt x="504190" y="1087120"/>
                  </a:cubicBezTo>
                  <a:cubicBezTo>
                    <a:pt x="480060" y="1092200"/>
                    <a:pt x="455930" y="1101090"/>
                    <a:pt x="430530" y="1102360"/>
                  </a:cubicBezTo>
                  <a:lnTo>
                    <a:pt x="424180" y="1102360"/>
                  </a:lnTo>
                  <a:cubicBezTo>
                    <a:pt x="397510" y="1107440"/>
                    <a:pt x="372110" y="1112520"/>
                    <a:pt x="345440" y="1117600"/>
                  </a:cubicBezTo>
                  <a:cubicBezTo>
                    <a:pt x="341630" y="1118870"/>
                    <a:pt x="339090" y="1120140"/>
                    <a:pt x="335280" y="1120140"/>
                  </a:cubicBezTo>
                  <a:cubicBezTo>
                    <a:pt x="318770" y="1122680"/>
                    <a:pt x="302260" y="1123950"/>
                    <a:pt x="287020" y="1126490"/>
                  </a:cubicBezTo>
                  <a:cubicBezTo>
                    <a:pt x="270510" y="1130300"/>
                    <a:pt x="252730" y="1132840"/>
                    <a:pt x="236220" y="1139190"/>
                  </a:cubicBezTo>
                  <a:cubicBezTo>
                    <a:pt x="223520" y="1143000"/>
                    <a:pt x="207010" y="1141730"/>
                    <a:pt x="201930" y="1154430"/>
                  </a:cubicBezTo>
                  <a:cubicBezTo>
                    <a:pt x="196850" y="1154430"/>
                    <a:pt x="191770" y="1153160"/>
                    <a:pt x="189230" y="1154430"/>
                  </a:cubicBezTo>
                  <a:cubicBezTo>
                    <a:pt x="170180" y="1162050"/>
                    <a:pt x="151130" y="1169670"/>
                    <a:pt x="133350" y="1178560"/>
                  </a:cubicBezTo>
                  <a:cubicBezTo>
                    <a:pt x="127000" y="1183640"/>
                    <a:pt x="121920" y="1186180"/>
                    <a:pt x="119380" y="1191260"/>
                  </a:cubicBezTo>
                  <a:cubicBezTo>
                    <a:pt x="118110" y="1195070"/>
                    <a:pt x="121920" y="1201420"/>
                    <a:pt x="123190" y="1203960"/>
                  </a:cubicBezTo>
                  <a:cubicBezTo>
                    <a:pt x="120650" y="1205230"/>
                    <a:pt x="115570" y="1206500"/>
                    <a:pt x="115570" y="1207770"/>
                  </a:cubicBezTo>
                  <a:cubicBezTo>
                    <a:pt x="115570" y="1215390"/>
                    <a:pt x="115570" y="1223010"/>
                    <a:pt x="118110" y="1229360"/>
                  </a:cubicBezTo>
                  <a:cubicBezTo>
                    <a:pt x="121920" y="1238250"/>
                    <a:pt x="133350" y="1245870"/>
                    <a:pt x="120650" y="1257300"/>
                  </a:cubicBezTo>
                  <a:cubicBezTo>
                    <a:pt x="118110" y="1258570"/>
                    <a:pt x="120650" y="1264920"/>
                    <a:pt x="120650" y="1270000"/>
                  </a:cubicBezTo>
                  <a:cubicBezTo>
                    <a:pt x="124460" y="1268730"/>
                    <a:pt x="127000" y="1268730"/>
                    <a:pt x="130810" y="1268730"/>
                  </a:cubicBezTo>
                  <a:cubicBezTo>
                    <a:pt x="118110" y="1290320"/>
                    <a:pt x="118110" y="1297940"/>
                    <a:pt x="130810" y="1301750"/>
                  </a:cubicBezTo>
                  <a:cubicBezTo>
                    <a:pt x="130810" y="1309370"/>
                    <a:pt x="128270" y="1316990"/>
                    <a:pt x="130810" y="1322070"/>
                  </a:cubicBezTo>
                  <a:cubicBezTo>
                    <a:pt x="138430" y="1334770"/>
                    <a:pt x="148590" y="1347470"/>
                    <a:pt x="157480" y="1358900"/>
                  </a:cubicBezTo>
                  <a:cubicBezTo>
                    <a:pt x="156210" y="1360170"/>
                    <a:pt x="153670" y="1361440"/>
                    <a:pt x="152400" y="1361440"/>
                  </a:cubicBezTo>
                  <a:cubicBezTo>
                    <a:pt x="157480" y="1367790"/>
                    <a:pt x="162560" y="1374140"/>
                    <a:pt x="166370" y="1377950"/>
                  </a:cubicBezTo>
                  <a:cubicBezTo>
                    <a:pt x="161290" y="1385570"/>
                    <a:pt x="157480" y="1391920"/>
                    <a:pt x="152400" y="1398270"/>
                  </a:cubicBezTo>
                  <a:cubicBezTo>
                    <a:pt x="158750" y="1400810"/>
                    <a:pt x="162560" y="1402080"/>
                    <a:pt x="167640" y="1403350"/>
                  </a:cubicBezTo>
                  <a:cubicBezTo>
                    <a:pt x="158750" y="1405890"/>
                    <a:pt x="151130" y="1408430"/>
                    <a:pt x="139700" y="1413510"/>
                  </a:cubicBezTo>
                  <a:cubicBezTo>
                    <a:pt x="161290" y="1418590"/>
                    <a:pt x="162560" y="1433830"/>
                    <a:pt x="165100" y="1449070"/>
                  </a:cubicBezTo>
                  <a:cubicBezTo>
                    <a:pt x="165100" y="1450340"/>
                    <a:pt x="171450" y="1451610"/>
                    <a:pt x="175260" y="1452880"/>
                  </a:cubicBezTo>
                  <a:cubicBezTo>
                    <a:pt x="175260" y="1455420"/>
                    <a:pt x="172720" y="1459230"/>
                    <a:pt x="173990" y="1461770"/>
                  </a:cubicBezTo>
                  <a:cubicBezTo>
                    <a:pt x="179070" y="1468120"/>
                    <a:pt x="187960" y="1471930"/>
                    <a:pt x="189230" y="1479550"/>
                  </a:cubicBezTo>
                  <a:cubicBezTo>
                    <a:pt x="196850" y="1501140"/>
                    <a:pt x="210820" y="1497330"/>
                    <a:pt x="226060" y="1492250"/>
                  </a:cubicBezTo>
                  <a:lnTo>
                    <a:pt x="233680" y="1503680"/>
                  </a:lnTo>
                  <a:cubicBezTo>
                    <a:pt x="236220" y="1502410"/>
                    <a:pt x="238760" y="1499870"/>
                    <a:pt x="240030" y="1498600"/>
                  </a:cubicBezTo>
                  <a:cubicBezTo>
                    <a:pt x="241300" y="1506220"/>
                    <a:pt x="254000" y="1515110"/>
                    <a:pt x="257810" y="1510030"/>
                  </a:cubicBezTo>
                  <a:cubicBezTo>
                    <a:pt x="266700" y="1497330"/>
                    <a:pt x="276860" y="1504950"/>
                    <a:pt x="287020" y="1506220"/>
                  </a:cubicBezTo>
                  <a:cubicBezTo>
                    <a:pt x="292100" y="1507490"/>
                    <a:pt x="299720" y="1508760"/>
                    <a:pt x="302260" y="1506220"/>
                  </a:cubicBezTo>
                  <a:cubicBezTo>
                    <a:pt x="308610" y="1499870"/>
                    <a:pt x="327660" y="1506220"/>
                    <a:pt x="322580" y="1488440"/>
                  </a:cubicBezTo>
                  <a:cubicBezTo>
                    <a:pt x="321310" y="1484630"/>
                    <a:pt x="316230" y="1480820"/>
                    <a:pt x="311150" y="1477010"/>
                  </a:cubicBezTo>
                  <a:lnTo>
                    <a:pt x="347980" y="1477010"/>
                  </a:lnTo>
                  <a:cubicBezTo>
                    <a:pt x="349250" y="1480820"/>
                    <a:pt x="349250" y="1485900"/>
                    <a:pt x="350520" y="1489710"/>
                  </a:cubicBezTo>
                  <a:cubicBezTo>
                    <a:pt x="344170" y="1490980"/>
                    <a:pt x="337820" y="1492250"/>
                    <a:pt x="331470" y="1494790"/>
                  </a:cubicBezTo>
                  <a:cubicBezTo>
                    <a:pt x="331470" y="1496060"/>
                    <a:pt x="332740" y="1497330"/>
                    <a:pt x="332740" y="1499870"/>
                  </a:cubicBezTo>
                  <a:cubicBezTo>
                    <a:pt x="335280" y="1499870"/>
                    <a:pt x="339090" y="1498600"/>
                    <a:pt x="341630" y="1498600"/>
                  </a:cubicBezTo>
                  <a:cubicBezTo>
                    <a:pt x="351790" y="1502410"/>
                    <a:pt x="365760" y="1492250"/>
                    <a:pt x="374650" y="1504950"/>
                  </a:cubicBezTo>
                  <a:cubicBezTo>
                    <a:pt x="391160" y="1527810"/>
                    <a:pt x="420370" y="1534160"/>
                    <a:pt x="447040" y="1521460"/>
                  </a:cubicBezTo>
                  <a:cubicBezTo>
                    <a:pt x="449580" y="1520190"/>
                    <a:pt x="454660" y="1524000"/>
                    <a:pt x="458470" y="1525270"/>
                  </a:cubicBezTo>
                  <a:cubicBezTo>
                    <a:pt x="459740" y="1525270"/>
                    <a:pt x="459740" y="1525270"/>
                    <a:pt x="461010" y="1526540"/>
                  </a:cubicBezTo>
                  <a:cubicBezTo>
                    <a:pt x="462280" y="1524000"/>
                    <a:pt x="462280" y="1521460"/>
                    <a:pt x="462280" y="1522730"/>
                  </a:cubicBezTo>
                  <a:cubicBezTo>
                    <a:pt x="471170" y="1522730"/>
                    <a:pt x="480060" y="1525270"/>
                    <a:pt x="488950" y="1524000"/>
                  </a:cubicBezTo>
                  <a:cubicBezTo>
                    <a:pt x="502920" y="1522730"/>
                    <a:pt x="516890" y="1517650"/>
                    <a:pt x="530860" y="1516380"/>
                  </a:cubicBezTo>
                  <a:cubicBezTo>
                    <a:pt x="552450" y="1513840"/>
                    <a:pt x="574040" y="1513840"/>
                    <a:pt x="595630" y="1508760"/>
                  </a:cubicBezTo>
                  <a:cubicBezTo>
                    <a:pt x="604520" y="1506220"/>
                    <a:pt x="610870" y="1507490"/>
                    <a:pt x="617220" y="1510030"/>
                  </a:cubicBezTo>
                  <a:cubicBezTo>
                    <a:pt x="577850" y="1526540"/>
                    <a:pt x="538480" y="1543050"/>
                    <a:pt x="499110" y="1558290"/>
                  </a:cubicBezTo>
                  <a:cubicBezTo>
                    <a:pt x="499110" y="1559560"/>
                    <a:pt x="500380" y="1560830"/>
                    <a:pt x="500380" y="1562100"/>
                  </a:cubicBezTo>
                  <a:cubicBezTo>
                    <a:pt x="502920" y="1562100"/>
                    <a:pt x="505460" y="1563370"/>
                    <a:pt x="510540" y="1564640"/>
                  </a:cubicBezTo>
                  <a:cubicBezTo>
                    <a:pt x="501650" y="1568450"/>
                    <a:pt x="497840" y="1569720"/>
                    <a:pt x="491490" y="1572260"/>
                  </a:cubicBezTo>
                  <a:cubicBezTo>
                    <a:pt x="502920" y="1579880"/>
                    <a:pt x="487680" y="1588770"/>
                    <a:pt x="494030" y="1598930"/>
                  </a:cubicBezTo>
                  <a:cubicBezTo>
                    <a:pt x="499110" y="1609090"/>
                    <a:pt x="495300" y="1624330"/>
                    <a:pt x="518160" y="1620520"/>
                  </a:cubicBezTo>
                  <a:cubicBezTo>
                    <a:pt x="495300" y="1631950"/>
                    <a:pt x="494030" y="1648460"/>
                    <a:pt x="509270" y="1666240"/>
                  </a:cubicBezTo>
                  <a:cubicBezTo>
                    <a:pt x="511810" y="1668780"/>
                    <a:pt x="513080" y="1673860"/>
                    <a:pt x="511810" y="1676400"/>
                  </a:cubicBezTo>
                  <a:cubicBezTo>
                    <a:pt x="509270" y="1685290"/>
                    <a:pt x="505460" y="1692910"/>
                    <a:pt x="502920" y="1699260"/>
                  </a:cubicBezTo>
                  <a:cubicBezTo>
                    <a:pt x="494030" y="1699260"/>
                    <a:pt x="488950" y="1697990"/>
                    <a:pt x="483870" y="1697990"/>
                  </a:cubicBezTo>
                  <a:cubicBezTo>
                    <a:pt x="471170" y="1699260"/>
                    <a:pt x="458470" y="1701800"/>
                    <a:pt x="445770" y="1704340"/>
                  </a:cubicBezTo>
                  <a:cubicBezTo>
                    <a:pt x="405130" y="1711960"/>
                    <a:pt x="363220" y="1719580"/>
                    <a:pt x="322580" y="1727200"/>
                  </a:cubicBezTo>
                  <a:cubicBezTo>
                    <a:pt x="288290" y="1733550"/>
                    <a:pt x="255270" y="1746250"/>
                    <a:pt x="220980" y="1748790"/>
                  </a:cubicBezTo>
                  <a:cubicBezTo>
                    <a:pt x="196850" y="1750060"/>
                    <a:pt x="175260" y="1762760"/>
                    <a:pt x="152400" y="1764030"/>
                  </a:cubicBezTo>
                  <a:cubicBezTo>
                    <a:pt x="137160" y="1765300"/>
                    <a:pt x="121920" y="1771650"/>
                    <a:pt x="107950" y="1778000"/>
                  </a:cubicBezTo>
                  <a:cubicBezTo>
                    <a:pt x="100330" y="1780540"/>
                    <a:pt x="93980" y="1786890"/>
                    <a:pt x="87630" y="1790700"/>
                  </a:cubicBezTo>
                  <a:cubicBezTo>
                    <a:pt x="86360" y="1790700"/>
                    <a:pt x="82550" y="1789430"/>
                    <a:pt x="81280" y="1790700"/>
                  </a:cubicBezTo>
                  <a:cubicBezTo>
                    <a:pt x="71120" y="1795780"/>
                    <a:pt x="62230" y="1800860"/>
                    <a:pt x="52070" y="1804670"/>
                  </a:cubicBezTo>
                  <a:cubicBezTo>
                    <a:pt x="44450" y="1808480"/>
                    <a:pt x="38100" y="1812290"/>
                    <a:pt x="30480" y="1816100"/>
                  </a:cubicBezTo>
                  <a:cubicBezTo>
                    <a:pt x="30480" y="1817370"/>
                    <a:pt x="31750" y="1818640"/>
                    <a:pt x="31750" y="1819910"/>
                  </a:cubicBezTo>
                  <a:cubicBezTo>
                    <a:pt x="29210" y="1819910"/>
                    <a:pt x="25400" y="1818640"/>
                    <a:pt x="21590" y="1817370"/>
                  </a:cubicBezTo>
                  <a:cubicBezTo>
                    <a:pt x="22860" y="1824990"/>
                    <a:pt x="24130" y="1830070"/>
                    <a:pt x="25400" y="1836420"/>
                  </a:cubicBezTo>
                  <a:cubicBezTo>
                    <a:pt x="24130" y="1836420"/>
                    <a:pt x="24130" y="1836420"/>
                    <a:pt x="22860" y="1837690"/>
                  </a:cubicBezTo>
                  <a:cubicBezTo>
                    <a:pt x="21590" y="1835150"/>
                    <a:pt x="20320" y="1832610"/>
                    <a:pt x="19050" y="1831340"/>
                  </a:cubicBezTo>
                  <a:cubicBezTo>
                    <a:pt x="7620" y="1844040"/>
                    <a:pt x="0" y="1855470"/>
                    <a:pt x="17780" y="1863090"/>
                  </a:cubicBezTo>
                  <a:cubicBezTo>
                    <a:pt x="16510" y="1869440"/>
                    <a:pt x="16510" y="1874520"/>
                    <a:pt x="16510" y="1878330"/>
                  </a:cubicBezTo>
                  <a:lnTo>
                    <a:pt x="20320" y="1905000"/>
                  </a:lnTo>
                  <a:cubicBezTo>
                    <a:pt x="21590" y="1916430"/>
                    <a:pt x="19050" y="1927860"/>
                    <a:pt x="33020" y="1931671"/>
                  </a:cubicBezTo>
                  <a:cubicBezTo>
                    <a:pt x="29210" y="1938021"/>
                    <a:pt x="29210" y="1967231"/>
                    <a:pt x="34290" y="1968500"/>
                  </a:cubicBezTo>
                  <a:cubicBezTo>
                    <a:pt x="43180" y="1972310"/>
                    <a:pt x="45720" y="1983740"/>
                    <a:pt x="53340" y="1988821"/>
                  </a:cubicBezTo>
                  <a:cubicBezTo>
                    <a:pt x="54610" y="1990091"/>
                    <a:pt x="55880" y="1992631"/>
                    <a:pt x="55880" y="1992631"/>
                  </a:cubicBezTo>
                  <a:cubicBezTo>
                    <a:pt x="45720" y="2004060"/>
                    <a:pt x="60960" y="1998981"/>
                    <a:pt x="63500" y="2004060"/>
                  </a:cubicBezTo>
                  <a:cubicBezTo>
                    <a:pt x="60960" y="2010410"/>
                    <a:pt x="55880" y="2016760"/>
                    <a:pt x="54610" y="2024381"/>
                  </a:cubicBezTo>
                  <a:cubicBezTo>
                    <a:pt x="53340" y="2032001"/>
                    <a:pt x="54610" y="2038351"/>
                    <a:pt x="66040" y="2034541"/>
                  </a:cubicBezTo>
                  <a:cubicBezTo>
                    <a:pt x="64770" y="2045971"/>
                    <a:pt x="63500" y="2056131"/>
                    <a:pt x="62230" y="2067561"/>
                  </a:cubicBezTo>
                  <a:cubicBezTo>
                    <a:pt x="63500" y="2067561"/>
                    <a:pt x="64770" y="2066291"/>
                    <a:pt x="64770" y="2066291"/>
                  </a:cubicBezTo>
                  <a:cubicBezTo>
                    <a:pt x="68580" y="2075181"/>
                    <a:pt x="71120" y="2082801"/>
                    <a:pt x="74930" y="2090421"/>
                  </a:cubicBezTo>
                  <a:cubicBezTo>
                    <a:pt x="81280" y="2090421"/>
                    <a:pt x="87630" y="2091691"/>
                    <a:pt x="95250" y="2092960"/>
                  </a:cubicBezTo>
                  <a:lnTo>
                    <a:pt x="95250" y="2096771"/>
                  </a:lnTo>
                  <a:cubicBezTo>
                    <a:pt x="91440" y="2098041"/>
                    <a:pt x="87630" y="2099310"/>
                    <a:pt x="83820" y="2100581"/>
                  </a:cubicBezTo>
                  <a:cubicBezTo>
                    <a:pt x="85090" y="2101851"/>
                    <a:pt x="87630" y="2101851"/>
                    <a:pt x="87630" y="2101851"/>
                  </a:cubicBezTo>
                  <a:cubicBezTo>
                    <a:pt x="88900" y="2120901"/>
                    <a:pt x="105410" y="2118361"/>
                    <a:pt x="116840" y="2123441"/>
                  </a:cubicBezTo>
                  <a:cubicBezTo>
                    <a:pt x="121920" y="2125981"/>
                    <a:pt x="128270" y="2127251"/>
                    <a:pt x="132080" y="2125981"/>
                  </a:cubicBezTo>
                  <a:cubicBezTo>
                    <a:pt x="139700" y="2122171"/>
                    <a:pt x="144780" y="2123441"/>
                    <a:pt x="144780" y="2131060"/>
                  </a:cubicBezTo>
                  <a:cubicBezTo>
                    <a:pt x="144780" y="2134871"/>
                    <a:pt x="142240" y="2139950"/>
                    <a:pt x="140970" y="2142490"/>
                  </a:cubicBezTo>
                  <a:cubicBezTo>
                    <a:pt x="149860" y="2142490"/>
                    <a:pt x="163830" y="2146300"/>
                    <a:pt x="171450" y="2141220"/>
                  </a:cubicBezTo>
                  <a:cubicBezTo>
                    <a:pt x="189230" y="2129790"/>
                    <a:pt x="205740" y="2139950"/>
                    <a:pt x="222250" y="2136140"/>
                  </a:cubicBezTo>
                  <a:cubicBezTo>
                    <a:pt x="231140" y="2133600"/>
                    <a:pt x="238760" y="2133600"/>
                    <a:pt x="251460" y="2131060"/>
                  </a:cubicBezTo>
                  <a:cubicBezTo>
                    <a:pt x="257810" y="2136140"/>
                    <a:pt x="264160" y="2134871"/>
                    <a:pt x="265430" y="2128521"/>
                  </a:cubicBezTo>
                  <a:cubicBezTo>
                    <a:pt x="275590" y="2128521"/>
                    <a:pt x="284480" y="2128521"/>
                    <a:pt x="293370" y="2127250"/>
                  </a:cubicBezTo>
                  <a:cubicBezTo>
                    <a:pt x="307340" y="2124710"/>
                    <a:pt x="320040" y="2120900"/>
                    <a:pt x="334010" y="2119630"/>
                  </a:cubicBezTo>
                  <a:cubicBezTo>
                    <a:pt x="342900" y="2118360"/>
                    <a:pt x="353060" y="2120900"/>
                    <a:pt x="363220" y="2119630"/>
                  </a:cubicBezTo>
                  <a:cubicBezTo>
                    <a:pt x="368300" y="2118360"/>
                    <a:pt x="372110" y="2110740"/>
                    <a:pt x="377190" y="2106930"/>
                  </a:cubicBezTo>
                  <a:cubicBezTo>
                    <a:pt x="382270" y="2119630"/>
                    <a:pt x="392430" y="2120900"/>
                    <a:pt x="408940" y="2112010"/>
                  </a:cubicBezTo>
                  <a:cubicBezTo>
                    <a:pt x="402590" y="2106930"/>
                    <a:pt x="394970" y="2103120"/>
                    <a:pt x="388620" y="2099310"/>
                  </a:cubicBezTo>
                  <a:cubicBezTo>
                    <a:pt x="394970" y="2096770"/>
                    <a:pt x="400050" y="2092960"/>
                    <a:pt x="405130" y="2091690"/>
                  </a:cubicBezTo>
                  <a:cubicBezTo>
                    <a:pt x="410210" y="2091690"/>
                    <a:pt x="414020" y="2092960"/>
                    <a:pt x="417830" y="2092960"/>
                  </a:cubicBezTo>
                  <a:cubicBezTo>
                    <a:pt x="421640" y="2092960"/>
                    <a:pt x="425450" y="2092960"/>
                    <a:pt x="429260" y="2091690"/>
                  </a:cubicBezTo>
                  <a:cubicBezTo>
                    <a:pt x="433070" y="2090420"/>
                    <a:pt x="435610" y="2089150"/>
                    <a:pt x="438150" y="2086610"/>
                  </a:cubicBezTo>
                  <a:cubicBezTo>
                    <a:pt x="438150" y="2090420"/>
                    <a:pt x="439420" y="2095500"/>
                    <a:pt x="439420" y="2099310"/>
                  </a:cubicBezTo>
                  <a:cubicBezTo>
                    <a:pt x="439420" y="2103120"/>
                    <a:pt x="436880" y="2106930"/>
                    <a:pt x="435610" y="2110740"/>
                  </a:cubicBezTo>
                  <a:cubicBezTo>
                    <a:pt x="439420" y="2110740"/>
                    <a:pt x="443230" y="2110740"/>
                    <a:pt x="448310" y="2109470"/>
                  </a:cubicBezTo>
                  <a:cubicBezTo>
                    <a:pt x="453390" y="2117090"/>
                    <a:pt x="439420" y="2133600"/>
                    <a:pt x="458470" y="2134870"/>
                  </a:cubicBezTo>
                  <a:cubicBezTo>
                    <a:pt x="457200" y="2139950"/>
                    <a:pt x="455930" y="2143760"/>
                    <a:pt x="454660" y="2148840"/>
                  </a:cubicBezTo>
                  <a:cubicBezTo>
                    <a:pt x="462280" y="2148840"/>
                    <a:pt x="469900" y="2150110"/>
                    <a:pt x="481330" y="2151380"/>
                  </a:cubicBezTo>
                  <a:cubicBezTo>
                    <a:pt x="476250" y="2157730"/>
                    <a:pt x="472440" y="2162810"/>
                    <a:pt x="467360" y="2167890"/>
                  </a:cubicBezTo>
                  <a:cubicBezTo>
                    <a:pt x="471170" y="2166620"/>
                    <a:pt x="474980" y="2166620"/>
                    <a:pt x="482600" y="2165350"/>
                  </a:cubicBezTo>
                  <a:cubicBezTo>
                    <a:pt x="466090" y="2180590"/>
                    <a:pt x="483870" y="2181860"/>
                    <a:pt x="490220" y="2190750"/>
                  </a:cubicBezTo>
                  <a:cubicBezTo>
                    <a:pt x="494030" y="2180590"/>
                    <a:pt x="496570" y="2174240"/>
                    <a:pt x="497840" y="2169160"/>
                  </a:cubicBezTo>
                  <a:cubicBezTo>
                    <a:pt x="504190" y="2175510"/>
                    <a:pt x="511810" y="2183130"/>
                    <a:pt x="519430" y="2192020"/>
                  </a:cubicBezTo>
                  <a:cubicBezTo>
                    <a:pt x="520700" y="2192020"/>
                    <a:pt x="523240" y="2189480"/>
                    <a:pt x="524510" y="2190750"/>
                  </a:cubicBezTo>
                  <a:cubicBezTo>
                    <a:pt x="538480" y="2197100"/>
                    <a:pt x="544830" y="2190750"/>
                    <a:pt x="549910" y="2178050"/>
                  </a:cubicBezTo>
                  <a:cubicBezTo>
                    <a:pt x="551180" y="2175510"/>
                    <a:pt x="557530" y="2174240"/>
                    <a:pt x="558800" y="2172970"/>
                  </a:cubicBezTo>
                  <a:cubicBezTo>
                    <a:pt x="556260" y="2180590"/>
                    <a:pt x="552450" y="2188210"/>
                    <a:pt x="548640" y="2197100"/>
                  </a:cubicBezTo>
                  <a:cubicBezTo>
                    <a:pt x="533400" y="2199640"/>
                    <a:pt x="515620" y="2203450"/>
                    <a:pt x="497840" y="2207260"/>
                  </a:cubicBezTo>
                  <a:cubicBezTo>
                    <a:pt x="481330" y="2211070"/>
                    <a:pt x="464820" y="2217420"/>
                    <a:pt x="447040" y="2219960"/>
                  </a:cubicBezTo>
                  <a:cubicBezTo>
                    <a:pt x="422910" y="2223770"/>
                    <a:pt x="398780" y="2226310"/>
                    <a:pt x="373380" y="2230120"/>
                  </a:cubicBezTo>
                  <a:cubicBezTo>
                    <a:pt x="344170" y="2235200"/>
                    <a:pt x="314960" y="2240280"/>
                    <a:pt x="285750" y="2246630"/>
                  </a:cubicBezTo>
                  <a:cubicBezTo>
                    <a:pt x="261620" y="2251710"/>
                    <a:pt x="238760" y="2259330"/>
                    <a:pt x="214630" y="2264410"/>
                  </a:cubicBezTo>
                  <a:cubicBezTo>
                    <a:pt x="198120" y="2268220"/>
                    <a:pt x="181610" y="2269490"/>
                    <a:pt x="166370" y="2275840"/>
                  </a:cubicBezTo>
                  <a:cubicBezTo>
                    <a:pt x="151130" y="2282190"/>
                    <a:pt x="129540" y="2280920"/>
                    <a:pt x="124460" y="2302510"/>
                  </a:cubicBezTo>
                  <a:cubicBezTo>
                    <a:pt x="115570" y="2297430"/>
                    <a:pt x="109220" y="2299970"/>
                    <a:pt x="107950" y="2308860"/>
                  </a:cubicBezTo>
                  <a:cubicBezTo>
                    <a:pt x="107950" y="2311400"/>
                    <a:pt x="106680" y="2313940"/>
                    <a:pt x="104140" y="2313940"/>
                  </a:cubicBezTo>
                  <a:cubicBezTo>
                    <a:pt x="90170" y="2317750"/>
                    <a:pt x="93980" y="2325370"/>
                    <a:pt x="100330" y="2332990"/>
                  </a:cubicBezTo>
                  <a:cubicBezTo>
                    <a:pt x="107950" y="2341880"/>
                    <a:pt x="107950" y="2350770"/>
                    <a:pt x="106680" y="2360930"/>
                  </a:cubicBezTo>
                  <a:cubicBezTo>
                    <a:pt x="104140" y="2374900"/>
                    <a:pt x="101600" y="2390140"/>
                    <a:pt x="99060" y="2404110"/>
                  </a:cubicBezTo>
                  <a:cubicBezTo>
                    <a:pt x="99060" y="2407920"/>
                    <a:pt x="102870" y="2411730"/>
                    <a:pt x="105410" y="2415540"/>
                  </a:cubicBezTo>
                  <a:lnTo>
                    <a:pt x="109220" y="2423160"/>
                  </a:lnTo>
                  <a:lnTo>
                    <a:pt x="109220" y="2444750"/>
                  </a:lnTo>
                  <a:cubicBezTo>
                    <a:pt x="114300" y="2444750"/>
                    <a:pt x="120650" y="2443480"/>
                    <a:pt x="127000" y="2443480"/>
                  </a:cubicBezTo>
                  <a:cubicBezTo>
                    <a:pt x="127000" y="2443480"/>
                    <a:pt x="127000" y="2444750"/>
                    <a:pt x="128270" y="2444750"/>
                  </a:cubicBezTo>
                  <a:cubicBezTo>
                    <a:pt x="124460" y="2446020"/>
                    <a:pt x="121920" y="2447290"/>
                    <a:pt x="118110" y="2449830"/>
                  </a:cubicBezTo>
                  <a:cubicBezTo>
                    <a:pt x="125730" y="2458720"/>
                    <a:pt x="111760" y="2481580"/>
                    <a:pt x="142240" y="2476500"/>
                  </a:cubicBezTo>
                  <a:cubicBezTo>
                    <a:pt x="133350" y="2484120"/>
                    <a:pt x="128270" y="2489200"/>
                    <a:pt x="124460" y="2491740"/>
                  </a:cubicBezTo>
                  <a:cubicBezTo>
                    <a:pt x="127000" y="2498090"/>
                    <a:pt x="129540" y="2501900"/>
                    <a:pt x="130810" y="2505710"/>
                  </a:cubicBezTo>
                  <a:cubicBezTo>
                    <a:pt x="125730" y="2509520"/>
                    <a:pt x="121920" y="2513330"/>
                    <a:pt x="118110" y="2515870"/>
                  </a:cubicBezTo>
                  <a:cubicBezTo>
                    <a:pt x="123190" y="2520950"/>
                    <a:pt x="128270" y="2524760"/>
                    <a:pt x="130810" y="2528570"/>
                  </a:cubicBezTo>
                  <a:cubicBezTo>
                    <a:pt x="135890" y="2523490"/>
                    <a:pt x="140970" y="2518410"/>
                    <a:pt x="146050" y="2518410"/>
                  </a:cubicBezTo>
                  <a:cubicBezTo>
                    <a:pt x="151130" y="2518410"/>
                    <a:pt x="157480" y="2527300"/>
                    <a:pt x="163830" y="2532380"/>
                  </a:cubicBezTo>
                  <a:cubicBezTo>
                    <a:pt x="163830" y="2533650"/>
                    <a:pt x="160020" y="2534920"/>
                    <a:pt x="158750" y="2534920"/>
                  </a:cubicBezTo>
                  <a:cubicBezTo>
                    <a:pt x="149860" y="2524760"/>
                    <a:pt x="140970" y="2523490"/>
                    <a:pt x="132080" y="2534920"/>
                  </a:cubicBezTo>
                  <a:cubicBezTo>
                    <a:pt x="132080" y="2534920"/>
                    <a:pt x="130810" y="2534920"/>
                    <a:pt x="130810" y="2533650"/>
                  </a:cubicBezTo>
                  <a:cubicBezTo>
                    <a:pt x="130810" y="2532380"/>
                    <a:pt x="130810" y="2532380"/>
                    <a:pt x="129540" y="2531110"/>
                  </a:cubicBezTo>
                  <a:cubicBezTo>
                    <a:pt x="124460" y="2536190"/>
                    <a:pt x="125730" y="2540000"/>
                    <a:pt x="132080" y="2543810"/>
                  </a:cubicBezTo>
                  <a:cubicBezTo>
                    <a:pt x="140970" y="2548890"/>
                    <a:pt x="139700" y="2552700"/>
                    <a:pt x="134620" y="2559050"/>
                  </a:cubicBezTo>
                  <a:cubicBezTo>
                    <a:pt x="137160" y="2560320"/>
                    <a:pt x="140970" y="2562860"/>
                    <a:pt x="140970" y="2564130"/>
                  </a:cubicBezTo>
                  <a:cubicBezTo>
                    <a:pt x="140970" y="2570480"/>
                    <a:pt x="153670" y="2574290"/>
                    <a:pt x="143510" y="2581910"/>
                  </a:cubicBezTo>
                  <a:cubicBezTo>
                    <a:pt x="148590" y="2588260"/>
                    <a:pt x="151130" y="2594610"/>
                    <a:pt x="162560" y="2597150"/>
                  </a:cubicBezTo>
                  <a:cubicBezTo>
                    <a:pt x="172720" y="2599690"/>
                    <a:pt x="175260" y="2594610"/>
                    <a:pt x="181610" y="2593340"/>
                  </a:cubicBezTo>
                  <a:cubicBezTo>
                    <a:pt x="187960" y="2592070"/>
                    <a:pt x="195580" y="2595880"/>
                    <a:pt x="201930" y="2597150"/>
                  </a:cubicBezTo>
                  <a:cubicBezTo>
                    <a:pt x="204470" y="2597150"/>
                    <a:pt x="207010" y="2593340"/>
                    <a:pt x="207010" y="2592070"/>
                  </a:cubicBezTo>
                  <a:cubicBezTo>
                    <a:pt x="215900" y="2593340"/>
                    <a:pt x="224790" y="2595880"/>
                    <a:pt x="232410" y="2594610"/>
                  </a:cubicBezTo>
                  <a:cubicBezTo>
                    <a:pt x="243840" y="2593340"/>
                    <a:pt x="250190" y="2597150"/>
                    <a:pt x="251460" y="2607310"/>
                  </a:cubicBezTo>
                  <a:cubicBezTo>
                    <a:pt x="252730" y="2618740"/>
                    <a:pt x="259080" y="2620010"/>
                    <a:pt x="267970" y="2618740"/>
                  </a:cubicBezTo>
                  <a:cubicBezTo>
                    <a:pt x="275590" y="2617470"/>
                    <a:pt x="281940" y="2614930"/>
                    <a:pt x="289560" y="2613660"/>
                  </a:cubicBezTo>
                  <a:cubicBezTo>
                    <a:pt x="285750" y="2609850"/>
                    <a:pt x="280670" y="2606040"/>
                    <a:pt x="274320" y="2600960"/>
                  </a:cubicBezTo>
                  <a:cubicBezTo>
                    <a:pt x="280670" y="2599690"/>
                    <a:pt x="287020" y="2597150"/>
                    <a:pt x="292100" y="2597150"/>
                  </a:cubicBezTo>
                  <a:cubicBezTo>
                    <a:pt x="302260" y="2595880"/>
                    <a:pt x="311150" y="2594610"/>
                    <a:pt x="321310" y="2594610"/>
                  </a:cubicBezTo>
                  <a:cubicBezTo>
                    <a:pt x="325120" y="2594610"/>
                    <a:pt x="328930" y="2597150"/>
                    <a:pt x="332740" y="2600960"/>
                  </a:cubicBezTo>
                  <a:cubicBezTo>
                    <a:pt x="316230" y="2600960"/>
                    <a:pt x="300990" y="2600960"/>
                    <a:pt x="289560" y="2613660"/>
                  </a:cubicBezTo>
                  <a:cubicBezTo>
                    <a:pt x="293370" y="2614930"/>
                    <a:pt x="298450" y="2616200"/>
                    <a:pt x="302260" y="2616200"/>
                  </a:cubicBezTo>
                  <a:cubicBezTo>
                    <a:pt x="323850" y="2614930"/>
                    <a:pt x="346710" y="2613660"/>
                    <a:pt x="368300" y="2612390"/>
                  </a:cubicBezTo>
                  <a:cubicBezTo>
                    <a:pt x="389890" y="2611120"/>
                    <a:pt x="410210" y="2608580"/>
                    <a:pt x="433070" y="2607310"/>
                  </a:cubicBezTo>
                  <a:cubicBezTo>
                    <a:pt x="439420" y="2633980"/>
                    <a:pt x="445770" y="2659380"/>
                    <a:pt x="450850" y="2684780"/>
                  </a:cubicBezTo>
                  <a:cubicBezTo>
                    <a:pt x="448310" y="2686050"/>
                    <a:pt x="445770" y="2687320"/>
                    <a:pt x="443230" y="2687320"/>
                  </a:cubicBezTo>
                  <a:cubicBezTo>
                    <a:pt x="447040" y="2692400"/>
                    <a:pt x="452120" y="2697480"/>
                    <a:pt x="453390" y="2702560"/>
                  </a:cubicBezTo>
                  <a:cubicBezTo>
                    <a:pt x="454660" y="2710180"/>
                    <a:pt x="453390" y="2717800"/>
                    <a:pt x="453390" y="2722880"/>
                  </a:cubicBezTo>
                  <a:cubicBezTo>
                    <a:pt x="462280" y="2725420"/>
                    <a:pt x="467360" y="2726690"/>
                    <a:pt x="473710" y="2727960"/>
                  </a:cubicBezTo>
                  <a:cubicBezTo>
                    <a:pt x="472440" y="2727960"/>
                    <a:pt x="471170" y="2729230"/>
                    <a:pt x="468630" y="2729230"/>
                  </a:cubicBezTo>
                  <a:cubicBezTo>
                    <a:pt x="469900" y="2738120"/>
                    <a:pt x="472440" y="2748280"/>
                    <a:pt x="473710" y="2760980"/>
                  </a:cubicBezTo>
                  <a:lnTo>
                    <a:pt x="494030" y="2760980"/>
                  </a:lnTo>
                  <a:cubicBezTo>
                    <a:pt x="497840" y="2760980"/>
                    <a:pt x="501650" y="2763520"/>
                    <a:pt x="502920" y="2764790"/>
                  </a:cubicBezTo>
                  <a:cubicBezTo>
                    <a:pt x="508000" y="2780030"/>
                    <a:pt x="519430" y="2785110"/>
                    <a:pt x="534670" y="2781300"/>
                  </a:cubicBezTo>
                  <a:cubicBezTo>
                    <a:pt x="541020" y="2780030"/>
                    <a:pt x="548640" y="2780030"/>
                    <a:pt x="554990" y="2780030"/>
                  </a:cubicBezTo>
                  <a:lnTo>
                    <a:pt x="570230" y="2780030"/>
                  </a:lnTo>
                  <a:cubicBezTo>
                    <a:pt x="575310" y="2780030"/>
                    <a:pt x="580390" y="2778760"/>
                    <a:pt x="585470" y="2777490"/>
                  </a:cubicBezTo>
                  <a:cubicBezTo>
                    <a:pt x="586740" y="2773680"/>
                    <a:pt x="586740" y="2769870"/>
                    <a:pt x="588010" y="2764790"/>
                  </a:cubicBezTo>
                  <a:cubicBezTo>
                    <a:pt x="591820" y="2764790"/>
                    <a:pt x="594360" y="2763520"/>
                    <a:pt x="598170" y="2763520"/>
                  </a:cubicBezTo>
                  <a:cubicBezTo>
                    <a:pt x="622300" y="2760980"/>
                    <a:pt x="647700" y="2757170"/>
                    <a:pt x="673100" y="2754630"/>
                  </a:cubicBezTo>
                  <a:cubicBezTo>
                    <a:pt x="673100" y="2754630"/>
                    <a:pt x="674370" y="2757170"/>
                    <a:pt x="675640" y="2760980"/>
                  </a:cubicBezTo>
                  <a:cubicBezTo>
                    <a:pt x="671830" y="2762250"/>
                    <a:pt x="669290" y="2763520"/>
                    <a:pt x="666750" y="2764790"/>
                  </a:cubicBezTo>
                  <a:cubicBezTo>
                    <a:pt x="676910" y="2774950"/>
                    <a:pt x="690880" y="2776220"/>
                    <a:pt x="699770" y="2768600"/>
                  </a:cubicBezTo>
                  <a:cubicBezTo>
                    <a:pt x="694690" y="2764790"/>
                    <a:pt x="690880" y="2762250"/>
                    <a:pt x="684530" y="2758440"/>
                  </a:cubicBezTo>
                  <a:lnTo>
                    <a:pt x="688340" y="2754630"/>
                  </a:lnTo>
                  <a:lnTo>
                    <a:pt x="698500" y="2754630"/>
                  </a:lnTo>
                  <a:lnTo>
                    <a:pt x="698500" y="2753360"/>
                  </a:lnTo>
                  <a:cubicBezTo>
                    <a:pt x="703580" y="2754630"/>
                    <a:pt x="707390" y="2757170"/>
                    <a:pt x="712470" y="2753360"/>
                  </a:cubicBezTo>
                  <a:lnTo>
                    <a:pt x="717550" y="2753360"/>
                  </a:lnTo>
                  <a:lnTo>
                    <a:pt x="762000" y="2755900"/>
                  </a:lnTo>
                  <a:cubicBezTo>
                    <a:pt x="767080" y="2755900"/>
                    <a:pt x="769620" y="2754630"/>
                    <a:pt x="772160" y="2752090"/>
                  </a:cubicBezTo>
                  <a:cubicBezTo>
                    <a:pt x="778510" y="2762250"/>
                    <a:pt x="783590" y="2771140"/>
                    <a:pt x="789940" y="2782570"/>
                  </a:cubicBezTo>
                  <a:cubicBezTo>
                    <a:pt x="788670" y="2782570"/>
                    <a:pt x="786130" y="2783840"/>
                    <a:pt x="783590" y="2783840"/>
                  </a:cubicBezTo>
                  <a:cubicBezTo>
                    <a:pt x="800100" y="2810510"/>
                    <a:pt x="810260" y="2838450"/>
                    <a:pt x="795020" y="2868930"/>
                  </a:cubicBezTo>
                  <a:cubicBezTo>
                    <a:pt x="796290" y="2879090"/>
                    <a:pt x="798830" y="2889250"/>
                    <a:pt x="800100" y="2901950"/>
                  </a:cubicBezTo>
                  <a:lnTo>
                    <a:pt x="812800" y="2901950"/>
                  </a:lnTo>
                  <a:cubicBezTo>
                    <a:pt x="810260" y="2908300"/>
                    <a:pt x="807720" y="2912110"/>
                    <a:pt x="806450" y="2915920"/>
                  </a:cubicBezTo>
                  <a:cubicBezTo>
                    <a:pt x="806450" y="2922270"/>
                    <a:pt x="820420" y="2924810"/>
                    <a:pt x="810260" y="2933700"/>
                  </a:cubicBezTo>
                  <a:lnTo>
                    <a:pt x="812800" y="2938780"/>
                  </a:lnTo>
                  <a:cubicBezTo>
                    <a:pt x="825500" y="2955290"/>
                    <a:pt x="839470" y="2970530"/>
                    <a:pt x="853440" y="2989580"/>
                  </a:cubicBezTo>
                  <a:cubicBezTo>
                    <a:pt x="843280" y="2994660"/>
                    <a:pt x="834390" y="2999740"/>
                    <a:pt x="822960" y="3004820"/>
                  </a:cubicBezTo>
                  <a:cubicBezTo>
                    <a:pt x="834390" y="3006090"/>
                    <a:pt x="835660" y="3012440"/>
                    <a:pt x="831850" y="3021330"/>
                  </a:cubicBezTo>
                  <a:cubicBezTo>
                    <a:pt x="830580" y="3023870"/>
                    <a:pt x="833120" y="3030220"/>
                    <a:pt x="834390" y="3031490"/>
                  </a:cubicBezTo>
                  <a:cubicBezTo>
                    <a:pt x="848360" y="3035300"/>
                    <a:pt x="861060" y="3049270"/>
                    <a:pt x="877570" y="3044190"/>
                  </a:cubicBezTo>
                  <a:cubicBezTo>
                    <a:pt x="877570" y="3046730"/>
                    <a:pt x="876300" y="3050540"/>
                    <a:pt x="875030" y="3051810"/>
                  </a:cubicBezTo>
                  <a:cubicBezTo>
                    <a:pt x="864870" y="3056890"/>
                    <a:pt x="854710" y="3060700"/>
                    <a:pt x="844550" y="3065780"/>
                  </a:cubicBezTo>
                  <a:lnTo>
                    <a:pt x="859790" y="3073400"/>
                  </a:lnTo>
                  <a:cubicBezTo>
                    <a:pt x="862330" y="3069590"/>
                    <a:pt x="863600" y="3065780"/>
                    <a:pt x="866140" y="3061970"/>
                  </a:cubicBezTo>
                  <a:cubicBezTo>
                    <a:pt x="873760" y="3065780"/>
                    <a:pt x="880110" y="3068320"/>
                    <a:pt x="887730" y="3072130"/>
                  </a:cubicBezTo>
                  <a:cubicBezTo>
                    <a:pt x="883919" y="3074670"/>
                    <a:pt x="881380" y="3075940"/>
                    <a:pt x="878840" y="3077210"/>
                  </a:cubicBezTo>
                  <a:cubicBezTo>
                    <a:pt x="881380" y="3078480"/>
                    <a:pt x="883920" y="3081020"/>
                    <a:pt x="887730" y="3082290"/>
                  </a:cubicBezTo>
                  <a:cubicBezTo>
                    <a:pt x="891539" y="3083560"/>
                    <a:pt x="895349" y="3082290"/>
                    <a:pt x="897890" y="3083560"/>
                  </a:cubicBezTo>
                  <a:cubicBezTo>
                    <a:pt x="904240" y="3077210"/>
                    <a:pt x="909320" y="3069590"/>
                    <a:pt x="915670" y="3065780"/>
                  </a:cubicBezTo>
                  <a:cubicBezTo>
                    <a:pt x="923290" y="3061970"/>
                    <a:pt x="1130300" y="3040380"/>
                    <a:pt x="1137920" y="3039110"/>
                  </a:cubicBezTo>
                  <a:cubicBezTo>
                    <a:pt x="1148080" y="3037840"/>
                    <a:pt x="1159510" y="3039110"/>
                    <a:pt x="1169670" y="3040380"/>
                  </a:cubicBezTo>
                  <a:lnTo>
                    <a:pt x="1143000" y="3051810"/>
                  </a:lnTo>
                  <a:lnTo>
                    <a:pt x="1146810" y="3059430"/>
                  </a:lnTo>
                  <a:cubicBezTo>
                    <a:pt x="1159510" y="3058160"/>
                    <a:pt x="1169670" y="3058160"/>
                    <a:pt x="1179830" y="3055620"/>
                  </a:cubicBezTo>
                  <a:cubicBezTo>
                    <a:pt x="1186180" y="3054350"/>
                    <a:pt x="1196340" y="3055620"/>
                    <a:pt x="1197610" y="3045460"/>
                  </a:cubicBezTo>
                  <a:cubicBezTo>
                    <a:pt x="1206500" y="3051810"/>
                    <a:pt x="1215390" y="3053080"/>
                    <a:pt x="1226820" y="3048000"/>
                  </a:cubicBezTo>
                  <a:cubicBezTo>
                    <a:pt x="1233170" y="3045460"/>
                    <a:pt x="1240790" y="3045460"/>
                    <a:pt x="1247140" y="3044190"/>
                  </a:cubicBezTo>
                  <a:cubicBezTo>
                    <a:pt x="1262380" y="3042920"/>
                    <a:pt x="1277620" y="3041650"/>
                    <a:pt x="1292860" y="3039110"/>
                  </a:cubicBezTo>
                  <a:lnTo>
                    <a:pt x="1308100" y="3039110"/>
                  </a:lnTo>
                  <a:cubicBezTo>
                    <a:pt x="1309370" y="3036570"/>
                    <a:pt x="1309370" y="3032760"/>
                    <a:pt x="1309370" y="3032760"/>
                  </a:cubicBezTo>
                  <a:cubicBezTo>
                    <a:pt x="1323340" y="3032760"/>
                    <a:pt x="1334770" y="3034030"/>
                    <a:pt x="1347470" y="3034030"/>
                  </a:cubicBezTo>
                  <a:cubicBezTo>
                    <a:pt x="1361440" y="3034030"/>
                    <a:pt x="1367790" y="3025140"/>
                    <a:pt x="1362710" y="3011170"/>
                  </a:cubicBezTo>
                  <a:cubicBezTo>
                    <a:pt x="1366520" y="3011170"/>
                    <a:pt x="1371599" y="3012440"/>
                    <a:pt x="1374140" y="3012440"/>
                  </a:cubicBezTo>
                  <a:cubicBezTo>
                    <a:pt x="1375410" y="3017520"/>
                    <a:pt x="1374140" y="3023870"/>
                    <a:pt x="1376680" y="3025140"/>
                  </a:cubicBezTo>
                  <a:cubicBezTo>
                    <a:pt x="1380490" y="3027680"/>
                    <a:pt x="1386840" y="3027680"/>
                    <a:pt x="1391919" y="3026410"/>
                  </a:cubicBezTo>
                  <a:cubicBezTo>
                    <a:pt x="1398269" y="3025140"/>
                    <a:pt x="1405889" y="3018790"/>
                    <a:pt x="1408430" y="3021330"/>
                  </a:cubicBezTo>
                  <a:cubicBezTo>
                    <a:pt x="1421130" y="3031490"/>
                    <a:pt x="1430019" y="3022600"/>
                    <a:pt x="1436369" y="3017520"/>
                  </a:cubicBezTo>
                  <a:cubicBezTo>
                    <a:pt x="1441449" y="3018790"/>
                    <a:pt x="1443989" y="3022600"/>
                    <a:pt x="1446530" y="3021330"/>
                  </a:cubicBezTo>
                  <a:cubicBezTo>
                    <a:pt x="1452880" y="3020060"/>
                    <a:pt x="1460499" y="3018790"/>
                    <a:pt x="1466849" y="3017520"/>
                  </a:cubicBezTo>
                  <a:cubicBezTo>
                    <a:pt x="1480819" y="3013710"/>
                    <a:pt x="1496060" y="3011170"/>
                    <a:pt x="1510030" y="3011170"/>
                  </a:cubicBezTo>
                  <a:cubicBezTo>
                    <a:pt x="1529080" y="3009900"/>
                    <a:pt x="1546860" y="3004820"/>
                    <a:pt x="1565910" y="3003550"/>
                  </a:cubicBezTo>
                  <a:cubicBezTo>
                    <a:pt x="1574799" y="3002280"/>
                    <a:pt x="1583690" y="3004820"/>
                    <a:pt x="1592580" y="3006090"/>
                  </a:cubicBezTo>
                  <a:cubicBezTo>
                    <a:pt x="1595119" y="3006090"/>
                    <a:pt x="1598930" y="3006090"/>
                    <a:pt x="1598930" y="3004820"/>
                  </a:cubicBezTo>
                  <a:cubicBezTo>
                    <a:pt x="1598930" y="2992120"/>
                    <a:pt x="1619249" y="2998470"/>
                    <a:pt x="1616710" y="2984500"/>
                  </a:cubicBezTo>
                  <a:cubicBezTo>
                    <a:pt x="1619249" y="2985770"/>
                    <a:pt x="1621790" y="2985770"/>
                    <a:pt x="1623060" y="2988310"/>
                  </a:cubicBezTo>
                  <a:cubicBezTo>
                    <a:pt x="1626870" y="2992120"/>
                    <a:pt x="1629410" y="2995930"/>
                    <a:pt x="1633220" y="2999740"/>
                  </a:cubicBezTo>
                  <a:cubicBezTo>
                    <a:pt x="1633220" y="2994660"/>
                    <a:pt x="1633220" y="2990850"/>
                    <a:pt x="1631950" y="2985770"/>
                  </a:cubicBezTo>
                  <a:cubicBezTo>
                    <a:pt x="1644650" y="2992120"/>
                    <a:pt x="1657350" y="2998470"/>
                    <a:pt x="1666240" y="3003550"/>
                  </a:cubicBezTo>
                  <a:cubicBezTo>
                    <a:pt x="1675130" y="2997200"/>
                    <a:pt x="1682750" y="2994660"/>
                    <a:pt x="1687830" y="2988310"/>
                  </a:cubicBezTo>
                  <a:cubicBezTo>
                    <a:pt x="1692909" y="2980690"/>
                    <a:pt x="1691640" y="2979420"/>
                    <a:pt x="1700530" y="2985770"/>
                  </a:cubicBezTo>
                  <a:cubicBezTo>
                    <a:pt x="1699259" y="2987040"/>
                    <a:pt x="1696719" y="2988310"/>
                    <a:pt x="1694180" y="2990850"/>
                  </a:cubicBezTo>
                  <a:cubicBezTo>
                    <a:pt x="1709419" y="2987040"/>
                    <a:pt x="1723390" y="2979420"/>
                    <a:pt x="1738630" y="2980690"/>
                  </a:cubicBezTo>
                  <a:cubicBezTo>
                    <a:pt x="1753869" y="2980690"/>
                    <a:pt x="1769109" y="2983230"/>
                    <a:pt x="1783080" y="2974340"/>
                  </a:cubicBezTo>
                  <a:cubicBezTo>
                    <a:pt x="1784350" y="2978150"/>
                    <a:pt x="1784350" y="2981960"/>
                    <a:pt x="1786890" y="2983230"/>
                  </a:cubicBezTo>
                  <a:cubicBezTo>
                    <a:pt x="1790700" y="2985770"/>
                    <a:pt x="1797050" y="2987040"/>
                    <a:pt x="1798319" y="2985770"/>
                  </a:cubicBezTo>
                  <a:cubicBezTo>
                    <a:pt x="1805940" y="2974340"/>
                    <a:pt x="1818640" y="2975610"/>
                    <a:pt x="1826259" y="2981960"/>
                  </a:cubicBezTo>
                  <a:cubicBezTo>
                    <a:pt x="1836419" y="2989580"/>
                    <a:pt x="1842769" y="2983230"/>
                    <a:pt x="1851659" y="2981960"/>
                  </a:cubicBezTo>
                  <a:cubicBezTo>
                    <a:pt x="1844039" y="2978150"/>
                    <a:pt x="1837689" y="2974340"/>
                    <a:pt x="1831339" y="2971800"/>
                  </a:cubicBezTo>
                  <a:cubicBezTo>
                    <a:pt x="1832609" y="2970530"/>
                    <a:pt x="1832609" y="2969260"/>
                    <a:pt x="1833879" y="2967990"/>
                  </a:cubicBezTo>
                  <a:cubicBezTo>
                    <a:pt x="1837689" y="2969260"/>
                    <a:pt x="1842769" y="2970530"/>
                    <a:pt x="1846579" y="2973070"/>
                  </a:cubicBezTo>
                  <a:cubicBezTo>
                    <a:pt x="1847849" y="2967990"/>
                    <a:pt x="1850389" y="2964180"/>
                    <a:pt x="1851659" y="2960370"/>
                  </a:cubicBezTo>
                  <a:cubicBezTo>
                    <a:pt x="1864359" y="2966720"/>
                    <a:pt x="1875789" y="2971799"/>
                    <a:pt x="1889759" y="2962909"/>
                  </a:cubicBezTo>
                  <a:cubicBezTo>
                    <a:pt x="1892299" y="2961639"/>
                    <a:pt x="1902459" y="2954020"/>
                    <a:pt x="1899919" y="2966720"/>
                  </a:cubicBezTo>
                  <a:cubicBezTo>
                    <a:pt x="1893569" y="2970530"/>
                    <a:pt x="1887219" y="2974340"/>
                    <a:pt x="1880869" y="2976880"/>
                  </a:cubicBezTo>
                  <a:cubicBezTo>
                    <a:pt x="1880869" y="2978150"/>
                    <a:pt x="1882139" y="2978150"/>
                    <a:pt x="1882139" y="2979420"/>
                  </a:cubicBezTo>
                  <a:cubicBezTo>
                    <a:pt x="1889759" y="2978149"/>
                    <a:pt x="1898649" y="2976880"/>
                    <a:pt x="1907539" y="2975609"/>
                  </a:cubicBezTo>
                  <a:cubicBezTo>
                    <a:pt x="1904999" y="2971799"/>
                    <a:pt x="1903729" y="2969259"/>
                    <a:pt x="1902459" y="2966720"/>
                  </a:cubicBezTo>
                  <a:cubicBezTo>
                    <a:pt x="1911349" y="2967990"/>
                    <a:pt x="1921509" y="2969259"/>
                    <a:pt x="1930399" y="2967990"/>
                  </a:cubicBezTo>
                  <a:cubicBezTo>
                    <a:pt x="1949449" y="2966720"/>
                    <a:pt x="1963419" y="2947670"/>
                    <a:pt x="1986279" y="2955290"/>
                  </a:cubicBezTo>
                  <a:cubicBezTo>
                    <a:pt x="1993899" y="2957830"/>
                    <a:pt x="2011679" y="2955290"/>
                    <a:pt x="2012949" y="2938780"/>
                  </a:cubicBezTo>
                  <a:cubicBezTo>
                    <a:pt x="2012949" y="2942590"/>
                    <a:pt x="2012949" y="2947670"/>
                    <a:pt x="2014219" y="2950209"/>
                  </a:cubicBezTo>
                  <a:cubicBezTo>
                    <a:pt x="2026919" y="2946399"/>
                    <a:pt x="2038349" y="2942589"/>
                    <a:pt x="2051049" y="2938780"/>
                  </a:cubicBezTo>
                  <a:cubicBezTo>
                    <a:pt x="2051049" y="2940050"/>
                    <a:pt x="2048509" y="2943859"/>
                    <a:pt x="2049779" y="2946400"/>
                  </a:cubicBezTo>
                  <a:cubicBezTo>
                    <a:pt x="2049779" y="2950210"/>
                    <a:pt x="2052319" y="2954020"/>
                    <a:pt x="2054859" y="2956560"/>
                  </a:cubicBezTo>
                  <a:cubicBezTo>
                    <a:pt x="2056129" y="2957830"/>
                    <a:pt x="2062479" y="2956560"/>
                    <a:pt x="2062479" y="2955290"/>
                  </a:cubicBezTo>
                  <a:cubicBezTo>
                    <a:pt x="2065019" y="2943860"/>
                    <a:pt x="2073909" y="2945130"/>
                    <a:pt x="2082799" y="2945130"/>
                  </a:cubicBezTo>
                  <a:cubicBezTo>
                    <a:pt x="2090419" y="2945130"/>
                    <a:pt x="2099309" y="2943859"/>
                    <a:pt x="2108199" y="2942590"/>
                  </a:cubicBezTo>
                  <a:cubicBezTo>
                    <a:pt x="2112009" y="2936240"/>
                    <a:pt x="2114549" y="2926080"/>
                    <a:pt x="2127249" y="2938780"/>
                  </a:cubicBezTo>
                  <a:cubicBezTo>
                    <a:pt x="2132329" y="2943859"/>
                    <a:pt x="2145029" y="2942590"/>
                    <a:pt x="2146299" y="2932430"/>
                  </a:cubicBezTo>
                  <a:lnTo>
                    <a:pt x="2199639" y="2932430"/>
                  </a:lnTo>
                  <a:lnTo>
                    <a:pt x="2199639" y="2934970"/>
                  </a:lnTo>
                  <a:cubicBezTo>
                    <a:pt x="2205989" y="2933699"/>
                    <a:pt x="2212339" y="2931159"/>
                    <a:pt x="2217419" y="2929890"/>
                  </a:cubicBezTo>
                  <a:cubicBezTo>
                    <a:pt x="2221229" y="2936240"/>
                    <a:pt x="2225039" y="2942590"/>
                    <a:pt x="2230119" y="2950210"/>
                  </a:cubicBezTo>
                  <a:cubicBezTo>
                    <a:pt x="2239009" y="2926080"/>
                    <a:pt x="2249169" y="2921000"/>
                    <a:pt x="2266949" y="2929890"/>
                  </a:cubicBezTo>
                  <a:cubicBezTo>
                    <a:pt x="2269489" y="2931160"/>
                    <a:pt x="2269489" y="2937510"/>
                    <a:pt x="2270759" y="2942590"/>
                  </a:cubicBezTo>
                  <a:cubicBezTo>
                    <a:pt x="2272029" y="2941320"/>
                    <a:pt x="2279649" y="2938780"/>
                    <a:pt x="2279649" y="2937510"/>
                  </a:cubicBezTo>
                  <a:cubicBezTo>
                    <a:pt x="2278379" y="2927350"/>
                    <a:pt x="2292349" y="2934970"/>
                    <a:pt x="2291079" y="2927350"/>
                  </a:cubicBezTo>
                  <a:cubicBezTo>
                    <a:pt x="2302509" y="2932430"/>
                    <a:pt x="2305049" y="2924810"/>
                    <a:pt x="2307589" y="2919730"/>
                  </a:cubicBezTo>
                  <a:cubicBezTo>
                    <a:pt x="2302509" y="2915920"/>
                    <a:pt x="2299969" y="2913380"/>
                    <a:pt x="2296159" y="2909570"/>
                  </a:cubicBezTo>
                  <a:cubicBezTo>
                    <a:pt x="2297429" y="2908299"/>
                    <a:pt x="2297429" y="2907030"/>
                    <a:pt x="2298699" y="2905759"/>
                  </a:cubicBezTo>
                  <a:cubicBezTo>
                    <a:pt x="2308859" y="2912109"/>
                    <a:pt x="2319019" y="2918459"/>
                    <a:pt x="2325369" y="2922270"/>
                  </a:cubicBezTo>
                  <a:cubicBezTo>
                    <a:pt x="2335529" y="2920999"/>
                    <a:pt x="2344419" y="2920999"/>
                    <a:pt x="2353309" y="2919730"/>
                  </a:cubicBezTo>
                  <a:cubicBezTo>
                    <a:pt x="2362199" y="2918460"/>
                    <a:pt x="2371089" y="2914650"/>
                    <a:pt x="2381249" y="2912109"/>
                  </a:cubicBezTo>
                  <a:cubicBezTo>
                    <a:pt x="2382519" y="2914649"/>
                    <a:pt x="2383789" y="2915920"/>
                    <a:pt x="2385059" y="2918459"/>
                  </a:cubicBezTo>
                  <a:cubicBezTo>
                    <a:pt x="2388869" y="2913380"/>
                    <a:pt x="2391409" y="2908299"/>
                    <a:pt x="2396489" y="2899409"/>
                  </a:cubicBezTo>
                  <a:lnTo>
                    <a:pt x="2396489" y="2919730"/>
                  </a:lnTo>
                  <a:cubicBezTo>
                    <a:pt x="2407919" y="2912109"/>
                    <a:pt x="2416809" y="2905759"/>
                    <a:pt x="2424429" y="2899409"/>
                  </a:cubicBezTo>
                  <a:cubicBezTo>
                    <a:pt x="2429509" y="2908299"/>
                    <a:pt x="2433319" y="2917189"/>
                    <a:pt x="2437129" y="2924809"/>
                  </a:cubicBezTo>
                  <a:cubicBezTo>
                    <a:pt x="2438399" y="2924809"/>
                    <a:pt x="2438399" y="2923539"/>
                    <a:pt x="2439669" y="2923539"/>
                  </a:cubicBezTo>
                  <a:cubicBezTo>
                    <a:pt x="2438399" y="2918459"/>
                    <a:pt x="2437129" y="2913379"/>
                    <a:pt x="2434589" y="2907029"/>
                  </a:cubicBezTo>
                  <a:lnTo>
                    <a:pt x="2499359" y="2907029"/>
                  </a:lnTo>
                  <a:cubicBezTo>
                    <a:pt x="2505709" y="2895599"/>
                    <a:pt x="2519679" y="2894329"/>
                    <a:pt x="2531109" y="2905759"/>
                  </a:cubicBezTo>
                  <a:cubicBezTo>
                    <a:pt x="2547619" y="2922269"/>
                    <a:pt x="2550159" y="2922269"/>
                    <a:pt x="2560319" y="2898139"/>
                  </a:cubicBezTo>
                  <a:cubicBezTo>
                    <a:pt x="2565399" y="2900679"/>
                    <a:pt x="2570479" y="2903219"/>
                    <a:pt x="2576829" y="2907029"/>
                  </a:cubicBezTo>
                  <a:cubicBezTo>
                    <a:pt x="2584449" y="2890519"/>
                    <a:pt x="2597149" y="2890519"/>
                    <a:pt x="2612389" y="2895599"/>
                  </a:cubicBezTo>
                  <a:cubicBezTo>
                    <a:pt x="2620009" y="2898139"/>
                    <a:pt x="2628899" y="2893059"/>
                    <a:pt x="2637789" y="2890519"/>
                  </a:cubicBezTo>
                  <a:lnTo>
                    <a:pt x="2644139" y="2896869"/>
                  </a:lnTo>
                  <a:cubicBezTo>
                    <a:pt x="2651759" y="2894329"/>
                    <a:pt x="2658109" y="2893059"/>
                    <a:pt x="2664459" y="2890519"/>
                  </a:cubicBezTo>
                  <a:cubicBezTo>
                    <a:pt x="2665730" y="2894329"/>
                    <a:pt x="2665730" y="2896869"/>
                    <a:pt x="2666999" y="2903219"/>
                  </a:cubicBezTo>
                  <a:cubicBezTo>
                    <a:pt x="2672079" y="2898139"/>
                    <a:pt x="2675889" y="2893059"/>
                    <a:pt x="2682239" y="2886709"/>
                  </a:cubicBezTo>
                  <a:cubicBezTo>
                    <a:pt x="2687319" y="2893059"/>
                    <a:pt x="2691129" y="2899409"/>
                    <a:pt x="2696209" y="2905759"/>
                  </a:cubicBezTo>
                  <a:cubicBezTo>
                    <a:pt x="2705099" y="2905759"/>
                    <a:pt x="2719069" y="2913379"/>
                    <a:pt x="2721609" y="2893059"/>
                  </a:cubicBezTo>
                  <a:cubicBezTo>
                    <a:pt x="2721609" y="2890519"/>
                    <a:pt x="2729230" y="2886709"/>
                    <a:pt x="2733039" y="2885439"/>
                  </a:cubicBezTo>
                  <a:cubicBezTo>
                    <a:pt x="2740659" y="2884169"/>
                    <a:pt x="2748279" y="2882899"/>
                    <a:pt x="2755899" y="2882899"/>
                  </a:cubicBezTo>
                  <a:cubicBezTo>
                    <a:pt x="2753359" y="2877819"/>
                    <a:pt x="2750819" y="2874009"/>
                    <a:pt x="2747009" y="2867659"/>
                  </a:cubicBezTo>
                  <a:cubicBezTo>
                    <a:pt x="2757169" y="2870199"/>
                    <a:pt x="2764789" y="2870199"/>
                    <a:pt x="2771139" y="2872739"/>
                  </a:cubicBezTo>
                  <a:cubicBezTo>
                    <a:pt x="2785109" y="2879089"/>
                    <a:pt x="2796539" y="2879089"/>
                    <a:pt x="2810509" y="2868929"/>
                  </a:cubicBezTo>
                  <a:cubicBezTo>
                    <a:pt x="2807969" y="2867659"/>
                    <a:pt x="2805430" y="2865119"/>
                    <a:pt x="2802889" y="2863849"/>
                  </a:cubicBezTo>
                  <a:cubicBezTo>
                    <a:pt x="2804159" y="2860039"/>
                    <a:pt x="2806699" y="2856229"/>
                    <a:pt x="2807969" y="2852419"/>
                  </a:cubicBezTo>
                  <a:cubicBezTo>
                    <a:pt x="2813049" y="2837179"/>
                    <a:pt x="2825749" y="2847339"/>
                    <a:pt x="2834639" y="2843529"/>
                  </a:cubicBezTo>
                  <a:cubicBezTo>
                    <a:pt x="2834639" y="2843529"/>
                    <a:pt x="2839719" y="2848609"/>
                    <a:pt x="2840989" y="2852419"/>
                  </a:cubicBezTo>
                  <a:cubicBezTo>
                    <a:pt x="2844799" y="2860039"/>
                    <a:pt x="2847339" y="2868929"/>
                    <a:pt x="2851149" y="2877819"/>
                  </a:cubicBezTo>
                  <a:cubicBezTo>
                    <a:pt x="2874009" y="2863849"/>
                    <a:pt x="2894329" y="2868929"/>
                    <a:pt x="2914649" y="2871469"/>
                  </a:cubicBezTo>
                  <a:cubicBezTo>
                    <a:pt x="2909569" y="2868929"/>
                    <a:pt x="2905759" y="2866389"/>
                    <a:pt x="2901949" y="2863849"/>
                  </a:cubicBezTo>
                  <a:cubicBezTo>
                    <a:pt x="2901949" y="2862579"/>
                    <a:pt x="2903219" y="2861309"/>
                    <a:pt x="2903219" y="2860039"/>
                  </a:cubicBezTo>
                  <a:cubicBezTo>
                    <a:pt x="2908299" y="2861309"/>
                    <a:pt x="2914649" y="2863849"/>
                    <a:pt x="2919730" y="2865119"/>
                  </a:cubicBezTo>
                  <a:cubicBezTo>
                    <a:pt x="2919730" y="2863849"/>
                    <a:pt x="2919730" y="2862579"/>
                    <a:pt x="2918459" y="2861309"/>
                  </a:cubicBezTo>
                  <a:cubicBezTo>
                    <a:pt x="2922269" y="2860039"/>
                    <a:pt x="2928619" y="2857499"/>
                    <a:pt x="2929889" y="2858769"/>
                  </a:cubicBezTo>
                  <a:cubicBezTo>
                    <a:pt x="2937509" y="2874009"/>
                    <a:pt x="2950209" y="2862579"/>
                    <a:pt x="2961639" y="2866389"/>
                  </a:cubicBezTo>
                  <a:cubicBezTo>
                    <a:pt x="2959099" y="2856229"/>
                    <a:pt x="2957829" y="2848609"/>
                    <a:pt x="2956559" y="2843529"/>
                  </a:cubicBezTo>
                  <a:cubicBezTo>
                    <a:pt x="2961639" y="2838449"/>
                    <a:pt x="2966719" y="2834639"/>
                    <a:pt x="2974339" y="2829559"/>
                  </a:cubicBezTo>
                  <a:cubicBezTo>
                    <a:pt x="2974339" y="2835909"/>
                    <a:pt x="2973069" y="2842259"/>
                    <a:pt x="2973069" y="2848609"/>
                  </a:cubicBezTo>
                  <a:cubicBezTo>
                    <a:pt x="2973069" y="2854959"/>
                    <a:pt x="2974339" y="2861309"/>
                    <a:pt x="2976879" y="2865119"/>
                  </a:cubicBezTo>
                  <a:cubicBezTo>
                    <a:pt x="2978149" y="2867659"/>
                    <a:pt x="2985769" y="2865119"/>
                    <a:pt x="2990849" y="2863849"/>
                  </a:cubicBezTo>
                  <a:cubicBezTo>
                    <a:pt x="2999739" y="2860039"/>
                    <a:pt x="3008629" y="2854959"/>
                    <a:pt x="3017519" y="2865119"/>
                  </a:cubicBezTo>
                  <a:cubicBezTo>
                    <a:pt x="3018790" y="2866389"/>
                    <a:pt x="3023869" y="2865119"/>
                    <a:pt x="3026409" y="2862579"/>
                  </a:cubicBezTo>
                  <a:cubicBezTo>
                    <a:pt x="3032759" y="2856229"/>
                    <a:pt x="3037839" y="2847339"/>
                    <a:pt x="3045459" y="2861309"/>
                  </a:cubicBezTo>
                  <a:cubicBezTo>
                    <a:pt x="3046730" y="2862579"/>
                    <a:pt x="3054349" y="2862579"/>
                    <a:pt x="3058159" y="2861309"/>
                  </a:cubicBezTo>
                  <a:cubicBezTo>
                    <a:pt x="3067049" y="2857499"/>
                    <a:pt x="3074669" y="2853689"/>
                    <a:pt x="3083559" y="2848609"/>
                  </a:cubicBezTo>
                  <a:cubicBezTo>
                    <a:pt x="3082289" y="2852419"/>
                    <a:pt x="3081019" y="2854959"/>
                    <a:pt x="3081019" y="2857499"/>
                  </a:cubicBezTo>
                  <a:cubicBezTo>
                    <a:pt x="3091180" y="2862579"/>
                    <a:pt x="3100069" y="2865119"/>
                    <a:pt x="3107690" y="2853689"/>
                  </a:cubicBezTo>
                  <a:cubicBezTo>
                    <a:pt x="3110230" y="2849879"/>
                    <a:pt x="3119119" y="2849879"/>
                    <a:pt x="3125469" y="2848609"/>
                  </a:cubicBezTo>
                  <a:cubicBezTo>
                    <a:pt x="3121659" y="2844799"/>
                    <a:pt x="3116580" y="2842259"/>
                    <a:pt x="3111499" y="2838449"/>
                  </a:cubicBezTo>
                  <a:cubicBezTo>
                    <a:pt x="3133089" y="2825749"/>
                    <a:pt x="3135629" y="2827019"/>
                    <a:pt x="3135629" y="2844799"/>
                  </a:cubicBezTo>
                  <a:cubicBezTo>
                    <a:pt x="3138169" y="2839719"/>
                    <a:pt x="3139439" y="2835909"/>
                    <a:pt x="3143249" y="2828289"/>
                  </a:cubicBezTo>
                  <a:cubicBezTo>
                    <a:pt x="3162299" y="2829559"/>
                    <a:pt x="3181349" y="2832099"/>
                    <a:pt x="3201669" y="2833369"/>
                  </a:cubicBezTo>
                  <a:lnTo>
                    <a:pt x="3201669" y="2839719"/>
                  </a:lnTo>
                  <a:lnTo>
                    <a:pt x="3194049" y="2839719"/>
                  </a:lnTo>
                  <a:cubicBezTo>
                    <a:pt x="3178809" y="2840989"/>
                    <a:pt x="3163569" y="2840989"/>
                    <a:pt x="3148329" y="2842259"/>
                  </a:cubicBezTo>
                  <a:cubicBezTo>
                    <a:pt x="3153409" y="2844799"/>
                    <a:pt x="3159759" y="2848609"/>
                    <a:pt x="3164839" y="2851149"/>
                  </a:cubicBezTo>
                  <a:cubicBezTo>
                    <a:pt x="3167379" y="2844799"/>
                    <a:pt x="3168649" y="2846069"/>
                    <a:pt x="3174999" y="2848609"/>
                  </a:cubicBezTo>
                  <a:cubicBezTo>
                    <a:pt x="3183889" y="2851149"/>
                    <a:pt x="3194049" y="2851149"/>
                    <a:pt x="3204209" y="2852419"/>
                  </a:cubicBezTo>
                  <a:cubicBezTo>
                    <a:pt x="3209289" y="2852419"/>
                    <a:pt x="3214369" y="2853689"/>
                    <a:pt x="3220719" y="2854959"/>
                  </a:cubicBezTo>
                  <a:cubicBezTo>
                    <a:pt x="3221990" y="2851149"/>
                    <a:pt x="3224530" y="2846069"/>
                    <a:pt x="3227069" y="2839719"/>
                  </a:cubicBezTo>
                  <a:cubicBezTo>
                    <a:pt x="3241040" y="2862579"/>
                    <a:pt x="3251199" y="2861309"/>
                    <a:pt x="3267710" y="2838449"/>
                  </a:cubicBezTo>
                  <a:cubicBezTo>
                    <a:pt x="3267710" y="2842259"/>
                    <a:pt x="3268980" y="2844799"/>
                    <a:pt x="3268980" y="2847339"/>
                  </a:cubicBezTo>
                  <a:cubicBezTo>
                    <a:pt x="3274060" y="2847339"/>
                    <a:pt x="3277870" y="2847339"/>
                    <a:pt x="3282950" y="2846069"/>
                  </a:cubicBezTo>
                  <a:cubicBezTo>
                    <a:pt x="3281680" y="2848609"/>
                    <a:pt x="3280410" y="2851149"/>
                    <a:pt x="3279140" y="2852419"/>
                  </a:cubicBezTo>
                  <a:lnTo>
                    <a:pt x="3281680" y="2854959"/>
                  </a:lnTo>
                  <a:cubicBezTo>
                    <a:pt x="3285490" y="2851149"/>
                    <a:pt x="3289300" y="2847339"/>
                    <a:pt x="3295650" y="2842259"/>
                  </a:cubicBezTo>
                  <a:cubicBezTo>
                    <a:pt x="3300730" y="2844799"/>
                    <a:pt x="3307080" y="2847339"/>
                    <a:pt x="3312160" y="2849879"/>
                  </a:cubicBezTo>
                  <a:cubicBezTo>
                    <a:pt x="3317240" y="2846069"/>
                    <a:pt x="3323590" y="2842259"/>
                    <a:pt x="3329940" y="2838449"/>
                  </a:cubicBezTo>
                  <a:cubicBezTo>
                    <a:pt x="3338830" y="2856229"/>
                    <a:pt x="3350260" y="2858769"/>
                    <a:pt x="3360420" y="2846069"/>
                  </a:cubicBezTo>
                  <a:cubicBezTo>
                    <a:pt x="3375660" y="2847339"/>
                    <a:pt x="3388360" y="2848609"/>
                    <a:pt x="3397250" y="2848609"/>
                  </a:cubicBezTo>
                  <a:cubicBezTo>
                    <a:pt x="3398520" y="2839719"/>
                    <a:pt x="3399790" y="2833369"/>
                    <a:pt x="3401060" y="2827019"/>
                  </a:cubicBezTo>
                  <a:cubicBezTo>
                    <a:pt x="3406140" y="2828289"/>
                    <a:pt x="3409950" y="2829559"/>
                    <a:pt x="3415030" y="2830829"/>
                  </a:cubicBezTo>
                  <a:cubicBezTo>
                    <a:pt x="3417570" y="2832099"/>
                    <a:pt x="3420110" y="2834639"/>
                    <a:pt x="3422650" y="2835909"/>
                  </a:cubicBezTo>
                  <a:cubicBezTo>
                    <a:pt x="3418840" y="2837179"/>
                    <a:pt x="3415030" y="2837179"/>
                    <a:pt x="3411220" y="2838449"/>
                  </a:cubicBezTo>
                  <a:cubicBezTo>
                    <a:pt x="3422650" y="2848609"/>
                    <a:pt x="3431540" y="2846069"/>
                    <a:pt x="3440430" y="2838449"/>
                  </a:cubicBezTo>
                  <a:cubicBezTo>
                    <a:pt x="3436620" y="2848609"/>
                    <a:pt x="3448050" y="2847339"/>
                    <a:pt x="3449320" y="2847339"/>
                  </a:cubicBezTo>
                  <a:cubicBezTo>
                    <a:pt x="3465830" y="2840989"/>
                    <a:pt x="3481070" y="2837179"/>
                    <a:pt x="3498850" y="2847339"/>
                  </a:cubicBezTo>
                  <a:cubicBezTo>
                    <a:pt x="3501390" y="2834639"/>
                    <a:pt x="3503930" y="2824479"/>
                    <a:pt x="3505200" y="2814319"/>
                  </a:cubicBezTo>
                  <a:cubicBezTo>
                    <a:pt x="3511550" y="2815589"/>
                    <a:pt x="3516630" y="2815589"/>
                    <a:pt x="3522980" y="2816859"/>
                  </a:cubicBezTo>
                  <a:cubicBezTo>
                    <a:pt x="3528060" y="2816859"/>
                    <a:pt x="3533140" y="2818129"/>
                    <a:pt x="3538220" y="2818129"/>
                  </a:cubicBezTo>
                  <a:lnTo>
                    <a:pt x="3538220" y="2821939"/>
                  </a:lnTo>
                  <a:cubicBezTo>
                    <a:pt x="3533140" y="2823209"/>
                    <a:pt x="3529330" y="2824479"/>
                    <a:pt x="3524250" y="2825749"/>
                  </a:cubicBezTo>
                  <a:lnTo>
                    <a:pt x="3524250" y="2829559"/>
                  </a:lnTo>
                  <a:cubicBezTo>
                    <a:pt x="3542030" y="2833369"/>
                    <a:pt x="3558540" y="2837179"/>
                    <a:pt x="3576320" y="2839719"/>
                  </a:cubicBezTo>
                  <a:cubicBezTo>
                    <a:pt x="3580130" y="2840989"/>
                    <a:pt x="3585210" y="2837179"/>
                    <a:pt x="3591560" y="2833369"/>
                  </a:cubicBezTo>
                  <a:cubicBezTo>
                    <a:pt x="3594100" y="2834639"/>
                    <a:pt x="3600450" y="2837179"/>
                    <a:pt x="3608070" y="2838449"/>
                  </a:cubicBezTo>
                  <a:cubicBezTo>
                    <a:pt x="3627120" y="2840989"/>
                    <a:pt x="3647440" y="2843529"/>
                    <a:pt x="3662680" y="2827019"/>
                  </a:cubicBezTo>
                  <a:cubicBezTo>
                    <a:pt x="3663950" y="2840989"/>
                    <a:pt x="3676650" y="2832099"/>
                    <a:pt x="3683000" y="2837179"/>
                  </a:cubicBezTo>
                  <a:cubicBezTo>
                    <a:pt x="3683000" y="2837179"/>
                    <a:pt x="3689350" y="2832099"/>
                    <a:pt x="3691890" y="2829559"/>
                  </a:cubicBezTo>
                  <a:cubicBezTo>
                    <a:pt x="3691890" y="2829559"/>
                    <a:pt x="3690620" y="2828289"/>
                    <a:pt x="3690620" y="2827019"/>
                  </a:cubicBezTo>
                  <a:cubicBezTo>
                    <a:pt x="3693160" y="2828289"/>
                    <a:pt x="3694430" y="2832099"/>
                    <a:pt x="3696970" y="2830829"/>
                  </a:cubicBezTo>
                  <a:cubicBezTo>
                    <a:pt x="3708400" y="2830829"/>
                    <a:pt x="3718560" y="2829559"/>
                    <a:pt x="3726180" y="2829559"/>
                  </a:cubicBezTo>
                  <a:cubicBezTo>
                    <a:pt x="3732530" y="2833369"/>
                    <a:pt x="3736340" y="2837179"/>
                    <a:pt x="3738880" y="2835909"/>
                  </a:cubicBezTo>
                  <a:cubicBezTo>
                    <a:pt x="3754120" y="2834639"/>
                    <a:pt x="3768090" y="2830829"/>
                    <a:pt x="3782060" y="2830829"/>
                  </a:cubicBezTo>
                  <a:cubicBezTo>
                    <a:pt x="3796030" y="2838449"/>
                    <a:pt x="3793490" y="2824479"/>
                    <a:pt x="3790950" y="2816859"/>
                  </a:cubicBezTo>
                  <a:cubicBezTo>
                    <a:pt x="3796030" y="2811779"/>
                    <a:pt x="3801110" y="2807969"/>
                    <a:pt x="3802380" y="2806699"/>
                  </a:cubicBezTo>
                  <a:cubicBezTo>
                    <a:pt x="3810000" y="2806699"/>
                    <a:pt x="3815080" y="2807969"/>
                    <a:pt x="3818890" y="2806699"/>
                  </a:cubicBezTo>
                  <a:cubicBezTo>
                    <a:pt x="3823969" y="2802889"/>
                    <a:pt x="3827780" y="2796539"/>
                    <a:pt x="3834130" y="2788919"/>
                  </a:cubicBezTo>
                  <a:cubicBezTo>
                    <a:pt x="3841750" y="2787649"/>
                    <a:pt x="3854450" y="2785109"/>
                    <a:pt x="3868420" y="2782569"/>
                  </a:cubicBezTo>
                  <a:cubicBezTo>
                    <a:pt x="3868420" y="2782569"/>
                    <a:pt x="3868420" y="2780029"/>
                    <a:pt x="3869690" y="2777489"/>
                  </a:cubicBezTo>
                  <a:cubicBezTo>
                    <a:pt x="3874770" y="2769869"/>
                    <a:pt x="3887470" y="2767329"/>
                    <a:pt x="3879850" y="2753359"/>
                  </a:cubicBezTo>
                  <a:cubicBezTo>
                    <a:pt x="3878580" y="2750819"/>
                    <a:pt x="3878580" y="2743199"/>
                    <a:pt x="3881120" y="2740659"/>
                  </a:cubicBezTo>
                  <a:cubicBezTo>
                    <a:pt x="3890010" y="2729229"/>
                    <a:pt x="3890010" y="2727959"/>
                    <a:pt x="3874770" y="2722879"/>
                  </a:cubicBezTo>
                  <a:cubicBezTo>
                    <a:pt x="3876040" y="2713989"/>
                    <a:pt x="3867150" y="2702559"/>
                    <a:pt x="3879850" y="2701289"/>
                  </a:cubicBezTo>
                  <a:cubicBezTo>
                    <a:pt x="3883660" y="2693669"/>
                    <a:pt x="3884930" y="2689859"/>
                    <a:pt x="3887470" y="2686049"/>
                  </a:cubicBezTo>
                  <a:cubicBezTo>
                    <a:pt x="3888740" y="2683509"/>
                    <a:pt x="3892550" y="2680969"/>
                    <a:pt x="3892550" y="2678429"/>
                  </a:cubicBezTo>
                  <a:cubicBezTo>
                    <a:pt x="3892550" y="2673349"/>
                    <a:pt x="3890010" y="2666999"/>
                    <a:pt x="3891280" y="2663189"/>
                  </a:cubicBezTo>
                  <a:cubicBezTo>
                    <a:pt x="3895090" y="2649219"/>
                    <a:pt x="3896360" y="2636519"/>
                    <a:pt x="3873500" y="2631439"/>
                  </a:cubicBezTo>
                  <a:cubicBezTo>
                    <a:pt x="3882390" y="2627629"/>
                    <a:pt x="3886200" y="2625089"/>
                    <a:pt x="3892550" y="2622549"/>
                  </a:cubicBezTo>
                  <a:cubicBezTo>
                    <a:pt x="3882390" y="2617469"/>
                    <a:pt x="3873500" y="2613659"/>
                    <a:pt x="3862070" y="2608579"/>
                  </a:cubicBezTo>
                  <a:lnTo>
                    <a:pt x="3873500" y="2608579"/>
                  </a:lnTo>
                  <a:lnTo>
                    <a:pt x="3873500" y="2604769"/>
                  </a:lnTo>
                  <a:cubicBezTo>
                    <a:pt x="3867150" y="2604769"/>
                    <a:pt x="3862070" y="2603499"/>
                    <a:pt x="3855720" y="2603499"/>
                  </a:cubicBezTo>
                  <a:cubicBezTo>
                    <a:pt x="3855720" y="2604769"/>
                    <a:pt x="3855720" y="2606039"/>
                    <a:pt x="3854450" y="2607309"/>
                  </a:cubicBezTo>
                  <a:cubicBezTo>
                    <a:pt x="3853180" y="2604769"/>
                    <a:pt x="3851910" y="2602229"/>
                    <a:pt x="3850640" y="2598419"/>
                  </a:cubicBezTo>
                  <a:cubicBezTo>
                    <a:pt x="3883660" y="2590799"/>
                    <a:pt x="4104640" y="2566669"/>
                    <a:pt x="4084320" y="2562859"/>
                  </a:cubicBezTo>
                  <a:cubicBezTo>
                    <a:pt x="4094480" y="2553969"/>
                    <a:pt x="4090670" y="2538729"/>
                    <a:pt x="4108450" y="2537459"/>
                  </a:cubicBezTo>
                  <a:cubicBezTo>
                    <a:pt x="4113530" y="2537459"/>
                    <a:pt x="4122420" y="2528569"/>
                    <a:pt x="4123690" y="2522219"/>
                  </a:cubicBezTo>
                  <a:cubicBezTo>
                    <a:pt x="4126230" y="2513329"/>
                    <a:pt x="4123690" y="2501899"/>
                    <a:pt x="4126230" y="2493009"/>
                  </a:cubicBezTo>
                  <a:cubicBezTo>
                    <a:pt x="4128770" y="2480309"/>
                    <a:pt x="4133850" y="2467609"/>
                    <a:pt x="4137660" y="2457449"/>
                  </a:cubicBezTo>
                  <a:cubicBezTo>
                    <a:pt x="4133850" y="2451099"/>
                    <a:pt x="4130040" y="2444749"/>
                    <a:pt x="4127500" y="2440939"/>
                  </a:cubicBezTo>
                  <a:cubicBezTo>
                    <a:pt x="4132580" y="2437129"/>
                    <a:pt x="4135120" y="2434589"/>
                    <a:pt x="4138930" y="2433319"/>
                  </a:cubicBezTo>
                  <a:cubicBezTo>
                    <a:pt x="4137660" y="2432049"/>
                    <a:pt x="4137660" y="2430779"/>
                    <a:pt x="4136390" y="2429509"/>
                  </a:cubicBezTo>
                  <a:cubicBezTo>
                    <a:pt x="4132580" y="2430779"/>
                    <a:pt x="4128770" y="2432049"/>
                    <a:pt x="4124960" y="2433319"/>
                  </a:cubicBezTo>
                  <a:cubicBezTo>
                    <a:pt x="4146550" y="2415539"/>
                    <a:pt x="4151630" y="2382519"/>
                    <a:pt x="4133850" y="2367279"/>
                  </a:cubicBezTo>
                  <a:cubicBezTo>
                    <a:pt x="4132580" y="2369819"/>
                    <a:pt x="4130040" y="2372359"/>
                    <a:pt x="4128770" y="2374899"/>
                  </a:cubicBezTo>
                  <a:cubicBezTo>
                    <a:pt x="4123690" y="2366009"/>
                    <a:pt x="4109720" y="2363469"/>
                    <a:pt x="4116070" y="2349499"/>
                  </a:cubicBezTo>
                  <a:cubicBezTo>
                    <a:pt x="4116070" y="2349499"/>
                    <a:pt x="4114800" y="2346959"/>
                    <a:pt x="4113530" y="2346959"/>
                  </a:cubicBezTo>
                  <a:cubicBezTo>
                    <a:pt x="4107180" y="2344419"/>
                    <a:pt x="4108450" y="2340609"/>
                    <a:pt x="4105910" y="2335529"/>
                  </a:cubicBezTo>
                  <a:cubicBezTo>
                    <a:pt x="4102100" y="2324099"/>
                    <a:pt x="4103370" y="2312669"/>
                    <a:pt x="4103370" y="2302509"/>
                  </a:cubicBezTo>
                  <a:lnTo>
                    <a:pt x="4103370" y="2256789"/>
                  </a:lnTo>
                  <a:cubicBezTo>
                    <a:pt x="4103370" y="2246629"/>
                    <a:pt x="4108450" y="2241549"/>
                    <a:pt x="4118610" y="2244089"/>
                  </a:cubicBezTo>
                  <a:cubicBezTo>
                    <a:pt x="4118610" y="2244089"/>
                    <a:pt x="4119880" y="2242819"/>
                    <a:pt x="4121150" y="2242819"/>
                  </a:cubicBezTo>
                  <a:cubicBezTo>
                    <a:pt x="4117340" y="2240279"/>
                    <a:pt x="4114800" y="2239009"/>
                    <a:pt x="4112260" y="2236469"/>
                  </a:cubicBezTo>
                  <a:cubicBezTo>
                    <a:pt x="4112260" y="2235199"/>
                    <a:pt x="4113530" y="2233929"/>
                    <a:pt x="4113530" y="2232659"/>
                  </a:cubicBezTo>
                  <a:cubicBezTo>
                    <a:pt x="4122420" y="2235199"/>
                    <a:pt x="4131310" y="2239009"/>
                    <a:pt x="4137660" y="2241549"/>
                  </a:cubicBezTo>
                  <a:cubicBezTo>
                    <a:pt x="4145280" y="2231389"/>
                    <a:pt x="4151630" y="2223769"/>
                    <a:pt x="4156710" y="2218689"/>
                  </a:cubicBezTo>
                  <a:lnTo>
                    <a:pt x="4156710" y="2195829"/>
                  </a:lnTo>
                  <a:cubicBezTo>
                    <a:pt x="4154170" y="2195829"/>
                    <a:pt x="4150360" y="2197099"/>
                    <a:pt x="4146550" y="2197099"/>
                  </a:cubicBezTo>
                  <a:cubicBezTo>
                    <a:pt x="4144010" y="2190749"/>
                    <a:pt x="4142740" y="2184399"/>
                    <a:pt x="4140200" y="2175509"/>
                  </a:cubicBezTo>
                  <a:cubicBezTo>
                    <a:pt x="4146550" y="2179319"/>
                    <a:pt x="4149090" y="2181859"/>
                    <a:pt x="4151630" y="2183129"/>
                  </a:cubicBezTo>
                  <a:cubicBezTo>
                    <a:pt x="4154170" y="2181859"/>
                    <a:pt x="4157980" y="2180589"/>
                    <a:pt x="4161790" y="2178049"/>
                  </a:cubicBezTo>
                  <a:cubicBezTo>
                    <a:pt x="4160520" y="2176779"/>
                    <a:pt x="4159250" y="2175509"/>
                    <a:pt x="4159250" y="2174239"/>
                  </a:cubicBezTo>
                  <a:cubicBezTo>
                    <a:pt x="4155440" y="2174239"/>
                    <a:pt x="4151630" y="2172969"/>
                    <a:pt x="4150360" y="2172969"/>
                  </a:cubicBezTo>
                  <a:cubicBezTo>
                    <a:pt x="4152900" y="2165349"/>
                    <a:pt x="4157980" y="2157729"/>
                    <a:pt x="4155440" y="2153919"/>
                  </a:cubicBezTo>
                  <a:cubicBezTo>
                    <a:pt x="4149090" y="2137409"/>
                    <a:pt x="4155440" y="2124709"/>
                    <a:pt x="4161790" y="2110739"/>
                  </a:cubicBezTo>
                  <a:cubicBezTo>
                    <a:pt x="4163060" y="2106929"/>
                    <a:pt x="4161790" y="2103119"/>
                    <a:pt x="4161790" y="2099309"/>
                  </a:cubicBezTo>
                  <a:cubicBezTo>
                    <a:pt x="4163060" y="2082799"/>
                    <a:pt x="4164330" y="2067559"/>
                    <a:pt x="4165599" y="2044699"/>
                  </a:cubicBezTo>
                  <a:cubicBezTo>
                    <a:pt x="4160519" y="2042159"/>
                    <a:pt x="4152899" y="2035809"/>
                    <a:pt x="4144009" y="2030729"/>
                  </a:cubicBezTo>
                  <a:cubicBezTo>
                    <a:pt x="4136389" y="2026919"/>
                    <a:pt x="4128769" y="2025649"/>
                    <a:pt x="4121149" y="2023109"/>
                  </a:cubicBezTo>
                  <a:cubicBezTo>
                    <a:pt x="4117340" y="2021839"/>
                    <a:pt x="4112259" y="2023109"/>
                    <a:pt x="4108449" y="2021839"/>
                  </a:cubicBezTo>
                  <a:cubicBezTo>
                    <a:pt x="4076699" y="2018029"/>
                    <a:pt x="4043679" y="2012949"/>
                    <a:pt x="4011929" y="2009139"/>
                  </a:cubicBezTo>
                  <a:cubicBezTo>
                    <a:pt x="3985259" y="2005329"/>
                    <a:pt x="3958589" y="2001519"/>
                    <a:pt x="3933189" y="1997709"/>
                  </a:cubicBezTo>
                  <a:cubicBezTo>
                    <a:pt x="3926839" y="1996439"/>
                    <a:pt x="3920489" y="1993899"/>
                    <a:pt x="3912869" y="1993899"/>
                  </a:cubicBezTo>
                  <a:cubicBezTo>
                    <a:pt x="3896359" y="1992629"/>
                    <a:pt x="3878579" y="1992629"/>
                    <a:pt x="3862069" y="1992629"/>
                  </a:cubicBezTo>
                  <a:cubicBezTo>
                    <a:pt x="3853179" y="1992629"/>
                    <a:pt x="3845559" y="1992629"/>
                    <a:pt x="3836669" y="1991359"/>
                  </a:cubicBezTo>
                  <a:cubicBezTo>
                    <a:pt x="3821429" y="1990089"/>
                    <a:pt x="3806189" y="1987549"/>
                    <a:pt x="3790949" y="1986279"/>
                  </a:cubicBezTo>
                  <a:lnTo>
                    <a:pt x="3790949" y="1982469"/>
                  </a:lnTo>
                  <a:cubicBezTo>
                    <a:pt x="3829049" y="1979929"/>
                    <a:pt x="3868419" y="1976119"/>
                    <a:pt x="3907789" y="1983739"/>
                  </a:cubicBezTo>
                  <a:cubicBezTo>
                    <a:pt x="3906519" y="1979929"/>
                    <a:pt x="3905249" y="1976119"/>
                    <a:pt x="3903979" y="1973579"/>
                  </a:cubicBezTo>
                  <a:cubicBezTo>
                    <a:pt x="3912869" y="1972309"/>
                    <a:pt x="3919219" y="1964689"/>
                    <a:pt x="3928109" y="1973579"/>
                  </a:cubicBezTo>
                  <a:cubicBezTo>
                    <a:pt x="3929379" y="1974849"/>
                    <a:pt x="3936999" y="1971039"/>
                    <a:pt x="3942079" y="1969769"/>
                  </a:cubicBezTo>
                  <a:lnTo>
                    <a:pt x="3942079" y="1967229"/>
                  </a:lnTo>
                  <a:lnTo>
                    <a:pt x="3930649" y="1967229"/>
                  </a:lnTo>
                  <a:cubicBezTo>
                    <a:pt x="3943349" y="1957069"/>
                    <a:pt x="3952240" y="1948179"/>
                    <a:pt x="3961129" y="1941829"/>
                  </a:cubicBezTo>
                  <a:cubicBezTo>
                    <a:pt x="3968749" y="1943099"/>
                    <a:pt x="3976369" y="1944369"/>
                    <a:pt x="3981449" y="1945639"/>
                  </a:cubicBezTo>
                  <a:cubicBezTo>
                    <a:pt x="3982719" y="1921509"/>
                    <a:pt x="3962399" y="1920239"/>
                    <a:pt x="3947159" y="1910079"/>
                  </a:cubicBezTo>
                  <a:cubicBezTo>
                    <a:pt x="3953509" y="1906269"/>
                    <a:pt x="3957319" y="1902459"/>
                    <a:pt x="3962399" y="1901189"/>
                  </a:cubicBezTo>
                  <a:cubicBezTo>
                    <a:pt x="3976369" y="1897379"/>
                    <a:pt x="3994149" y="1907539"/>
                    <a:pt x="4003040" y="1885949"/>
                  </a:cubicBezTo>
                  <a:cubicBezTo>
                    <a:pt x="4004310" y="1884679"/>
                    <a:pt x="4008119" y="1884679"/>
                    <a:pt x="4014469" y="1882139"/>
                  </a:cubicBezTo>
                  <a:cubicBezTo>
                    <a:pt x="4010660" y="1878329"/>
                    <a:pt x="4006849" y="1875789"/>
                    <a:pt x="4004310" y="1873249"/>
                  </a:cubicBezTo>
                  <a:cubicBezTo>
                    <a:pt x="4006850" y="1871979"/>
                    <a:pt x="4010660" y="1870709"/>
                    <a:pt x="4010660" y="1870709"/>
                  </a:cubicBezTo>
                  <a:cubicBezTo>
                    <a:pt x="4019550" y="1877059"/>
                    <a:pt x="4025900" y="1882139"/>
                    <a:pt x="4033519" y="1887219"/>
                  </a:cubicBezTo>
                  <a:cubicBezTo>
                    <a:pt x="4034790" y="1885949"/>
                    <a:pt x="4036060" y="1884679"/>
                    <a:pt x="4037329" y="1882139"/>
                  </a:cubicBezTo>
                  <a:cubicBezTo>
                    <a:pt x="4033519" y="1877059"/>
                    <a:pt x="4030979" y="1871979"/>
                    <a:pt x="4027169" y="1866899"/>
                  </a:cubicBezTo>
                  <a:cubicBezTo>
                    <a:pt x="4043679" y="1855469"/>
                    <a:pt x="4044949" y="1849119"/>
                    <a:pt x="4032249" y="1817369"/>
                  </a:cubicBezTo>
                  <a:cubicBezTo>
                    <a:pt x="4041140" y="1816099"/>
                    <a:pt x="4050029" y="1813559"/>
                    <a:pt x="4057649" y="1812289"/>
                  </a:cubicBezTo>
                  <a:cubicBezTo>
                    <a:pt x="4058919" y="1803399"/>
                    <a:pt x="4063999" y="1794509"/>
                    <a:pt x="4062729" y="1786889"/>
                  </a:cubicBezTo>
                  <a:cubicBezTo>
                    <a:pt x="4058919" y="1764029"/>
                    <a:pt x="4081779" y="1753869"/>
                    <a:pt x="4086859" y="1734819"/>
                  </a:cubicBezTo>
                  <a:cubicBezTo>
                    <a:pt x="4086859" y="1733549"/>
                    <a:pt x="4091939" y="1732279"/>
                    <a:pt x="4093209" y="1733549"/>
                  </a:cubicBezTo>
                  <a:cubicBezTo>
                    <a:pt x="4104639" y="1737359"/>
                    <a:pt x="4108449" y="1728469"/>
                    <a:pt x="4112259" y="1722119"/>
                  </a:cubicBezTo>
                  <a:cubicBezTo>
                    <a:pt x="4113529" y="1719579"/>
                    <a:pt x="4114799" y="1717039"/>
                    <a:pt x="4116069" y="1715769"/>
                  </a:cubicBezTo>
                  <a:cubicBezTo>
                    <a:pt x="4127499" y="1709419"/>
                    <a:pt x="4138929" y="1704339"/>
                    <a:pt x="4151629" y="1697989"/>
                  </a:cubicBezTo>
                  <a:cubicBezTo>
                    <a:pt x="4138929" y="1678939"/>
                    <a:pt x="4122419" y="1687829"/>
                    <a:pt x="4108449" y="1685289"/>
                  </a:cubicBezTo>
                  <a:lnTo>
                    <a:pt x="4108449" y="1680209"/>
                  </a:lnTo>
                  <a:cubicBezTo>
                    <a:pt x="4117339" y="1678939"/>
                    <a:pt x="4126229" y="1677669"/>
                    <a:pt x="4136389" y="1676399"/>
                  </a:cubicBezTo>
                  <a:cubicBezTo>
                    <a:pt x="4130039" y="1675129"/>
                    <a:pt x="4124959" y="1673859"/>
                    <a:pt x="4119879" y="1672589"/>
                  </a:cubicBezTo>
                  <a:cubicBezTo>
                    <a:pt x="4126229" y="1666239"/>
                    <a:pt x="4131309" y="1659889"/>
                    <a:pt x="4137659" y="1654809"/>
                  </a:cubicBezTo>
                  <a:cubicBezTo>
                    <a:pt x="4138929" y="1653539"/>
                    <a:pt x="4142739" y="1652269"/>
                    <a:pt x="4144009" y="1652269"/>
                  </a:cubicBezTo>
                  <a:cubicBezTo>
                    <a:pt x="4147819" y="1653539"/>
                    <a:pt x="4151629" y="1657349"/>
                    <a:pt x="4154169" y="1659889"/>
                  </a:cubicBezTo>
                  <a:cubicBezTo>
                    <a:pt x="4155439" y="1656079"/>
                    <a:pt x="4156709" y="1650999"/>
                    <a:pt x="4159249" y="1647189"/>
                  </a:cubicBezTo>
                  <a:cubicBezTo>
                    <a:pt x="4164329" y="1640839"/>
                    <a:pt x="4170679" y="1635759"/>
                    <a:pt x="4175759" y="1630679"/>
                  </a:cubicBezTo>
                  <a:cubicBezTo>
                    <a:pt x="4182109" y="1638299"/>
                    <a:pt x="4188459" y="1645919"/>
                    <a:pt x="4194809" y="1654809"/>
                  </a:cubicBezTo>
                  <a:cubicBezTo>
                    <a:pt x="4196079" y="1654809"/>
                    <a:pt x="4197349" y="1653539"/>
                    <a:pt x="4197349" y="1653539"/>
                  </a:cubicBezTo>
                  <a:cubicBezTo>
                    <a:pt x="4196079" y="1640839"/>
                    <a:pt x="4196079" y="1628139"/>
                    <a:pt x="4194809" y="1615439"/>
                  </a:cubicBezTo>
                  <a:cubicBezTo>
                    <a:pt x="4199889" y="1616709"/>
                    <a:pt x="4203699" y="1616709"/>
                    <a:pt x="4207509" y="1617979"/>
                  </a:cubicBezTo>
                  <a:cubicBezTo>
                    <a:pt x="4208779" y="1616709"/>
                    <a:pt x="4208779" y="1615439"/>
                    <a:pt x="4210049" y="1615439"/>
                  </a:cubicBezTo>
                  <a:cubicBezTo>
                    <a:pt x="4206239" y="1614169"/>
                    <a:pt x="4203699" y="1612899"/>
                    <a:pt x="4199889" y="1611629"/>
                  </a:cubicBezTo>
                  <a:cubicBezTo>
                    <a:pt x="4206239" y="1604009"/>
                    <a:pt x="4210049" y="1598929"/>
                    <a:pt x="4211319" y="1597659"/>
                  </a:cubicBezTo>
                  <a:lnTo>
                    <a:pt x="4211319" y="1573529"/>
                  </a:lnTo>
                  <a:cubicBezTo>
                    <a:pt x="4208779" y="1572259"/>
                    <a:pt x="4206239" y="1569719"/>
                    <a:pt x="4202429" y="1568449"/>
                  </a:cubicBezTo>
                  <a:cubicBezTo>
                    <a:pt x="4199889" y="1567179"/>
                    <a:pt x="4197349" y="1565909"/>
                    <a:pt x="4194809" y="1565909"/>
                  </a:cubicBezTo>
                  <a:cubicBezTo>
                    <a:pt x="4197349" y="1563369"/>
                    <a:pt x="4202429" y="1559559"/>
                    <a:pt x="4203699" y="1559559"/>
                  </a:cubicBezTo>
                  <a:cubicBezTo>
                    <a:pt x="4212589" y="1564639"/>
                    <a:pt x="4210049" y="1550669"/>
                    <a:pt x="4215129" y="1551939"/>
                  </a:cubicBezTo>
                  <a:cubicBezTo>
                    <a:pt x="4215129" y="1548129"/>
                    <a:pt x="4215129" y="1540509"/>
                    <a:pt x="4213859" y="1540509"/>
                  </a:cubicBezTo>
                  <a:cubicBezTo>
                    <a:pt x="4197349" y="1534159"/>
                    <a:pt x="4199889" y="1520189"/>
                    <a:pt x="4196079" y="1511299"/>
                  </a:cubicBezTo>
                  <a:close/>
                  <a:moveTo>
                    <a:pt x="234949" y="990600"/>
                  </a:moveTo>
                  <a:lnTo>
                    <a:pt x="271779" y="990600"/>
                  </a:lnTo>
                  <a:cubicBezTo>
                    <a:pt x="262889" y="1002030"/>
                    <a:pt x="241299" y="1002030"/>
                    <a:pt x="234949" y="990600"/>
                  </a:cubicBezTo>
                  <a:close/>
                  <a:moveTo>
                    <a:pt x="488949" y="1507490"/>
                  </a:moveTo>
                  <a:lnTo>
                    <a:pt x="488949" y="1502410"/>
                  </a:lnTo>
                  <a:cubicBezTo>
                    <a:pt x="505459" y="1501140"/>
                    <a:pt x="523239" y="1499870"/>
                    <a:pt x="539749" y="1499870"/>
                  </a:cubicBezTo>
                  <a:cubicBezTo>
                    <a:pt x="521969" y="1499870"/>
                    <a:pt x="506729" y="1515110"/>
                    <a:pt x="488949" y="1507490"/>
                  </a:cubicBezTo>
                  <a:close/>
                  <a:moveTo>
                    <a:pt x="182879" y="2123440"/>
                  </a:moveTo>
                  <a:cubicBezTo>
                    <a:pt x="190499" y="2115820"/>
                    <a:pt x="196849" y="2110740"/>
                    <a:pt x="199389" y="2106930"/>
                  </a:cubicBezTo>
                  <a:cubicBezTo>
                    <a:pt x="205739" y="2112010"/>
                    <a:pt x="209549" y="2115820"/>
                    <a:pt x="213359" y="2119630"/>
                  </a:cubicBezTo>
                  <a:cubicBezTo>
                    <a:pt x="204469" y="2119630"/>
                    <a:pt x="195579" y="2120900"/>
                    <a:pt x="182879" y="2123440"/>
                  </a:cubicBezTo>
                  <a:close/>
                  <a:moveTo>
                    <a:pt x="271779" y="2117090"/>
                  </a:moveTo>
                  <a:lnTo>
                    <a:pt x="238759" y="2117090"/>
                  </a:lnTo>
                  <a:cubicBezTo>
                    <a:pt x="237489" y="2117090"/>
                    <a:pt x="236219" y="2112010"/>
                    <a:pt x="233679" y="2108200"/>
                  </a:cubicBezTo>
                  <a:cubicBezTo>
                    <a:pt x="248919" y="2109470"/>
                    <a:pt x="260349" y="2110740"/>
                    <a:pt x="271779" y="2112010"/>
                  </a:cubicBezTo>
                  <a:lnTo>
                    <a:pt x="271779" y="2117090"/>
                  </a:lnTo>
                  <a:close/>
                  <a:moveTo>
                    <a:pt x="280669" y="2115820"/>
                  </a:moveTo>
                  <a:cubicBezTo>
                    <a:pt x="279399" y="2114550"/>
                    <a:pt x="279399" y="2113280"/>
                    <a:pt x="278129" y="2113280"/>
                  </a:cubicBezTo>
                  <a:cubicBezTo>
                    <a:pt x="283209" y="2109470"/>
                    <a:pt x="289559" y="2106930"/>
                    <a:pt x="294639" y="2103120"/>
                  </a:cubicBezTo>
                  <a:cubicBezTo>
                    <a:pt x="298449" y="2099310"/>
                    <a:pt x="299719" y="2092960"/>
                    <a:pt x="303529" y="2086610"/>
                  </a:cubicBezTo>
                  <a:cubicBezTo>
                    <a:pt x="313689" y="2106930"/>
                    <a:pt x="335279" y="2100580"/>
                    <a:pt x="354329" y="2105660"/>
                  </a:cubicBezTo>
                  <a:cubicBezTo>
                    <a:pt x="328929" y="2108200"/>
                    <a:pt x="304799" y="2112010"/>
                    <a:pt x="280669" y="2115820"/>
                  </a:cubicBezTo>
                  <a:close/>
                  <a:moveTo>
                    <a:pt x="114299" y="2428240"/>
                  </a:moveTo>
                  <a:cubicBezTo>
                    <a:pt x="115569" y="2428240"/>
                    <a:pt x="115569" y="2428240"/>
                    <a:pt x="114299" y="2428240"/>
                  </a:cubicBezTo>
                  <a:close/>
                  <a:moveTo>
                    <a:pt x="345439" y="2609850"/>
                  </a:moveTo>
                  <a:cubicBezTo>
                    <a:pt x="344169" y="2600960"/>
                    <a:pt x="342899" y="2594610"/>
                    <a:pt x="341629" y="2585720"/>
                  </a:cubicBezTo>
                  <a:cubicBezTo>
                    <a:pt x="350519" y="2588260"/>
                    <a:pt x="355599" y="2589530"/>
                    <a:pt x="360679" y="2592070"/>
                  </a:cubicBezTo>
                  <a:cubicBezTo>
                    <a:pt x="355599" y="2597150"/>
                    <a:pt x="351789" y="2602230"/>
                    <a:pt x="345439" y="2609850"/>
                  </a:cubicBezTo>
                  <a:close/>
                  <a:moveTo>
                    <a:pt x="636269" y="1050290"/>
                  </a:moveTo>
                  <a:cubicBezTo>
                    <a:pt x="627379" y="1051560"/>
                    <a:pt x="618489" y="1055370"/>
                    <a:pt x="610869" y="1055370"/>
                  </a:cubicBezTo>
                  <a:cubicBezTo>
                    <a:pt x="601979" y="1056640"/>
                    <a:pt x="593089" y="1055370"/>
                    <a:pt x="582929" y="1055370"/>
                  </a:cubicBezTo>
                  <a:cubicBezTo>
                    <a:pt x="581659" y="1054100"/>
                    <a:pt x="580389" y="1050290"/>
                    <a:pt x="579119" y="1046480"/>
                  </a:cubicBezTo>
                  <a:cubicBezTo>
                    <a:pt x="588009" y="1043940"/>
                    <a:pt x="596899" y="1040130"/>
                    <a:pt x="607059" y="1037590"/>
                  </a:cubicBezTo>
                  <a:cubicBezTo>
                    <a:pt x="607059" y="1041400"/>
                    <a:pt x="605789" y="1043940"/>
                    <a:pt x="605789" y="1047750"/>
                  </a:cubicBezTo>
                  <a:cubicBezTo>
                    <a:pt x="617219" y="1040130"/>
                    <a:pt x="627379" y="1041400"/>
                    <a:pt x="636269" y="1050290"/>
                  </a:cubicBezTo>
                  <a:cubicBezTo>
                    <a:pt x="650239" y="1040130"/>
                    <a:pt x="652779" y="1041400"/>
                    <a:pt x="656589" y="1062990"/>
                  </a:cubicBezTo>
                  <a:cubicBezTo>
                    <a:pt x="648969" y="1057910"/>
                    <a:pt x="642619" y="1054100"/>
                    <a:pt x="636269" y="1050290"/>
                  </a:cubicBezTo>
                  <a:close/>
                  <a:moveTo>
                    <a:pt x="684529" y="1047750"/>
                  </a:moveTo>
                  <a:cubicBezTo>
                    <a:pt x="687069" y="1045210"/>
                    <a:pt x="689609" y="1042670"/>
                    <a:pt x="690879" y="1040130"/>
                  </a:cubicBezTo>
                  <a:cubicBezTo>
                    <a:pt x="699769" y="1051560"/>
                    <a:pt x="699769" y="1051560"/>
                    <a:pt x="680719" y="1060450"/>
                  </a:cubicBezTo>
                  <a:lnTo>
                    <a:pt x="661669" y="1045210"/>
                  </a:lnTo>
                  <a:cubicBezTo>
                    <a:pt x="674369" y="1035050"/>
                    <a:pt x="681989" y="1035050"/>
                    <a:pt x="684529" y="1047750"/>
                  </a:cubicBezTo>
                  <a:close/>
                  <a:moveTo>
                    <a:pt x="694689" y="2744470"/>
                  </a:moveTo>
                  <a:cubicBezTo>
                    <a:pt x="695959" y="2743200"/>
                    <a:pt x="697229" y="2743200"/>
                    <a:pt x="698499" y="2741930"/>
                  </a:cubicBezTo>
                  <a:cubicBezTo>
                    <a:pt x="699769" y="2744470"/>
                    <a:pt x="702309" y="2747010"/>
                    <a:pt x="704849" y="2750820"/>
                  </a:cubicBezTo>
                  <a:cubicBezTo>
                    <a:pt x="702309" y="2750820"/>
                    <a:pt x="699769" y="2750820"/>
                    <a:pt x="697229" y="2752090"/>
                  </a:cubicBezTo>
                  <a:cubicBezTo>
                    <a:pt x="695959" y="2748280"/>
                    <a:pt x="695959" y="2745740"/>
                    <a:pt x="694689" y="2744470"/>
                  </a:cubicBezTo>
                  <a:close/>
                  <a:moveTo>
                    <a:pt x="772159" y="2735580"/>
                  </a:moveTo>
                  <a:cubicBezTo>
                    <a:pt x="773429" y="2739390"/>
                    <a:pt x="774699" y="2741930"/>
                    <a:pt x="777239" y="2744470"/>
                  </a:cubicBezTo>
                  <a:lnTo>
                    <a:pt x="773429" y="2744470"/>
                  </a:lnTo>
                  <a:cubicBezTo>
                    <a:pt x="773429" y="2741930"/>
                    <a:pt x="773429" y="2739390"/>
                    <a:pt x="772159" y="2735580"/>
                  </a:cubicBezTo>
                  <a:close/>
                  <a:moveTo>
                    <a:pt x="876299" y="3018790"/>
                  </a:moveTo>
                  <a:cubicBezTo>
                    <a:pt x="872489" y="3012440"/>
                    <a:pt x="869949" y="3007360"/>
                    <a:pt x="867409" y="3002280"/>
                  </a:cubicBezTo>
                  <a:lnTo>
                    <a:pt x="873759" y="2995930"/>
                  </a:lnTo>
                  <a:cubicBezTo>
                    <a:pt x="882649" y="3002280"/>
                    <a:pt x="883919" y="3012440"/>
                    <a:pt x="876299" y="3018790"/>
                  </a:cubicBezTo>
                  <a:close/>
                  <a:moveTo>
                    <a:pt x="1198879" y="3044190"/>
                  </a:moveTo>
                  <a:cubicBezTo>
                    <a:pt x="1193799" y="3041650"/>
                    <a:pt x="1188719" y="3040380"/>
                    <a:pt x="1183639" y="3037840"/>
                  </a:cubicBezTo>
                  <a:cubicBezTo>
                    <a:pt x="1188719" y="3032760"/>
                    <a:pt x="1193799" y="3027680"/>
                    <a:pt x="1197609" y="3025140"/>
                  </a:cubicBezTo>
                  <a:lnTo>
                    <a:pt x="1212849" y="3036570"/>
                  </a:lnTo>
                  <a:cubicBezTo>
                    <a:pt x="1209039" y="3039110"/>
                    <a:pt x="1203959" y="3041650"/>
                    <a:pt x="1198879" y="3044190"/>
                  </a:cubicBezTo>
                  <a:close/>
                  <a:moveTo>
                    <a:pt x="3445509" y="2828290"/>
                  </a:moveTo>
                  <a:cubicBezTo>
                    <a:pt x="3444239" y="2829560"/>
                    <a:pt x="3445509" y="2832100"/>
                    <a:pt x="3445509" y="2834640"/>
                  </a:cubicBezTo>
                  <a:lnTo>
                    <a:pt x="3426459" y="2838450"/>
                  </a:lnTo>
                  <a:cubicBezTo>
                    <a:pt x="3423919" y="2827020"/>
                    <a:pt x="3428999" y="2820670"/>
                    <a:pt x="3440429" y="2819400"/>
                  </a:cubicBezTo>
                  <a:cubicBezTo>
                    <a:pt x="3444239" y="2819400"/>
                    <a:pt x="3449319" y="2816860"/>
                    <a:pt x="3455669" y="2816860"/>
                  </a:cubicBezTo>
                  <a:cubicBezTo>
                    <a:pt x="3451859" y="2820670"/>
                    <a:pt x="3448049" y="2823210"/>
                    <a:pt x="3445509" y="2828290"/>
                  </a:cubicBezTo>
                  <a:close/>
                  <a:moveTo>
                    <a:pt x="3470909" y="2825750"/>
                  </a:moveTo>
                  <a:cubicBezTo>
                    <a:pt x="3465829" y="2824480"/>
                    <a:pt x="3462019" y="2820670"/>
                    <a:pt x="3458209" y="2818130"/>
                  </a:cubicBezTo>
                  <a:cubicBezTo>
                    <a:pt x="3463289" y="2811780"/>
                    <a:pt x="3467099" y="2807970"/>
                    <a:pt x="3469639" y="2804160"/>
                  </a:cubicBezTo>
                  <a:cubicBezTo>
                    <a:pt x="3474719" y="2810510"/>
                    <a:pt x="3479799" y="2815590"/>
                    <a:pt x="3484879" y="2823210"/>
                  </a:cubicBezTo>
                  <a:cubicBezTo>
                    <a:pt x="3481069" y="2824480"/>
                    <a:pt x="3475989" y="2825750"/>
                    <a:pt x="3470909" y="2825750"/>
                  </a:cubicBezTo>
                  <a:close/>
                  <a:moveTo>
                    <a:pt x="3604259" y="1967230"/>
                  </a:moveTo>
                  <a:cubicBezTo>
                    <a:pt x="3604259" y="1964690"/>
                    <a:pt x="3604259" y="1963420"/>
                    <a:pt x="3602989" y="1960880"/>
                  </a:cubicBezTo>
                  <a:lnTo>
                    <a:pt x="3629659" y="1957070"/>
                  </a:lnTo>
                  <a:cubicBezTo>
                    <a:pt x="3629659" y="1959610"/>
                    <a:pt x="3630929" y="1962150"/>
                    <a:pt x="3630929" y="1964690"/>
                  </a:cubicBezTo>
                  <a:cubicBezTo>
                    <a:pt x="3620769" y="1964690"/>
                    <a:pt x="3611879" y="1965960"/>
                    <a:pt x="3604259" y="1967230"/>
                  </a:cubicBezTo>
                  <a:close/>
                  <a:moveTo>
                    <a:pt x="3670299" y="1969770"/>
                  </a:moveTo>
                  <a:cubicBezTo>
                    <a:pt x="3662679" y="1969770"/>
                    <a:pt x="3653789" y="1969770"/>
                    <a:pt x="3646169" y="1967230"/>
                  </a:cubicBezTo>
                  <a:cubicBezTo>
                    <a:pt x="3642359" y="1965960"/>
                    <a:pt x="3641089" y="1960880"/>
                    <a:pt x="3637279" y="1958340"/>
                  </a:cubicBezTo>
                  <a:cubicBezTo>
                    <a:pt x="3638549" y="1957070"/>
                    <a:pt x="3638549" y="1955800"/>
                    <a:pt x="3639819" y="1954530"/>
                  </a:cubicBezTo>
                  <a:cubicBezTo>
                    <a:pt x="3651249" y="1957070"/>
                    <a:pt x="3661409" y="1958340"/>
                    <a:pt x="3671569" y="1960880"/>
                  </a:cubicBezTo>
                  <a:cubicBezTo>
                    <a:pt x="3670299" y="1964690"/>
                    <a:pt x="3670299" y="1968500"/>
                    <a:pt x="3670299" y="1969770"/>
                  </a:cubicBezTo>
                  <a:close/>
                  <a:moveTo>
                    <a:pt x="3727449" y="1968500"/>
                  </a:moveTo>
                  <a:cubicBezTo>
                    <a:pt x="3718559" y="1967230"/>
                    <a:pt x="3709669" y="1960880"/>
                    <a:pt x="3700779" y="1969770"/>
                  </a:cubicBezTo>
                  <a:cubicBezTo>
                    <a:pt x="3699509" y="1971040"/>
                    <a:pt x="3691889" y="1967230"/>
                    <a:pt x="3688079" y="1965960"/>
                  </a:cubicBezTo>
                  <a:cubicBezTo>
                    <a:pt x="3688079" y="1964690"/>
                    <a:pt x="3689349" y="1962150"/>
                    <a:pt x="3689349" y="1960880"/>
                  </a:cubicBezTo>
                  <a:lnTo>
                    <a:pt x="3731259" y="1960880"/>
                  </a:lnTo>
                  <a:cubicBezTo>
                    <a:pt x="3732529" y="1960880"/>
                    <a:pt x="3733799" y="1964690"/>
                    <a:pt x="3735069" y="1967230"/>
                  </a:cubicBezTo>
                  <a:cubicBezTo>
                    <a:pt x="3731259" y="1967230"/>
                    <a:pt x="3728719" y="1968500"/>
                    <a:pt x="3727449" y="1968500"/>
                  </a:cubicBezTo>
                  <a:close/>
                  <a:moveTo>
                    <a:pt x="3848099" y="2598420"/>
                  </a:moveTo>
                  <a:cubicBezTo>
                    <a:pt x="3846829" y="2599690"/>
                    <a:pt x="3846829" y="2600960"/>
                    <a:pt x="3846829" y="2599690"/>
                  </a:cubicBezTo>
                  <a:cubicBezTo>
                    <a:pt x="3845559" y="2599690"/>
                    <a:pt x="3845559" y="2598420"/>
                    <a:pt x="3848099" y="2598420"/>
                  </a:cubicBezTo>
                  <a:close/>
                  <a:moveTo>
                    <a:pt x="132079" y="2529840"/>
                  </a:moveTo>
                  <a:cubicBezTo>
                    <a:pt x="130809" y="2529840"/>
                    <a:pt x="130809" y="2531110"/>
                    <a:pt x="129539" y="2531110"/>
                  </a:cubicBezTo>
                  <a:cubicBezTo>
                    <a:pt x="129539" y="2531110"/>
                    <a:pt x="130809" y="2529840"/>
                    <a:pt x="132079" y="2529840"/>
                  </a:cubicBezTo>
                  <a:close/>
                  <a:moveTo>
                    <a:pt x="615949" y="2769870"/>
                  </a:moveTo>
                  <a:cubicBezTo>
                    <a:pt x="621029" y="2772410"/>
                    <a:pt x="626109" y="2774950"/>
                    <a:pt x="629919" y="2776220"/>
                  </a:cubicBezTo>
                  <a:cubicBezTo>
                    <a:pt x="612139" y="2786380"/>
                    <a:pt x="600709" y="2783840"/>
                    <a:pt x="589279" y="2766060"/>
                  </a:cubicBezTo>
                  <a:cubicBezTo>
                    <a:pt x="593089" y="2766060"/>
                    <a:pt x="595629" y="2764790"/>
                    <a:pt x="599439" y="2764790"/>
                  </a:cubicBezTo>
                  <a:cubicBezTo>
                    <a:pt x="604519" y="2766060"/>
                    <a:pt x="610869" y="2767330"/>
                    <a:pt x="615949" y="2769870"/>
                  </a:cubicBezTo>
                  <a:close/>
                  <a:moveTo>
                    <a:pt x="2835909" y="2874010"/>
                  </a:moveTo>
                  <a:cubicBezTo>
                    <a:pt x="2832099" y="2872740"/>
                    <a:pt x="2829559" y="2872740"/>
                    <a:pt x="2824479" y="2871470"/>
                  </a:cubicBezTo>
                  <a:cubicBezTo>
                    <a:pt x="2819399" y="2870200"/>
                    <a:pt x="2813049" y="2866390"/>
                    <a:pt x="2805429" y="2863850"/>
                  </a:cubicBezTo>
                  <a:cubicBezTo>
                    <a:pt x="2810509" y="2862580"/>
                    <a:pt x="2814319" y="2860040"/>
                    <a:pt x="2819399" y="2858770"/>
                  </a:cubicBezTo>
                  <a:cubicBezTo>
                    <a:pt x="2833369" y="2854960"/>
                    <a:pt x="2839719" y="2861310"/>
                    <a:pt x="2835909" y="2874010"/>
                  </a:cubicBezTo>
                  <a:close/>
                  <a:moveTo>
                    <a:pt x="2590799" y="2903220"/>
                  </a:moveTo>
                  <a:cubicBezTo>
                    <a:pt x="2598419" y="2904490"/>
                    <a:pt x="2607309" y="2904490"/>
                    <a:pt x="2616199" y="2905760"/>
                  </a:cubicBezTo>
                  <a:cubicBezTo>
                    <a:pt x="2612389" y="2918460"/>
                    <a:pt x="2602229" y="2914650"/>
                    <a:pt x="2594609" y="2913380"/>
                  </a:cubicBezTo>
                  <a:cubicBezTo>
                    <a:pt x="2592069" y="2913380"/>
                    <a:pt x="2589529" y="2908300"/>
                    <a:pt x="2586989" y="2905760"/>
                  </a:cubicBezTo>
                  <a:cubicBezTo>
                    <a:pt x="2588259" y="2904490"/>
                    <a:pt x="2589529" y="2903220"/>
                    <a:pt x="2590799" y="2903220"/>
                  </a:cubicBezTo>
                  <a:close/>
                  <a:moveTo>
                    <a:pt x="219709" y="2604770"/>
                  </a:moveTo>
                  <a:cubicBezTo>
                    <a:pt x="220979" y="2608580"/>
                    <a:pt x="222249" y="2611120"/>
                    <a:pt x="223519" y="2616200"/>
                  </a:cubicBezTo>
                  <a:cubicBezTo>
                    <a:pt x="215899" y="2616200"/>
                    <a:pt x="209549" y="2616200"/>
                    <a:pt x="203199" y="2614930"/>
                  </a:cubicBezTo>
                  <a:lnTo>
                    <a:pt x="203199" y="2606040"/>
                  </a:lnTo>
                  <a:cubicBezTo>
                    <a:pt x="208279" y="2606040"/>
                    <a:pt x="213359" y="2606040"/>
                    <a:pt x="219709" y="2604770"/>
                  </a:cubicBezTo>
                  <a:close/>
                  <a:moveTo>
                    <a:pt x="715009" y="2762250"/>
                  </a:moveTo>
                  <a:cubicBezTo>
                    <a:pt x="722629" y="2763520"/>
                    <a:pt x="730249" y="2763520"/>
                    <a:pt x="739139" y="2764790"/>
                  </a:cubicBezTo>
                  <a:cubicBezTo>
                    <a:pt x="734059" y="2769870"/>
                    <a:pt x="713739" y="2773680"/>
                    <a:pt x="709929" y="2769870"/>
                  </a:cubicBezTo>
                  <a:cubicBezTo>
                    <a:pt x="709929" y="2768600"/>
                    <a:pt x="708659" y="2766060"/>
                    <a:pt x="709929" y="2764790"/>
                  </a:cubicBezTo>
                  <a:cubicBezTo>
                    <a:pt x="711199" y="2763520"/>
                    <a:pt x="713739" y="2762250"/>
                    <a:pt x="715009" y="2762250"/>
                  </a:cubicBezTo>
                  <a:close/>
                </a:path>
              </a:pathLst>
            </a:custGeom>
            <a:blipFill>
              <a:blip r:embed="rId3"/>
              <a:stretch>
                <a:fillRect t="-9496" b="-9496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77560" y="5394724"/>
            <a:ext cx="2280571" cy="3522597"/>
            <a:chOff x="0" y="0"/>
            <a:chExt cx="2192020" cy="3385820"/>
          </a:xfrm>
        </p:grpSpPr>
        <p:sp>
          <p:nvSpPr>
            <p:cNvPr id="6" name="Freeform 6"/>
            <p:cNvSpPr/>
            <p:nvPr/>
          </p:nvSpPr>
          <p:spPr>
            <a:xfrm>
              <a:off x="1270" y="-1"/>
              <a:ext cx="2194560" cy="3388362"/>
            </a:xfrm>
            <a:custGeom>
              <a:avLst/>
              <a:gdLst/>
              <a:ahLst/>
              <a:cxnLst/>
              <a:rect l="l" t="t" r="r" b="b"/>
              <a:pathLst>
                <a:path w="2194560" h="3388362">
                  <a:moveTo>
                    <a:pt x="3810" y="317501"/>
                  </a:moveTo>
                  <a:cubicBezTo>
                    <a:pt x="13970" y="425451"/>
                    <a:pt x="16510" y="533401"/>
                    <a:pt x="17780" y="642621"/>
                  </a:cubicBezTo>
                  <a:cubicBezTo>
                    <a:pt x="24130" y="1036321"/>
                    <a:pt x="21590" y="1430021"/>
                    <a:pt x="17780" y="1823721"/>
                  </a:cubicBezTo>
                  <a:cubicBezTo>
                    <a:pt x="13970" y="2218691"/>
                    <a:pt x="8890" y="2613661"/>
                    <a:pt x="8890" y="3009901"/>
                  </a:cubicBezTo>
                  <a:cubicBezTo>
                    <a:pt x="8890" y="3013711"/>
                    <a:pt x="8890" y="3017521"/>
                    <a:pt x="7620" y="3021331"/>
                  </a:cubicBezTo>
                  <a:cubicBezTo>
                    <a:pt x="11430" y="3022601"/>
                    <a:pt x="15240" y="3025141"/>
                    <a:pt x="19050" y="3027681"/>
                  </a:cubicBezTo>
                  <a:cubicBezTo>
                    <a:pt x="24130" y="3031491"/>
                    <a:pt x="27940" y="3037841"/>
                    <a:pt x="33020" y="3044191"/>
                  </a:cubicBezTo>
                  <a:cubicBezTo>
                    <a:pt x="44450" y="3058161"/>
                    <a:pt x="55880" y="3072131"/>
                    <a:pt x="66040" y="3086101"/>
                  </a:cubicBezTo>
                  <a:cubicBezTo>
                    <a:pt x="77470" y="3102611"/>
                    <a:pt x="88900" y="3117851"/>
                    <a:pt x="100330" y="3134361"/>
                  </a:cubicBezTo>
                  <a:cubicBezTo>
                    <a:pt x="105410" y="3141981"/>
                    <a:pt x="110490" y="3149601"/>
                    <a:pt x="115570" y="3155951"/>
                  </a:cubicBezTo>
                  <a:cubicBezTo>
                    <a:pt x="119380" y="3161031"/>
                    <a:pt x="125730" y="3163571"/>
                    <a:pt x="129540" y="3167381"/>
                  </a:cubicBezTo>
                  <a:cubicBezTo>
                    <a:pt x="142240" y="3177541"/>
                    <a:pt x="156210" y="3187701"/>
                    <a:pt x="168910" y="3197861"/>
                  </a:cubicBezTo>
                  <a:cubicBezTo>
                    <a:pt x="181610" y="3208021"/>
                    <a:pt x="194310" y="3216911"/>
                    <a:pt x="209550" y="3223261"/>
                  </a:cubicBezTo>
                  <a:cubicBezTo>
                    <a:pt x="243840" y="3238501"/>
                    <a:pt x="276860" y="3255011"/>
                    <a:pt x="311150" y="3270251"/>
                  </a:cubicBezTo>
                  <a:cubicBezTo>
                    <a:pt x="330200" y="3279141"/>
                    <a:pt x="349250" y="3286761"/>
                    <a:pt x="369570" y="3295651"/>
                  </a:cubicBezTo>
                  <a:cubicBezTo>
                    <a:pt x="370840" y="3296921"/>
                    <a:pt x="374650" y="3295651"/>
                    <a:pt x="375920" y="3295651"/>
                  </a:cubicBezTo>
                  <a:lnTo>
                    <a:pt x="383540" y="3295651"/>
                  </a:lnTo>
                  <a:lnTo>
                    <a:pt x="384810" y="3296921"/>
                  </a:lnTo>
                  <a:cubicBezTo>
                    <a:pt x="387350" y="3290571"/>
                    <a:pt x="389890" y="3285491"/>
                    <a:pt x="393700" y="3279141"/>
                  </a:cubicBezTo>
                  <a:cubicBezTo>
                    <a:pt x="397510" y="3274061"/>
                    <a:pt x="400050" y="3265171"/>
                    <a:pt x="408940" y="3265171"/>
                  </a:cubicBezTo>
                  <a:cubicBezTo>
                    <a:pt x="408940" y="3265171"/>
                    <a:pt x="410210" y="3265171"/>
                    <a:pt x="410210" y="3263901"/>
                  </a:cubicBezTo>
                  <a:cubicBezTo>
                    <a:pt x="414020" y="3257551"/>
                    <a:pt x="420370" y="3256281"/>
                    <a:pt x="427990" y="3255011"/>
                  </a:cubicBezTo>
                  <a:cubicBezTo>
                    <a:pt x="435610" y="3253741"/>
                    <a:pt x="441960" y="3249931"/>
                    <a:pt x="448310" y="3247391"/>
                  </a:cubicBezTo>
                  <a:cubicBezTo>
                    <a:pt x="449580" y="3247391"/>
                    <a:pt x="449580" y="3246121"/>
                    <a:pt x="450850" y="3246121"/>
                  </a:cubicBezTo>
                  <a:cubicBezTo>
                    <a:pt x="459740" y="3248661"/>
                    <a:pt x="466090" y="3242311"/>
                    <a:pt x="473710" y="3239771"/>
                  </a:cubicBezTo>
                  <a:lnTo>
                    <a:pt x="474980" y="3239771"/>
                  </a:lnTo>
                  <a:cubicBezTo>
                    <a:pt x="482600" y="3239771"/>
                    <a:pt x="488950" y="3235961"/>
                    <a:pt x="496570" y="3234691"/>
                  </a:cubicBezTo>
                  <a:cubicBezTo>
                    <a:pt x="502920" y="3233421"/>
                    <a:pt x="509270" y="3233421"/>
                    <a:pt x="515620" y="3229611"/>
                  </a:cubicBezTo>
                  <a:cubicBezTo>
                    <a:pt x="521970" y="3225801"/>
                    <a:pt x="529590" y="3223261"/>
                    <a:pt x="535940" y="3220721"/>
                  </a:cubicBezTo>
                  <a:cubicBezTo>
                    <a:pt x="542290" y="3218181"/>
                    <a:pt x="548640" y="3216911"/>
                    <a:pt x="554990" y="3214371"/>
                  </a:cubicBezTo>
                  <a:lnTo>
                    <a:pt x="561340" y="3214371"/>
                  </a:lnTo>
                  <a:cubicBezTo>
                    <a:pt x="567690" y="3214371"/>
                    <a:pt x="572770" y="3214371"/>
                    <a:pt x="577850" y="3210561"/>
                  </a:cubicBezTo>
                  <a:lnTo>
                    <a:pt x="580390" y="3210561"/>
                  </a:lnTo>
                  <a:cubicBezTo>
                    <a:pt x="586740" y="3210561"/>
                    <a:pt x="594360" y="3211831"/>
                    <a:pt x="600710" y="3211831"/>
                  </a:cubicBezTo>
                  <a:lnTo>
                    <a:pt x="605790" y="3211831"/>
                  </a:lnTo>
                  <a:cubicBezTo>
                    <a:pt x="612140" y="3210561"/>
                    <a:pt x="614680" y="3215641"/>
                    <a:pt x="618490" y="3218181"/>
                  </a:cubicBezTo>
                  <a:cubicBezTo>
                    <a:pt x="624840" y="3225801"/>
                    <a:pt x="632460" y="3227071"/>
                    <a:pt x="642620" y="3225801"/>
                  </a:cubicBezTo>
                  <a:cubicBezTo>
                    <a:pt x="651510" y="3224531"/>
                    <a:pt x="659130" y="3223261"/>
                    <a:pt x="668020" y="3223261"/>
                  </a:cubicBezTo>
                  <a:cubicBezTo>
                    <a:pt x="671830" y="3223261"/>
                    <a:pt x="676910" y="3224531"/>
                    <a:pt x="680720" y="3225801"/>
                  </a:cubicBezTo>
                  <a:cubicBezTo>
                    <a:pt x="684530" y="3227071"/>
                    <a:pt x="687070" y="3228341"/>
                    <a:pt x="690880" y="3229611"/>
                  </a:cubicBezTo>
                  <a:lnTo>
                    <a:pt x="694690" y="3233421"/>
                  </a:lnTo>
                  <a:cubicBezTo>
                    <a:pt x="694690" y="3233421"/>
                    <a:pt x="695960" y="3237231"/>
                    <a:pt x="697230" y="3238501"/>
                  </a:cubicBezTo>
                  <a:cubicBezTo>
                    <a:pt x="699770" y="3239771"/>
                    <a:pt x="702310" y="3239771"/>
                    <a:pt x="703580" y="3241041"/>
                  </a:cubicBezTo>
                  <a:lnTo>
                    <a:pt x="704850" y="3242311"/>
                  </a:lnTo>
                  <a:cubicBezTo>
                    <a:pt x="711200" y="3238501"/>
                    <a:pt x="713740" y="3244851"/>
                    <a:pt x="717550" y="3246121"/>
                  </a:cubicBezTo>
                  <a:cubicBezTo>
                    <a:pt x="722630" y="3248661"/>
                    <a:pt x="726440" y="3251201"/>
                    <a:pt x="731520" y="3255011"/>
                  </a:cubicBezTo>
                  <a:cubicBezTo>
                    <a:pt x="731520" y="3253741"/>
                    <a:pt x="731520" y="3252471"/>
                    <a:pt x="732790" y="3251201"/>
                  </a:cubicBezTo>
                  <a:cubicBezTo>
                    <a:pt x="740410" y="3252471"/>
                    <a:pt x="749300" y="3252471"/>
                    <a:pt x="756920" y="3257551"/>
                  </a:cubicBezTo>
                  <a:cubicBezTo>
                    <a:pt x="758190" y="3255011"/>
                    <a:pt x="760730" y="3252471"/>
                    <a:pt x="763270" y="3249931"/>
                  </a:cubicBezTo>
                  <a:cubicBezTo>
                    <a:pt x="763270" y="3249931"/>
                    <a:pt x="763270" y="3248661"/>
                    <a:pt x="764540" y="3248661"/>
                  </a:cubicBezTo>
                  <a:cubicBezTo>
                    <a:pt x="770890" y="3247391"/>
                    <a:pt x="774700" y="3243581"/>
                    <a:pt x="775970" y="3237231"/>
                  </a:cubicBezTo>
                  <a:cubicBezTo>
                    <a:pt x="777240" y="3234691"/>
                    <a:pt x="777240" y="3232151"/>
                    <a:pt x="777240" y="3230881"/>
                  </a:cubicBezTo>
                  <a:cubicBezTo>
                    <a:pt x="782320" y="3228341"/>
                    <a:pt x="786130" y="3225801"/>
                    <a:pt x="791210" y="3223261"/>
                  </a:cubicBezTo>
                  <a:lnTo>
                    <a:pt x="791210" y="3220721"/>
                  </a:lnTo>
                  <a:cubicBezTo>
                    <a:pt x="787400" y="3214371"/>
                    <a:pt x="787400" y="3213101"/>
                    <a:pt x="793750" y="3210561"/>
                  </a:cubicBezTo>
                  <a:cubicBezTo>
                    <a:pt x="795020" y="3209291"/>
                    <a:pt x="795020" y="3208021"/>
                    <a:pt x="796290" y="3208021"/>
                  </a:cubicBezTo>
                  <a:cubicBezTo>
                    <a:pt x="798830" y="3206751"/>
                    <a:pt x="801370" y="3205481"/>
                    <a:pt x="802640" y="3204211"/>
                  </a:cubicBezTo>
                  <a:cubicBezTo>
                    <a:pt x="802640" y="3204211"/>
                    <a:pt x="802640" y="3205481"/>
                    <a:pt x="803910" y="3205481"/>
                  </a:cubicBezTo>
                  <a:lnTo>
                    <a:pt x="803910" y="3202941"/>
                  </a:lnTo>
                  <a:cubicBezTo>
                    <a:pt x="811530" y="3200401"/>
                    <a:pt x="819150" y="3197861"/>
                    <a:pt x="826770" y="3194051"/>
                  </a:cubicBezTo>
                  <a:cubicBezTo>
                    <a:pt x="830580" y="3191511"/>
                    <a:pt x="834390" y="3190241"/>
                    <a:pt x="839470" y="3192781"/>
                  </a:cubicBezTo>
                  <a:cubicBezTo>
                    <a:pt x="842010" y="3194051"/>
                    <a:pt x="844550" y="3192781"/>
                    <a:pt x="847090" y="3191511"/>
                  </a:cubicBezTo>
                  <a:cubicBezTo>
                    <a:pt x="853440" y="3188971"/>
                    <a:pt x="859790" y="3187701"/>
                    <a:pt x="866140" y="3185161"/>
                  </a:cubicBezTo>
                  <a:cubicBezTo>
                    <a:pt x="871220" y="3183891"/>
                    <a:pt x="875030" y="3181351"/>
                    <a:pt x="880110" y="3178811"/>
                  </a:cubicBezTo>
                  <a:cubicBezTo>
                    <a:pt x="880110" y="3178811"/>
                    <a:pt x="881380" y="3176271"/>
                    <a:pt x="880110" y="3175001"/>
                  </a:cubicBezTo>
                  <a:cubicBezTo>
                    <a:pt x="880110" y="3173731"/>
                    <a:pt x="878840" y="3171191"/>
                    <a:pt x="878840" y="3169921"/>
                  </a:cubicBezTo>
                  <a:cubicBezTo>
                    <a:pt x="882650" y="3167381"/>
                    <a:pt x="885190" y="3164841"/>
                    <a:pt x="887730" y="3164841"/>
                  </a:cubicBezTo>
                  <a:cubicBezTo>
                    <a:pt x="891540" y="3163571"/>
                    <a:pt x="896620" y="3163571"/>
                    <a:pt x="901700" y="3162301"/>
                  </a:cubicBezTo>
                  <a:cubicBezTo>
                    <a:pt x="905510" y="3150871"/>
                    <a:pt x="913130" y="3148331"/>
                    <a:pt x="922020" y="3152141"/>
                  </a:cubicBezTo>
                  <a:lnTo>
                    <a:pt x="924560" y="3149601"/>
                  </a:lnTo>
                  <a:cubicBezTo>
                    <a:pt x="925830" y="3150871"/>
                    <a:pt x="925830" y="3150871"/>
                    <a:pt x="925830" y="3152141"/>
                  </a:cubicBezTo>
                  <a:cubicBezTo>
                    <a:pt x="929640" y="3149601"/>
                    <a:pt x="933450" y="3147061"/>
                    <a:pt x="937260" y="3145791"/>
                  </a:cubicBezTo>
                  <a:cubicBezTo>
                    <a:pt x="941070" y="3143251"/>
                    <a:pt x="944880" y="3140711"/>
                    <a:pt x="949960" y="3143251"/>
                  </a:cubicBezTo>
                  <a:cubicBezTo>
                    <a:pt x="949960" y="3136901"/>
                    <a:pt x="953770" y="3136901"/>
                    <a:pt x="957580" y="3138171"/>
                  </a:cubicBezTo>
                  <a:cubicBezTo>
                    <a:pt x="960120" y="3138171"/>
                    <a:pt x="963930" y="3136901"/>
                    <a:pt x="966470" y="3135632"/>
                  </a:cubicBezTo>
                  <a:cubicBezTo>
                    <a:pt x="967740" y="3135632"/>
                    <a:pt x="970280" y="3134361"/>
                    <a:pt x="971550" y="3135632"/>
                  </a:cubicBezTo>
                  <a:cubicBezTo>
                    <a:pt x="976630" y="3139442"/>
                    <a:pt x="984250" y="3140711"/>
                    <a:pt x="989330" y="3147061"/>
                  </a:cubicBezTo>
                  <a:cubicBezTo>
                    <a:pt x="993140" y="3152141"/>
                    <a:pt x="999490" y="3154682"/>
                    <a:pt x="1002030" y="3162301"/>
                  </a:cubicBezTo>
                  <a:cubicBezTo>
                    <a:pt x="1003300" y="3164841"/>
                    <a:pt x="1008380" y="3167381"/>
                    <a:pt x="1010920" y="3168651"/>
                  </a:cubicBezTo>
                  <a:cubicBezTo>
                    <a:pt x="1010920" y="3168651"/>
                    <a:pt x="1012190" y="3168651"/>
                    <a:pt x="1013460" y="3169921"/>
                  </a:cubicBezTo>
                  <a:cubicBezTo>
                    <a:pt x="1014730" y="3173732"/>
                    <a:pt x="1018540" y="3172461"/>
                    <a:pt x="1021080" y="3171192"/>
                  </a:cubicBezTo>
                  <a:cubicBezTo>
                    <a:pt x="1023620" y="3171192"/>
                    <a:pt x="1026160" y="3169921"/>
                    <a:pt x="1027430" y="3173732"/>
                  </a:cubicBezTo>
                  <a:cubicBezTo>
                    <a:pt x="1027430" y="3175002"/>
                    <a:pt x="1031240" y="3176271"/>
                    <a:pt x="1032510" y="3177542"/>
                  </a:cubicBezTo>
                  <a:cubicBezTo>
                    <a:pt x="1036320" y="3180082"/>
                    <a:pt x="1040130" y="3182621"/>
                    <a:pt x="1042670" y="3185162"/>
                  </a:cubicBezTo>
                  <a:cubicBezTo>
                    <a:pt x="1043940" y="3186432"/>
                    <a:pt x="1045210" y="3187702"/>
                    <a:pt x="1045210" y="3188972"/>
                  </a:cubicBezTo>
                  <a:cubicBezTo>
                    <a:pt x="1045210" y="3192782"/>
                    <a:pt x="1049020" y="3195322"/>
                    <a:pt x="1052830" y="3195322"/>
                  </a:cubicBezTo>
                  <a:cubicBezTo>
                    <a:pt x="1057910" y="3196592"/>
                    <a:pt x="1061720" y="3196592"/>
                    <a:pt x="1066800" y="3197862"/>
                  </a:cubicBezTo>
                  <a:cubicBezTo>
                    <a:pt x="1068070" y="3197862"/>
                    <a:pt x="1068070" y="3200402"/>
                    <a:pt x="1069340" y="3200402"/>
                  </a:cubicBezTo>
                  <a:cubicBezTo>
                    <a:pt x="1070610" y="3202942"/>
                    <a:pt x="1071880" y="3206752"/>
                    <a:pt x="1076960" y="3204212"/>
                  </a:cubicBezTo>
                  <a:cubicBezTo>
                    <a:pt x="1079500" y="3202942"/>
                    <a:pt x="1087120" y="3205482"/>
                    <a:pt x="1088390" y="3208022"/>
                  </a:cubicBezTo>
                  <a:cubicBezTo>
                    <a:pt x="1090930" y="3216912"/>
                    <a:pt x="1099820" y="3216912"/>
                    <a:pt x="1106170" y="3219452"/>
                  </a:cubicBezTo>
                  <a:cubicBezTo>
                    <a:pt x="1107440" y="3219452"/>
                    <a:pt x="1108710" y="3219452"/>
                    <a:pt x="1108710" y="3220722"/>
                  </a:cubicBezTo>
                  <a:cubicBezTo>
                    <a:pt x="1112520" y="3225802"/>
                    <a:pt x="1117600" y="3227072"/>
                    <a:pt x="1122680" y="3229612"/>
                  </a:cubicBezTo>
                  <a:cubicBezTo>
                    <a:pt x="1127760" y="3232152"/>
                    <a:pt x="1132840" y="3237232"/>
                    <a:pt x="1137920" y="3242312"/>
                  </a:cubicBezTo>
                  <a:lnTo>
                    <a:pt x="1144270" y="3248662"/>
                  </a:lnTo>
                  <a:cubicBezTo>
                    <a:pt x="1145540" y="3249932"/>
                    <a:pt x="1146810" y="3249932"/>
                    <a:pt x="1148080" y="3249932"/>
                  </a:cubicBezTo>
                  <a:cubicBezTo>
                    <a:pt x="1151890" y="3249932"/>
                    <a:pt x="1155700" y="3248662"/>
                    <a:pt x="1158240" y="3252472"/>
                  </a:cubicBezTo>
                  <a:cubicBezTo>
                    <a:pt x="1158240" y="3252472"/>
                    <a:pt x="1159510" y="3253742"/>
                    <a:pt x="1160780" y="3253742"/>
                  </a:cubicBezTo>
                  <a:cubicBezTo>
                    <a:pt x="1170940" y="3252472"/>
                    <a:pt x="1177290" y="3258822"/>
                    <a:pt x="1183640" y="3265172"/>
                  </a:cubicBezTo>
                  <a:cubicBezTo>
                    <a:pt x="1186180" y="3267712"/>
                    <a:pt x="1191260" y="3268982"/>
                    <a:pt x="1193800" y="3268982"/>
                  </a:cubicBezTo>
                  <a:cubicBezTo>
                    <a:pt x="1201420" y="3271522"/>
                    <a:pt x="1210310" y="3272792"/>
                    <a:pt x="1216660" y="3277872"/>
                  </a:cubicBezTo>
                  <a:cubicBezTo>
                    <a:pt x="1220470" y="3280412"/>
                    <a:pt x="1225550" y="3284222"/>
                    <a:pt x="1229360" y="3284222"/>
                  </a:cubicBezTo>
                  <a:cubicBezTo>
                    <a:pt x="1235710" y="3284222"/>
                    <a:pt x="1238250" y="3289302"/>
                    <a:pt x="1240790" y="3293112"/>
                  </a:cubicBezTo>
                  <a:cubicBezTo>
                    <a:pt x="1248410" y="3294382"/>
                    <a:pt x="1256030" y="3294382"/>
                    <a:pt x="1259840" y="3302002"/>
                  </a:cubicBezTo>
                  <a:cubicBezTo>
                    <a:pt x="1259840" y="3303272"/>
                    <a:pt x="1261110" y="3303272"/>
                    <a:pt x="1262380" y="3303272"/>
                  </a:cubicBezTo>
                  <a:cubicBezTo>
                    <a:pt x="1267460" y="3304542"/>
                    <a:pt x="1272540" y="3305812"/>
                    <a:pt x="1277620" y="3308352"/>
                  </a:cubicBezTo>
                  <a:cubicBezTo>
                    <a:pt x="1280160" y="3309622"/>
                    <a:pt x="1282700" y="3312162"/>
                    <a:pt x="1286510" y="3314702"/>
                  </a:cubicBezTo>
                  <a:cubicBezTo>
                    <a:pt x="1287780" y="3314702"/>
                    <a:pt x="1287780" y="3315972"/>
                    <a:pt x="1289050" y="3315972"/>
                  </a:cubicBezTo>
                  <a:cubicBezTo>
                    <a:pt x="1297940" y="3315972"/>
                    <a:pt x="1300480" y="3322322"/>
                    <a:pt x="1305560" y="3327402"/>
                  </a:cubicBezTo>
                  <a:cubicBezTo>
                    <a:pt x="1313180" y="3333752"/>
                    <a:pt x="1322070" y="3340102"/>
                    <a:pt x="1328420" y="3347722"/>
                  </a:cubicBezTo>
                  <a:cubicBezTo>
                    <a:pt x="1332230" y="3352802"/>
                    <a:pt x="1338580" y="3355342"/>
                    <a:pt x="1342390" y="3357882"/>
                  </a:cubicBezTo>
                  <a:lnTo>
                    <a:pt x="1350010" y="3361692"/>
                  </a:lnTo>
                  <a:cubicBezTo>
                    <a:pt x="1352550" y="3364232"/>
                    <a:pt x="1355090" y="3366772"/>
                    <a:pt x="1358900" y="3369312"/>
                  </a:cubicBezTo>
                  <a:cubicBezTo>
                    <a:pt x="1362710" y="3370582"/>
                    <a:pt x="1363980" y="3375662"/>
                    <a:pt x="1369060" y="3374392"/>
                  </a:cubicBezTo>
                  <a:cubicBezTo>
                    <a:pt x="1371600" y="3374392"/>
                    <a:pt x="1374140" y="3375662"/>
                    <a:pt x="1376680" y="3376932"/>
                  </a:cubicBezTo>
                  <a:cubicBezTo>
                    <a:pt x="1380490" y="3379472"/>
                    <a:pt x="1381760" y="3382012"/>
                    <a:pt x="1386840" y="3382012"/>
                  </a:cubicBezTo>
                  <a:cubicBezTo>
                    <a:pt x="1389380" y="3382012"/>
                    <a:pt x="1391920" y="3384552"/>
                    <a:pt x="1393190" y="3385822"/>
                  </a:cubicBezTo>
                  <a:cubicBezTo>
                    <a:pt x="1399540" y="3388362"/>
                    <a:pt x="1405890" y="3388362"/>
                    <a:pt x="1409700" y="3380742"/>
                  </a:cubicBezTo>
                  <a:lnTo>
                    <a:pt x="1410970" y="3379472"/>
                  </a:lnTo>
                  <a:cubicBezTo>
                    <a:pt x="1416050" y="3382012"/>
                    <a:pt x="1416050" y="3376932"/>
                    <a:pt x="1417320" y="3374392"/>
                  </a:cubicBezTo>
                  <a:cubicBezTo>
                    <a:pt x="1418590" y="3373122"/>
                    <a:pt x="1421130" y="3371852"/>
                    <a:pt x="1422400" y="3370582"/>
                  </a:cubicBezTo>
                  <a:cubicBezTo>
                    <a:pt x="1424940" y="3368042"/>
                    <a:pt x="1427480" y="3366772"/>
                    <a:pt x="1431290" y="3364232"/>
                  </a:cubicBezTo>
                  <a:cubicBezTo>
                    <a:pt x="1432560" y="3362962"/>
                    <a:pt x="1435100" y="3361692"/>
                    <a:pt x="1436370" y="3361692"/>
                  </a:cubicBezTo>
                  <a:cubicBezTo>
                    <a:pt x="1442720" y="3361692"/>
                    <a:pt x="1446530" y="3359152"/>
                    <a:pt x="1451610" y="3354072"/>
                  </a:cubicBezTo>
                  <a:cubicBezTo>
                    <a:pt x="1455420" y="3350262"/>
                    <a:pt x="1461770" y="3347722"/>
                    <a:pt x="1466850" y="3345182"/>
                  </a:cubicBezTo>
                  <a:cubicBezTo>
                    <a:pt x="1471930" y="3342642"/>
                    <a:pt x="1477010" y="3340102"/>
                    <a:pt x="1483360" y="3338832"/>
                  </a:cubicBezTo>
                  <a:cubicBezTo>
                    <a:pt x="1487170" y="3337562"/>
                    <a:pt x="1490980" y="3337562"/>
                    <a:pt x="1494790" y="3337562"/>
                  </a:cubicBezTo>
                  <a:lnTo>
                    <a:pt x="1497330" y="3337562"/>
                  </a:lnTo>
                  <a:cubicBezTo>
                    <a:pt x="1502410" y="3335021"/>
                    <a:pt x="1507490" y="3331212"/>
                    <a:pt x="1513840" y="3328671"/>
                  </a:cubicBezTo>
                  <a:lnTo>
                    <a:pt x="1517650" y="3328671"/>
                  </a:lnTo>
                  <a:cubicBezTo>
                    <a:pt x="1524000" y="3331212"/>
                    <a:pt x="1530350" y="3331212"/>
                    <a:pt x="1536700" y="3326131"/>
                  </a:cubicBezTo>
                  <a:cubicBezTo>
                    <a:pt x="1537970" y="3324861"/>
                    <a:pt x="1540510" y="3323591"/>
                    <a:pt x="1541780" y="3322321"/>
                  </a:cubicBezTo>
                  <a:cubicBezTo>
                    <a:pt x="1548130" y="3324862"/>
                    <a:pt x="1554480" y="3329942"/>
                    <a:pt x="1562100" y="3329942"/>
                  </a:cubicBezTo>
                  <a:cubicBezTo>
                    <a:pt x="1564640" y="3329942"/>
                    <a:pt x="1568450" y="3328671"/>
                    <a:pt x="1570990" y="3327401"/>
                  </a:cubicBezTo>
                  <a:cubicBezTo>
                    <a:pt x="1576070" y="3327401"/>
                    <a:pt x="1581150" y="3327401"/>
                    <a:pt x="1584960" y="3326131"/>
                  </a:cubicBezTo>
                  <a:cubicBezTo>
                    <a:pt x="1590040" y="3324861"/>
                    <a:pt x="1596390" y="3326131"/>
                    <a:pt x="1601470" y="3323591"/>
                  </a:cubicBezTo>
                  <a:cubicBezTo>
                    <a:pt x="1604010" y="3317241"/>
                    <a:pt x="1605280" y="3317241"/>
                    <a:pt x="1611630" y="3318511"/>
                  </a:cubicBezTo>
                  <a:cubicBezTo>
                    <a:pt x="1619250" y="3319781"/>
                    <a:pt x="1624330" y="3318511"/>
                    <a:pt x="1629410" y="3312161"/>
                  </a:cubicBezTo>
                  <a:cubicBezTo>
                    <a:pt x="1631950" y="3308351"/>
                    <a:pt x="1638300" y="3308351"/>
                    <a:pt x="1642110" y="3305811"/>
                  </a:cubicBezTo>
                  <a:cubicBezTo>
                    <a:pt x="1643380" y="3305811"/>
                    <a:pt x="1644650" y="3304541"/>
                    <a:pt x="1645920" y="3304541"/>
                  </a:cubicBezTo>
                  <a:cubicBezTo>
                    <a:pt x="1648460" y="3303271"/>
                    <a:pt x="1649730" y="3303271"/>
                    <a:pt x="1652270" y="3302001"/>
                  </a:cubicBezTo>
                  <a:cubicBezTo>
                    <a:pt x="1658620" y="3299461"/>
                    <a:pt x="1664970" y="3298191"/>
                    <a:pt x="1671320" y="3294381"/>
                  </a:cubicBezTo>
                  <a:cubicBezTo>
                    <a:pt x="1677670" y="3290571"/>
                    <a:pt x="1682750" y="3288031"/>
                    <a:pt x="1689100" y="3293111"/>
                  </a:cubicBezTo>
                  <a:lnTo>
                    <a:pt x="1691640" y="3293111"/>
                  </a:lnTo>
                  <a:cubicBezTo>
                    <a:pt x="1694180" y="3291841"/>
                    <a:pt x="1695450" y="3291841"/>
                    <a:pt x="1697990" y="3290571"/>
                  </a:cubicBezTo>
                  <a:cubicBezTo>
                    <a:pt x="1697990" y="3286761"/>
                    <a:pt x="1697990" y="3281681"/>
                    <a:pt x="1703070" y="3277871"/>
                  </a:cubicBezTo>
                  <a:cubicBezTo>
                    <a:pt x="1704340" y="3276601"/>
                    <a:pt x="1704340" y="3274061"/>
                    <a:pt x="1706880" y="3272791"/>
                  </a:cubicBezTo>
                  <a:cubicBezTo>
                    <a:pt x="1709420" y="3270251"/>
                    <a:pt x="1713230" y="3270251"/>
                    <a:pt x="1715770" y="3271521"/>
                  </a:cubicBezTo>
                  <a:cubicBezTo>
                    <a:pt x="1717040" y="3272791"/>
                    <a:pt x="1719580" y="3271521"/>
                    <a:pt x="1720849" y="3271521"/>
                  </a:cubicBezTo>
                  <a:cubicBezTo>
                    <a:pt x="1728470" y="3270251"/>
                    <a:pt x="1737360" y="3270251"/>
                    <a:pt x="1744979" y="3268981"/>
                  </a:cubicBezTo>
                  <a:cubicBezTo>
                    <a:pt x="1752599" y="3267710"/>
                    <a:pt x="1760219" y="3266440"/>
                    <a:pt x="1767839" y="3263901"/>
                  </a:cubicBezTo>
                  <a:cubicBezTo>
                    <a:pt x="1772919" y="3261360"/>
                    <a:pt x="1777999" y="3262631"/>
                    <a:pt x="1783079" y="3262631"/>
                  </a:cubicBezTo>
                  <a:cubicBezTo>
                    <a:pt x="1793239" y="3263901"/>
                    <a:pt x="1802129" y="3263901"/>
                    <a:pt x="1811019" y="3258821"/>
                  </a:cubicBezTo>
                  <a:lnTo>
                    <a:pt x="1808479" y="3256281"/>
                  </a:lnTo>
                  <a:cubicBezTo>
                    <a:pt x="1811019" y="3255010"/>
                    <a:pt x="1813559" y="3255010"/>
                    <a:pt x="1817369" y="3255010"/>
                  </a:cubicBezTo>
                  <a:cubicBezTo>
                    <a:pt x="1819909" y="3258820"/>
                    <a:pt x="1823719" y="3256281"/>
                    <a:pt x="1826259" y="3253740"/>
                  </a:cubicBezTo>
                  <a:cubicBezTo>
                    <a:pt x="1830069" y="3249930"/>
                    <a:pt x="1833879" y="3251200"/>
                    <a:pt x="1838959" y="3251200"/>
                  </a:cubicBezTo>
                  <a:cubicBezTo>
                    <a:pt x="1844039" y="3252470"/>
                    <a:pt x="1850389" y="3249930"/>
                    <a:pt x="1856739" y="3248660"/>
                  </a:cubicBezTo>
                  <a:cubicBezTo>
                    <a:pt x="1858009" y="3248660"/>
                    <a:pt x="1859279" y="3246120"/>
                    <a:pt x="1859279" y="3244850"/>
                  </a:cubicBezTo>
                  <a:cubicBezTo>
                    <a:pt x="1861819" y="3244850"/>
                    <a:pt x="1864359" y="3243580"/>
                    <a:pt x="1868169" y="3243580"/>
                  </a:cubicBezTo>
                  <a:lnTo>
                    <a:pt x="1873249" y="3243580"/>
                  </a:lnTo>
                  <a:cubicBezTo>
                    <a:pt x="1878329" y="3246120"/>
                    <a:pt x="1883409" y="3246120"/>
                    <a:pt x="1888489" y="3243580"/>
                  </a:cubicBezTo>
                  <a:cubicBezTo>
                    <a:pt x="1889759" y="3242310"/>
                    <a:pt x="1892299" y="3242310"/>
                    <a:pt x="1893569" y="3242310"/>
                  </a:cubicBezTo>
                  <a:cubicBezTo>
                    <a:pt x="1897379" y="3241040"/>
                    <a:pt x="1901189" y="3242310"/>
                    <a:pt x="1903729" y="3238500"/>
                  </a:cubicBezTo>
                  <a:cubicBezTo>
                    <a:pt x="1904999" y="3237230"/>
                    <a:pt x="1907539" y="3238500"/>
                    <a:pt x="1910079" y="3237230"/>
                  </a:cubicBezTo>
                  <a:lnTo>
                    <a:pt x="1946910" y="3237230"/>
                  </a:lnTo>
                  <a:cubicBezTo>
                    <a:pt x="1951990" y="3237230"/>
                    <a:pt x="1958340" y="3238500"/>
                    <a:pt x="1963420" y="3239770"/>
                  </a:cubicBezTo>
                  <a:cubicBezTo>
                    <a:pt x="1969770" y="3241040"/>
                    <a:pt x="1974850" y="3239770"/>
                    <a:pt x="1979930" y="3238500"/>
                  </a:cubicBezTo>
                  <a:lnTo>
                    <a:pt x="1988820" y="3238500"/>
                  </a:lnTo>
                  <a:cubicBezTo>
                    <a:pt x="1992630" y="3238500"/>
                    <a:pt x="1996440" y="3239770"/>
                    <a:pt x="2000250" y="3238500"/>
                  </a:cubicBezTo>
                  <a:cubicBezTo>
                    <a:pt x="2002790" y="3238500"/>
                    <a:pt x="2004060" y="3235960"/>
                    <a:pt x="2005330" y="3233420"/>
                  </a:cubicBezTo>
                  <a:cubicBezTo>
                    <a:pt x="2007870" y="3229610"/>
                    <a:pt x="2011680" y="3228340"/>
                    <a:pt x="2016760" y="3228340"/>
                  </a:cubicBezTo>
                  <a:cubicBezTo>
                    <a:pt x="2020570" y="3228340"/>
                    <a:pt x="2024380" y="3227070"/>
                    <a:pt x="2028190" y="3225800"/>
                  </a:cubicBezTo>
                  <a:lnTo>
                    <a:pt x="2030730" y="3225800"/>
                  </a:lnTo>
                  <a:cubicBezTo>
                    <a:pt x="2035810" y="3233420"/>
                    <a:pt x="2043430" y="3228340"/>
                    <a:pt x="2049780" y="3229610"/>
                  </a:cubicBezTo>
                  <a:lnTo>
                    <a:pt x="2052320" y="3229610"/>
                  </a:lnTo>
                  <a:cubicBezTo>
                    <a:pt x="2057399" y="3232150"/>
                    <a:pt x="2063749" y="3234690"/>
                    <a:pt x="2068830" y="3235960"/>
                  </a:cubicBezTo>
                  <a:cubicBezTo>
                    <a:pt x="2075180" y="3237230"/>
                    <a:pt x="2080260" y="3243580"/>
                    <a:pt x="2085340" y="3243580"/>
                  </a:cubicBezTo>
                  <a:cubicBezTo>
                    <a:pt x="2094230" y="3243580"/>
                    <a:pt x="2101850" y="3249930"/>
                    <a:pt x="2109470" y="3251200"/>
                  </a:cubicBezTo>
                  <a:cubicBezTo>
                    <a:pt x="2115820" y="3252470"/>
                    <a:pt x="2122170" y="3255010"/>
                    <a:pt x="2128520" y="3257550"/>
                  </a:cubicBezTo>
                  <a:cubicBezTo>
                    <a:pt x="2131060" y="3258820"/>
                    <a:pt x="2134870" y="3257550"/>
                    <a:pt x="2137410" y="3257550"/>
                  </a:cubicBezTo>
                  <a:cubicBezTo>
                    <a:pt x="2145030" y="3258820"/>
                    <a:pt x="2152649" y="3258820"/>
                    <a:pt x="2160270" y="3260090"/>
                  </a:cubicBezTo>
                  <a:lnTo>
                    <a:pt x="2161540" y="3260090"/>
                  </a:lnTo>
                  <a:cubicBezTo>
                    <a:pt x="2170430" y="3258820"/>
                    <a:pt x="2179320" y="3261360"/>
                    <a:pt x="2188210" y="3261360"/>
                  </a:cubicBezTo>
                  <a:cubicBezTo>
                    <a:pt x="2189480" y="3035300"/>
                    <a:pt x="2183130" y="2809240"/>
                    <a:pt x="2175510" y="2583181"/>
                  </a:cubicBezTo>
                  <a:cubicBezTo>
                    <a:pt x="2167890" y="2368551"/>
                    <a:pt x="2160270" y="2153920"/>
                    <a:pt x="2159000" y="1939291"/>
                  </a:cubicBezTo>
                  <a:cubicBezTo>
                    <a:pt x="2159000" y="1831341"/>
                    <a:pt x="2160270" y="1724661"/>
                    <a:pt x="2162810" y="1616711"/>
                  </a:cubicBezTo>
                  <a:cubicBezTo>
                    <a:pt x="2166620" y="1508761"/>
                    <a:pt x="2174240" y="1400811"/>
                    <a:pt x="2179320" y="1292861"/>
                  </a:cubicBezTo>
                  <a:cubicBezTo>
                    <a:pt x="2194560" y="951231"/>
                    <a:pt x="2185670" y="608331"/>
                    <a:pt x="2180590" y="266701"/>
                  </a:cubicBezTo>
                  <a:cubicBezTo>
                    <a:pt x="2176780" y="265431"/>
                    <a:pt x="2174240" y="264161"/>
                    <a:pt x="2171700" y="262891"/>
                  </a:cubicBezTo>
                  <a:cubicBezTo>
                    <a:pt x="2167890" y="260351"/>
                    <a:pt x="2164080" y="259081"/>
                    <a:pt x="2159000" y="260351"/>
                  </a:cubicBezTo>
                  <a:lnTo>
                    <a:pt x="2151380" y="260351"/>
                  </a:lnTo>
                  <a:cubicBezTo>
                    <a:pt x="2147570" y="260351"/>
                    <a:pt x="2142490" y="260351"/>
                    <a:pt x="2139950" y="265431"/>
                  </a:cubicBezTo>
                  <a:cubicBezTo>
                    <a:pt x="2139950" y="265431"/>
                    <a:pt x="2138680" y="266701"/>
                    <a:pt x="2137410" y="266701"/>
                  </a:cubicBezTo>
                  <a:lnTo>
                    <a:pt x="2132330" y="266701"/>
                  </a:lnTo>
                  <a:cubicBezTo>
                    <a:pt x="2131060" y="264161"/>
                    <a:pt x="2133600" y="259081"/>
                    <a:pt x="2127250" y="260351"/>
                  </a:cubicBezTo>
                  <a:cubicBezTo>
                    <a:pt x="2124710" y="260351"/>
                    <a:pt x="2120900" y="261621"/>
                    <a:pt x="2118360" y="261621"/>
                  </a:cubicBezTo>
                  <a:lnTo>
                    <a:pt x="2099310" y="261621"/>
                  </a:lnTo>
                  <a:cubicBezTo>
                    <a:pt x="2098040" y="259081"/>
                    <a:pt x="2096770" y="256541"/>
                    <a:pt x="2094230" y="252731"/>
                  </a:cubicBezTo>
                  <a:cubicBezTo>
                    <a:pt x="2092960" y="250191"/>
                    <a:pt x="2091690" y="248921"/>
                    <a:pt x="2087880" y="251461"/>
                  </a:cubicBezTo>
                  <a:cubicBezTo>
                    <a:pt x="2085340" y="252731"/>
                    <a:pt x="2084070" y="252731"/>
                    <a:pt x="2082800" y="250191"/>
                  </a:cubicBezTo>
                  <a:cubicBezTo>
                    <a:pt x="2078990" y="243841"/>
                    <a:pt x="2075180" y="238761"/>
                    <a:pt x="2067560" y="237491"/>
                  </a:cubicBezTo>
                  <a:cubicBezTo>
                    <a:pt x="2066290" y="237491"/>
                    <a:pt x="2065020" y="234950"/>
                    <a:pt x="2063750" y="233681"/>
                  </a:cubicBezTo>
                  <a:cubicBezTo>
                    <a:pt x="2061210" y="231141"/>
                    <a:pt x="2059940" y="228601"/>
                    <a:pt x="2056130" y="228601"/>
                  </a:cubicBezTo>
                  <a:cubicBezTo>
                    <a:pt x="2054860" y="228601"/>
                    <a:pt x="2052320" y="226061"/>
                    <a:pt x="2052320" y="224791"/>
                  </a:cubicBezTo>
                  <a:cubicBezTo>
                    <a:pt x="2051050" y="219711"/>
                    <a:pt x="2051050" y="215901"/>
                    <a:pt x="2051050" y="210821"/>
                  </a:cubicBezTo>
                  <a:cubicBezTo>
                    <a:pt x="2049780" y="205741"/>
                    <a:pt x="2047240" y="200661"/>
                    <a:pt x="2043430" y="198121"/>
                  </a:cubicBezTo>
                  <a:cubicBezTo>
                    <a:pt x="2037080" y="194311"/>
                    <a:pt x="2032000" y="189231"/>
                    <a:pt x="2025650" y="185421"/>
                  </a:cubicBezTo>
                  <a:cubicBezTo>
                    <a:pt x="2024380" y="184151"/>
                    <a:pt x="2021840" y="182881"/>
                    <a:pt x="2019300" y="182881"/>
                  </a:cubicBezTo>
                  <a:cubicBezTo>
                    <a:pt x="2015490" y="181611"/>
                    <a:pt x="2011680" y="180341"/>
                    <a:pt x="2007870" y="180341"/>
                  </a:cubicBezTo>
                  <a:cubicBezTo>
                    <a:pt x="2004060" y="180341"/>
                    <a:pt x="1998980" y="180341"/>
                    <a:pt x="1995170" y="182881"/>
                  </a:cubicBezTo>
                  <a:cubicBezTo>
                    <a:pt x="1987550" y="186691"/>
                    <a:pt x="1981200" y="181611"/>
                    <a:pt x="1974850" y="181611"/>
                  </a:cubicBezTo>
                  <a:cubicBezTo>
                    <a:pt x="1968500" y="180341"/>
                    <a:pt x="1962150" y="177801"/>
                    <a:pt x="1957070" y="176531"/>
                  </a:cubicBezTo>
                  <a:lnTo>
                    <a:pt x="1940560" y="176531"/>
                  </a:lnTo>
                  <a:cubicBezTo>
                    <a:pt x="1926590" y="179071"/>
                    <a:pt x="1915160" y="171451"/>
                    <a:pt x="1901190" y="170181"/>
                  </a:cubicBezTo>
                  <a:cubicBezTo>
                    <a:pt x="1897380" y="170181"/>
                    <a:pt x="1893570" y="166371"/>
                    <a:pt x="1889760" y="163831"/>
                  </a:cubicBezTo>
                  <a:cubicBezTo>
                    <a:pt x="1887220" y="161291"/>
                    <a:pt x="1884680" y="161291"/>
                    <a:pt x="1880870" y="162561"/>
                  </a:cubicBezTo>
                  <a:cubicBezTo>
                    <a:pt x="1875790" y="163831"/>
                    <a:pt x="1870710" y="162561"/>
                    <a:pt x="1865630" y="163831"/>
                  </a:cubicBezTo>
                  <a:cubicBezTo>
                    <a:pt x="1858010" y="166371"/>
                    <a:pt x="1851660" y="160021"/>
                    <a:pt x="1844040" y="160021"/>
                  </a:cubicBezTo>
                  <a:cubicBezTo>
                    <a:pt x="1837690" y="161291"/>
                    <a:pt x="1831340" y="161291"/>
                    <a:pt x="1824990" y="162561"/>
                  </a:cubicBezTo>
                  <a:lnTo>
                    <a:pt x="1809750" y="166371"/>
                  </a:lnTo>
                  <a:cubicBezTo>
                    <a:pt x="1799590" y="171451"/>
                    <a:pt x="1791970" y="165101"/>
                    <a:pt x="1783080" y="162561"/>
                  </a:cubicBezTo>
                  <a:cubicBezTo>
                    <a:pt x="1776730" y="161291"/>
                    <a:pt x="1772920" y="158751"/>
                    <a:pt x="1767840" y="154941"/>
                  </a:cubicBezTo>
                  <a:cubicBezTo>
                    <a:pt x="1762760" y="151131"/>
                    <a:pt x="1757680" y="154941"/>
                    <a:pt x="1753870" y="154941"/>
                  </a:cubicBezTo>
                  <a:cubicBezTo>
                    <a:pt x="1750060" y="154941"/>
                    <a:pt x="1747520" y="158751"/>
                    <a:pt x="1744980" y="160021"/>
                  </a:cubicBezTo>
                  <a:cubicBezTo>
                    <a:pt x="1741170" y="161291"/>
                    <a:pt x="1737360" y="161291"/>
                    <a:pt x="1733550" y="161291"/>
                  </a:cubicBezTo>
                  <a:cubicBezTo>
                    <a:pt x="1729740" y="161291"/>
                    <a:pt x="1724660" y="160021"/>
                    <a:pt x="1720850" y="161291"/>
                  </a:cubicBezTo>
                  <a:cubicBezTo>
                    <a:pt x="1714500" y="163831"/>
                    <a:pt x="1709420" y="167641"/>
                    <a:pt x="1704340" y="170181"/>
                  </a:cubicBezTo>
                  <a:cubicBezTo>
                    <a:pt x="1703070" y="171451"/>
                    <a:pt x="1701800" y="172721"/>
                    <a:pt x="1700530" y="172721"/>
                  </a:cubicBezTo>
                  <a:cubicBezTo>
                    <a:pt x="1691640" y="177801"/>
                    <a:pt x="1681480" y="179071"/>
                    <a:pt x="1670050" y="179071"/>
                  </a:cubicBezTo>
                  <a:cubicBezTo>
                    <a:pt x="1663700" y="179071"/>
                    <a:pt x="1657350" y="179071"/>
                    <a:pt x="1651000" y="177801"/>
                  </a:cubicBezTo>
                  <a:cubicBezTo>
                    <a:pt x="1647190" y="177801"/>
                    <a:pt x="1644650" y="173991"/>
                    <a:pt x="1642110" y="173991"/>
                  </a:cubicBezTo>
                  <a:cubicBezTo>
                    <a:pt x="1633220" y="172720"/>
                    <a:pt x="1625600" y="172720"/>
                    <a:pt x="1616710" y="172720"/>
                  </a:cubicBezTo>
                  <a:cubicBezTo>
                    <a:pt x="1615440" y="172720"/>
                    <a:pt x="1614170" y="173991"/>
                    <a:pt x="1612900" y="173991"/>
                  </a:cubicBezTo>
                  <a:cubicBezTo>
                    <a:pt x="1607820" y="176530"/>
                    <a:pt x="1602740" y="180341"/>
                    <a:pt x="1597660" y="182880"/>
                  </a:cubicBezTo>
                  <a:cubicBezTo>
                    <a:pt x="1588770" y="185420"/>
                    <a:pt x="1579880" y="187960"/>
                    <a:pt x="1570990" y="189230"/>
                  </a:cubicBezTo>
                  <a:lnTo>
                    <a:pt x="1567180" y="189230"/>
                  </a:lnTo>
                  <a:cubicBezTo>
                    <a:pt x="1559560" y="185420"/>
                    <a:pt x="1553210" y="189230"/>
                    <a:pt x="1545590" y="190501"/>
                  </a:cubicBezTo>
                  <a:cubicBezTo>
                    <a:pt x="1537970" y="193041"/>
                    <a:pt x="1530350" y="196851"/>
                    <a:pt x="1522730" y="199391"/>
                  </a:cubicBezTo>
                  <a:cubicBezTo>
                    <a:pt x="1520190" y="200661"/>
                    <a:pt x="1517650" y="199391"/>
                    <a:pt x="1515110" y="198120"/>
                  </a:cubicBezTo>
                  <a:cubicBezTo>
                    <a:pt x="1511300" y="196850"/>
                    <a:pt x="1508760" y="196850"/>
                    <a:pt x="1506220" y="199391"/>
                  </a:cubicBezTo>
                  <a:cubicBezTo>
                    <a:pt x="1504950" y="200661"/>
                    <a:pt x="1503680" y="200661"/>
                    <a:pt x="1502410" y="200661"/>
                  </a:cubicBezTo>
                  <a:cubicBezTo>
                    <a:pt x="1498600" y="201931"/>
                    <a:pt x="1494790" y="201931"/>
                    <a:pt x="1492250" y="203201"/>
                  </a:cubicBezTo>
                  <a:cubicBezTo>
                    <a:pt x="1487170" y="207011"/>
                    <a:pt x="1482090" y="205741"/>
                    <a:pt x="1477010" y="208281"/>
                  </a:cubicBezTo>
                  <a:cubicBezTo>
                    <a:pt x="1471930" y="210821"/>
                    <a:pt x="1466850" y="210821"/>
                    <a:pt x="1463040" y="214631"/>
                  </a:cubicBezTo>
                  <a:cubicBezTo>
                    <a:pt x="1461770" y="215901"/>
                    <a:pt x="1459230" y="215901"/>
                    <a:pt x="1456690" y="215901"/>
                  </a:cubicBezTo>
                  <a:cubicBezTo>
                    <a:pt x="1450340" y="217171"/>
                    <a:pt x="1445260" y="220981"/>
                    <a:pt x="1441450" y="226061"/>
                  </a:cubicBezTo>
                  <a:cubicBezTo>
                    <a:pt x="1436370" y="231141"/>
                    <a:pt x="1431290" y="234951"/>
                    <a:pt x="1426210" y="238761"/>
                  </a:cubicBezTo>
                  <a:cubicBezTo>
                    <a:pt x="1424940" y="240031"/>
                    <a:pt x="1421130" y="240031"/>
                    <a:pt x="1419860" y="240031"/>
                  </a:cubicBezTo>
                  <a:cubicBezTo>
                    <a:pt x="1414780" y="240031"/>
                    <a:pt x="1409700" y="238761"/>
                    <a:pt x="1405890" y="237491"/>
                  </a:cubicBezTo>
                  <a:cubicBezTo>
                    <a:pt x="1403350" y="237491"/>
                    <a:pt x="1402080" y="236220"/>
                    <a:pt x="1399540" y="236220"/>
                  </a:cubicBezTo>
                  <a:cubicBezTo>
                    <a:pt x="1391920" y="240030"/>
                    <a:pt x="1383030" y="237491"/>
                    <a:pt x="1375410" y="237491"/>
                  </a:cubicBezTo>
                  <a:cubicBezTo>
                    <a:pt x="1374140" y="237491"/>
                    <a:pt x="1371600" y="236220"/>
                    <a:pt x="1370330" y="234950"/>
                  </a:cubicBezTo>
                  <a:cubicBezTo>
                    <a:pt x="1365250" y="231141"/>
                    <a:pt x="1360170" y="231141"/>
                    <a:pt x="1355090" y="233680"/>
                  </a:cubicBezTo>
                  <a:cubicBezTo>
                    <a:pt x="1351280" y="234950"/>
                    <a:pt x="1347470" y="234950"/>
                    <a:pt x="1344930" y="232410"/>
                  </a:cubicBezTo>
                  <a:cubicBezTo>
                    <a:pt x="1339850" y="228600"/>
                    <a:pt x="1333500" y="226060"/>
                    <a:pt x="1327150" y="224790"/>
                  </a:cubicBezTo>
                  <a:cubicBezTo>
                    <a:pt x="1322070" y="223520"/>
                    <a:pt x="1316990" y="220980"/>
                    <a:pt x="1311910" y="218440"/>
                  </a:cubicBezTo>
                  <a:cubicBezTo>
                    <a:pt x="1309370" y="217170"/>
                    <a:pt x="1306830" y="218440"/>
                    <a:pt x="1304290" y="218440"/>
                  </a:cubicBezTo>
                  <a:cubicBezTo>
                    <a:pt x="1301750" y="218440"/>
                    <a:pt x="1300480" y="219710"/>
                    <a:pt x="1297940" y="219710"/>
                  </a:cubicBezTo>
                  <a:cubicBezTo>
                    <a:pt x="1290320" y="220980"/>
                    <a:pt x="1282700" y="223520"/>
                    <a:pt x="1276350" y="222250"/>
                  </a:cubicBezTo>
                  <a:cubicBezTo>
                    <a:pt x="1267461" y="219710"/>
                    <a:pt x="1258570" y="220980"/>
                    <a:pt x="1250950" y="215900"/>
                  </a:cubicBezTo>
                  <a:cubicBezTo>
                    <a:pt x="1247140" y="213360"/>
                    <a:pt x="1245870" y="215900"/>
                    <a:pt x="1243330" y="215900"/>
                  </a:cubicBezTo>
                  <a:cubicBezTo>
                    <a:pt x="1242061" y="215900"/>
                    <a:pt x="1240791" y="215900"/>
                    <a:pt x="1238250" y="217170"/>
                  </a:cubicBezTo>
                  <a:cubicBezTo>
                    <a:pt x="1236980" y="220980"/>
                    <a:pt x="1231900" y="223520"/>
                    <a:pt x="1225550" y="220980"/>
                  </a:cubicBezTo>
                  <a:cubicBezTo>
                    <a:pt x="1221740" y="219710"/>
                    <a:pt x="1219200" y="219710"/>
                    <a:pt x="1215390" y="220980"/>
                  </a:cubicBezTo>
                  <a:cubicBezTo>
                    <a:pt x="1211580" y="222250"/>
                    <a:pt x="1207770" y="222250"/>
                    <a:pt x="1202690" y="223520"/>
                  </a:cubicBezTo>
                  <a:lnTo>
                    <a:pt x="1201420" y="223520"/>
                  </a:lnTo>
                  <a:cubicBezTo>
                    <a:pt x="1191260" y="229870"/>
                    <a:pt x="1181100" y="224791"/>
                    <a:pt x="1169670" y="224791"/>
                  </a:cubicBezTo>
                  <a:lnTo>
                    <a:pt x="1163320" y="224791"/>
                  </a:lnTo>
                  <a:cubicBezTo>
                    <a:pt x="1155700" y="226061"/>
                    <a:pt x="1151890" y="219711"/>
                    <a:pt x="1146810" y="215900"/>
                  </a:cubicBezTo>
                  <a:cubicBezTo>
                    <a:pt x="1141730" y="212090"/>
                    <a:pt x="1136650" y="207010"/>
                    <a:pt x="1131570" y="204470"/>
                  </a:cubicBezTo>
                  <a:cubicBezTo>
                    <a:pt x="1130300" y="203200"/>
                    <a:pt x="1126490" y="204470"/>
                    <a:pt x="1123950" y="204470"/>
                  </a:cubicBezTo>
                  <a:lnTo>
                    <a:pt x="1112520" y="204470"/>
                  </a:lnTo>
                  <a:lnTo>
                    <a:pt x="1111250" y="203200"/>
                  </a:lnTo>
                  <a:cubicBezTo>
                    <a:pt x="1102361" y="205741"/>
                    <a:pt x="1097280" y="200660"/>
                    <a:pt x="1090930" y="195580"/>
                  </a:cubicBezTo>
                  <a:cubicBezTo>
                    <a:pt x="1087120" y="193040"/>
                    <a:pt x="1082041" y="190500"/>
                    <a:pt x="1078230" y="189230"/>
                  </a:cubicBezTo>
                  <a:cubicBezTo>
                    <a:pt x="1073150" y="186690"/>
                    <a:pt x="1066800" y="185420"/>
                    <a:pt x="1064261" y="179070"/>
                  </a:cubicBezTo>
                  <a:cubicBezTo>
                    <a:pt x="1062991" y="176530"/>
                    <a:pt x="1060450" y="176530"/>
                    <a:pt x="1059180" y="173990"/>
                  </a:cubicBezTo>
                  <a:cubicBezTo>
                    <a:pt x="1057911" y="171450"/>
                    <a:pt x="1056641" y="168910"/>
                    <a:pt x="1056641" y="167640"/>
                  </a:cubicBezTo>
                  <a:cubicBezTo>
                    <a:pt x="1056641" y="165100"/>
                    <a:pt x="1057911" y="162560"/>
                    <a:pt x="1059180" y="160020"/>
                  </a:cubicBezTo>
                  <a:cubicBezTo>
                    <a:pt x="1060450" y="156210"/>
                    <a:pt x="1057911" y="152400"/>
                    <a:pt x="1054100" y="149860"/>
                  </a:cubicBezTo>
                  <a:cubicBezTo>
                    <a:pt x="1052830" y="148590"/>
                    <a:pt x="1050290" y="148590"/>
                    <a:pt x="1050290" y="147320"/>
                  </a:cubicBezTo>
                  <a:cubicBezTo>
                    <a:pt x="1047750" y="139700"/>
                    <a:pt x="1041400" y="137160"/>
                    <a:pt x="1036320" y="130810"/>
                  </a:cubicBezTo>
                  <a:cubicBezTo>
                    <a:pt x="1032510" y="127000"/>
                    <a:pt x="1029970" y="121920"/>
                    <a:pt x="1027430" y="116840"/>
                  </a:cubicBezTo>
                  <a:cubicBezTo>
                    <a:pt x="1024891" y="114300"/>
                    <a:pt x="1023620" y="111760"/>
                    <a:pt x="1019811" y="109220"/>
                  </a:cubicBezTo>
                  <a:cubicBezTo>
                    <a:pt x="1010921" y="105410"/>
                    <a:pt x="1002030" y="101600"/>
                    <a:pt x="993141" y="96520"/>
                  </a:cubicBezTo>
                  <a:cubicBezTo>
                    <a:pt x="993141" y="106680"/>
                    <a:pt x="990601" y="104140"/>
                    <a:pt x="989330" y="101600"/>
                  </a:cubicBezTo>
                  <a:cubicBezTo>
                    <a:pt x="989330" y="97790"/>
                    <a:pt x="986791" y="96520"/>
                    <a:pt x="982980" y="96520"/>
                  </a:cubicBezTo>
                  <a:cubicBezTo>
                    <a:pt x="982980" y="96520"/>
                    <a:pt x="981711" y="96520"/>
                    <a:pt x="981711" y="95250"/>
                  </a:cubicBezTo>
                  <a:cubicBezTo>
                    <a:pt x="980441" y="87630"/>
                    <a:pt x="974091" y="90170"/>
                    <a:pt x="970280" y="88900"/>
                  </a:cubicBezTo>
                  <a:cubicBezTo>
                    <a:pt x="967741" y="87630"/>
                    <a:pt x="965200" y="86360"/>
                    <a:pt x="962661" y="87630"/>
                  </a:cubicBezTo>
                  <a:cubicBezTo>
                    <a:pt x="957580" y="88900"/>
                    <a:pt x="953771" y="85090"/>
                    <a:pt x="948691" y="83820"/>
                  </a:cubicBezTo>
                  <a:cubicBezTo>
                    <a:pt x="947421" y="83820"/>
                    <a:pt x="946151" y="83820"/>
                    <a:pt x="944880" y="85090"/>
                  </a:cubicBezTo>
                  <a:cubicBezTo>
                    <a:pt x="942341" y="87630"/>
                    <a:pt x="939800" y="87630"/>
                    <a:pt x="935991" y="85090"/>
                  </a:cubicBezTo>
                  <a:cubicBezTo>
                    <a:pt x="930911" y="81280"/>
                    <a:pt x="925830" y="81280"/>
                    <a:pt x="919480" y="83820"/>
                  </a:cubicBezTo>
                  <a:cubicBezTo>
                    <a:pt x="916941" y="85090"/>
                    <a:pt x="914400" y="85090"/>
                    <a:pt x="911861" y="83820"/>
                  </a:cubicBezTo>
                  <a:cubicBezTo>
                    <a:pt x="906780" y="81280"/>
                    <a:pt x="901700" y="77470"/>
                    <a:pt x="895350" y="74930"/>
                  </a:cubicBezTo>
                  <a:cubicBezTo>
                    <a:pt x="894080" y="74930"/>
                    <a:pt x="892811" y="73660"/>
                    <a:pt x="891540" y="73660"/>
                  </a:cubicBezTo>
                  <a:cubicBezTo>
                    <a:pt x="883920" y="74930"/>
                    <a:pt x="877570" y="72390"/>
                    <a:pt x="869950" y="74930"/>
                  </a:cubicBezTo>
                  <a:cubicBezTo>
                    <a:pt x="866140" y="76200"/>
                    <a:pt x="861061" y="76200"/>
                    <a:pt x="858520" y="81280"/>
                  </a:cubicBezTo>
                  <a:cubicBezTo>
                    <a:pt x="857250" y="82550"/>
                    <a:pt x="853440" y="82550"/>
                    <a:pt x="850900" y="83820"/>
                  </a:cubicBezTo>
                  <a:cubicBezTo>
                    <a:pt x="844550" y="85090"/>
                    <a:pt x="838200" y="86360"/>
                    <a:pt x="831850" y="83820"/>
                  </a:cubicBezTo>
                  <a:cubicBezTo>
                    <a:pt x="826770" y="81280"/>
                    <a:pt x="820420" y="82550"/>
                    <a:pt x="815340" y="81280"/>
                  </a:cubicBezTo>
                  <a:cubicBezTo>
                    <a:pt x="811530" y="80010"/>
                    <a:pt x="808990" y="77470"/>
                    <a:pt x="806450" y="76200"/>
                  </a:cubicBezTo>
                  <a:cubicBezTo>
                    <a:pt x="805180" y="74930"/>
                    <a:pt x="803910" y="73660"/>
                    <a:pt x="802640" y="73660"/>
                  </a:cubicBezTo>
                  <a:cubicBezTo>
                    <a:pt x="795020" y="71120"/>
                    <a:pt x="788670" y="66040"/>
                    <a:pt x="784860" y="59690"/>
                  </a:cubicBezTo>
                  <a:cubicBezTo>
                    <a:pt x="782320" y="55880"/>
                    <a:pt x="778510" y="52070"/>
                    <a:pt x="775970" y="48260"/>
                  </a:cubicBezTo>
                  <a:cubicBezTo>
                    <a:pt x="767080" y="45720"/>
                    <a:pt x="768350" y="35560"/>
                    <a:pt x="763270" y="30480"/>
                  </a:cubicBezTo>
                  <a:cubicBezTo>
                    <a:pt x="759460" y="25400"/>
                    <a:pt x="755650" y="22860"/>
                    <a:pt x="749300" y="21590"/>
                  </a:cubicBezTo>
                  <a:lnTo>
                    <a:pt x="748030" y="21590"/>
                  </a:lnTo>
                  <a:cubicBezTo>
                    <a:pt x="741680" y="16510"/>
                    <a:pt x="735330" y="20320"/>
                    <a:pt x="727710" y="20320"/>
                  </a:cubicBezTo>
                  <a:cubicBezTo>
                    <a:pt x="725170" y="20320"/>
                    <a:pt x="721360" y="17780"/>
                    <a:pt x="718820" y="16510"/>
                  </a:cubicBezTo>
                  <a:cubicBezTo>
                    <a:pt x="717550" y="13970"/>
                    <a:pt x="716280" y="12700"/>
                    <a:pt x="715010" y="12700"/>
                  </a:cubicBezTo>
                  <a:cubicBezTo>
                    <a:pt x="707390" y="11430"/>
                    <a:pt x="701040" y="6350"/>
                    <a:pt x="694690" y="0"/>
                  </a:cubicBezTo>
                  <a:cubicBezTo>
                    <a:pt x="692150" y="1270"/>
                    <a:pt x="689610" y="2540"/>
                    <a:pt x="687070" y="2540"/>
                  </a:cubicBezTo>
                  <a:cubicBezTo>
                    <a:pt x="684530" y="3810"/>
                    <a:pt x="680720" y="3810"/>
                    <a:pt x="676910" y="3810"/>
                  </a:cubicBezTo>
                  <a:cubicBezTo>
                    <a:pt x="671830" y="2540"/>
                    <a:pt x="666750" y="3810"/>
                    <a:pt x="661670" y="7620"/>
                  </a:cubicBezTo>
                  <a:cubicBezTo>
                    <a:pt x="659130" y="8890"/>
                    <a:pt x="657860" y="10160"/>
                    <a:pt x="655320" y="11430"/>
                  </a:cubicBezTo>
                  <a:cubicBezTo>
                    <a:pt x="652780" y="12700"/>
                    <a:pt x="651510" y="15240"/>
                    <a:pt x="648970" y="16510"/>
                  </a:cubicBezTo>
                  <a:cubicBezTo>
                    <a:pt x="647700" y="17780"/>
                    <a:pt x="645160" y="17780"/>
                    <a:pt x="643890" y="19050"/>
                  </a:cubicBezTo>
                  <a:lnTo>
                    <a:pt x="636270" y="22860"/>
                  </a:lnTo>
                  <a:cubicBezTo>
                    <a:pt x="636270" y="22860"/>
                    <a:pt x="635000" y="24130"/>
                    <a:pt x="635000" y="22860"/>
                  </a:cubicBezTo>
                  <a:cubicBezTo>
                    <a:pt x="629920" y="20320"/>
                    <a:pt x="626110" y="25400"/>
                    <a:pt x="622300" y="27940"/>
                  </a:cubicBezTo>
                  <a:cubicBezTo>
                    <a:pt x="618490" y="30480"/>
                    <a:pt x="613410" y="30480"/>
                    <a:pt x="609600" y="33020"/>
                  </a:cubicBezTo>
                  <a:lnTo>
                    <a:pt x="608330" y="33020"/>
                  </a:lnTo>
                  <a:cubicBezTo>
                    <a:pt x="601980" y="34290"/>
                    <a:pt x="595630" y="36830"/>
                    <a:pt x="589280" y="38100"/>
                  </a:cubicBezTo>
                  <a:cubicBezTo>
                    <a:pt x="586740" y="38100"/>
                    <a:pt x="585470" y="39370"/>
                    <a:pt x="582930" y="40640"/>
                  </a:cubicBezTo>
                  <a:cubicBezTo>
                    <a:pt x="579120" y="41910"/>
                    <a:pt x="575310" y="44450"/>
                    <a:pt x="571500" y="45720"/>
                  </a:cubicBezTo>
                  <a:cubicBezTo>
                    <a:pt x="568960" y="46990"/>
                    <a:pt x="565150" y="48260"/>
                    <a:pt x="562610" y="49530"/>
                  </a:cubicBezTo>
                  <a:lnTo>
                    <a:pt x="558800" y="49530"/>
                  </a:lnTo>
                  <a:cubicBezTo>
                    <a:pt x="558800" y="49530"/>
                    <a:pt x="556260" y="49530"/>
                    <a:pt x="554990" y="52070"/>
                  </a:cubicBezTo>
                  <a:cubicBezTo>
                    <a:pt x="549910" y="49530"/>
                    <a:pt x="543560" y="48260"/>
                    <a:pt x="538480" y="45720"/>
                  </a:cubicBezTo>
                  <a:cubicBezTo>
                    <a:pt x="534670" y="44450"/>
                    <a:pt x="525780" y="46990"/>
                    <a:pt x="523240" y="50800"/>
                  </a:cubicBezTo>
                  <a:cubicBezTo>
                    <a:pt x="521970" y="52070"/>
                    <a:pt x="520700" y="53340"/>
                    <a:pt x="519430" y="53340"/>
                  </a:cubicBezTo>
                  <a:cubicBezTo>
                    <a:pt x="518160" y="53340"/>
                    <a:pt x="515620" y="52070"/>
                    <a:pt x="514350" y="52070"/>
                  </a:cubicBezTo>
                  <a:cubicBezTo>
                    <a:pt x="513080" y="52070"/>
                    <a:pt x="511810" y="53340"/>
                    <a:pt x="509270" y="53340"/>
                  </a:cubicBezTo>
                  <a:cubicBezTo>
                    <a:pt x="509270" y="54610"/>
                    <a:pt x="510540" y="55880"/>
                    <a:pt x="510540" y="57150"/>
                  </a:cubicBezTo>
                  <a:cubicBezTo>
                    <a:pt x="506730" y="58420"/>
                    <a:pt x="500380" y="68580"/>
                    <a:pt x="500380" y="73660"/>
                  </a:cubicBezTo>
                  <a:cubicBezTo>
                    <a:pt x="494030" y="76200"/>
                    <a:pt x="486410" y="77470"/>
                    <a:pt x="483870" y="85090"/>
                  </a:cubicBezTo>
                  <a:cubicBezTo>
                    <a:pt x="483870" y="86360"/>
                    <a:pt x="482600" y="86360"/>
                    <a:pt x="482600" y="87630"/>
                  </a:cubicBezTo>
                  <a:cubicBezTo>
                    <a:pt x="474980" y="88900"/>
                    <a:pt x="473710" y="96520"/>
                    <a:pt x="469900" y="102870"/>
                  </a:cubicBezTo>
                  <a:lnTo>
                    <a:pt x="469900" y="105410"/>
                  </a:lnTo>
                  <a:cubicBezTo>
                    <a:pt x="468630" y="105410"/>
                    <a:pt x="467360" y="106680"/>
                    <a:pt x="466090" y="106680"/>
                  </a:cubicBezTo>
                  <a:cubicBezTo>
                    <a:pt x="461010" y="109220"/>
                    <a:pt x="458470" y="113030"/>
                    <a:pt x="457200" y="119380"/>
                  </a:cubicBezTo>
                  <a:cubicBezTo>
                    <a:pt x="455930" y="125730"/>
                    <a:pt x="455930" y="130810"/>
                    <a:pt x="454660" y="137160"/>
                  </a:cubicBezTo>
                  <a:cubicBezTo>
                    <a:pt x="452120" y="135890"/>
                    <a:pt x="448310" y="138430"/>
                    <a:pt x="447040" y="134620"/>
                  </a:cubicBezTo>
                  <a:lnTo>
                    <a:pt x="444500" y="134620"/>
                  </a:lnTo>
                  <a:cubicBezTo>
                    <a:pt x="440690" y="139700"/>
                    <a:pt x="436880" y="144780"/>
                    <a:pt x="433070" y="148590"/>
                  </a:cubicBezTo>
                  <a:cubicBezTo>
                    <a:pt x="429260" y="151130"/>
                    <a:pt x="425450" y="152400"/>
                    <a:pt x="420370" y="154940"/>
                  </a:cubicBezTo>
                  <a:lnTo>
                    <a:pt x="420370" y="157480"/>
                  </a:lnTo>
                  <a:cubicBezTo>
                    <a:pt x="415290" y="156210"/>
                    <a:pt x="411480" y="154940"/>
                    <a:pt x="407670" y="152400"/>
                  </a:cubicBezTo>
                  <a:cubicBezTo>
                    <a:pt x="406400" y="152400"/>
                    <a:pt x="405130" y="151130"/>
                    <a:pt x="405130" y="151130"/>
                  </a:cubicBezTo>
                  <a:cubicBezTo>
                    <a:pt x="403860" y="151130"/>
                    <a:pt x="403860" y="149860"/>
                    <a:pt x="403860" y="149860"/>
                  </a:cubicBezTo>
                  <a:cubicBezTo>
                    <a:pt x="402590" y="149860"/>
                    <a:pt x="402590" y="151130"/>
                    <a:pt x="402590" y="152400"/>
                  </a:cubicBezTo>
                  <a:cubicBezTo>
                    <a:pt x="402590" y="157480"/>
                    <a:pt x="400050" y="156210"/>
                    <a:pt x="397510" y="154940"/>
                  </a:cubicBezTo>
                  <a:cubicBezTo>
                    <a:pt x="394970" y="153670"/>
                    <a:pt x="392430" y="153670"/>
                    <a:pt x="391160" y="157480"/>
                  </a:cubicBezTo>
                  <a:cubicBezTo>
                    <a:pt x="391160" y="158750"/>
                    <a:pt x="389890" y="160020"/>
                    <a:pt x="388620" y="160020"/>
                  </a:cubicBezTo>
                  <a:cubicBezTo>
                    <a:pt x="384810" y="161290"/>
                    <a:pt x="381000" y="162560"/>
                    <a:pt x="379730" y="166370"/>
                  </a:cubicBezTo>
                  <a:cubicBezTo>
                    <a:pt x="378460" y="168910"/>
                    <a:pt x="377190" y="170180"/>
                    <a:pt x="374650" y="172720"/>
                  </a:cubicBezTo>
                  <a:lnTo>
                    <a:pt x="355600" y="172720"/>
                  </a:lnTo>
                  <a:cubicBezTo>
                    <a:pt x="353060" y="172720"/>
                    <a:pt x="350520" y="172720"/>
                    <a:pt x="347980" y="173990"/>
                  </a:cubicBezTo>
                  <a:cubicBezTo>
                    <a:pt x="345440" y="173990"/>
                    <a:pt x="342900" y="175260"/>
                    <a:pt x="339090" y="176530"/>
                  </a:cubicBezTo>
                  <a:cubicBezTo>
                    <a:pt x="336550" y="177800"/>
                    <a:pt x="332740" y="180340"/>
                    <a:pt x="330200" y="181610"/>
                  </a:cubicBezTo>
                  <a:cubicBezTo>
                    <a:pt x="328930" y="182880"/>
                    <a:pt x="327660" y="182880"/>
                    <a:pt x="326390" y="182880"/>
                  </a:cubicBezTo>
                  <a:cubicBezTo>
                    <a:pt x="320040" y="182880"/>
                    <a:pt x="316230" y="186690"/>
                    <a:pt x="312420" y="190500"/>
                  </a:cubicBezTo>
                  <a:cubicBezTo>
                    <a:pt x="308610" y="193040"/>
                    <a:pt x="306070" y="196850"/>
                    <a:pt x="302260" y="199390"/>
                  </a:cubicBezTo>
                  <a:cubicBezTo>
                    <a:pt x="299720" y="200660"/>
                    <a:pt x="297180" y="201930"/>
                    <a:pt x="295910" y="203200"/>
                  </a:cubicBezTo>
                  <a:cubicBezTo>
                    <a:pt x="293370" y="204470"/>
                    <a:pt x="292100" y="207010"/>
                    <a:pt x="289560" y="207010"/>
                  </a:cubicBezTo>
                  <a:cubicBezTo>
                    <a:pt x="287020" y="208280"/>
                    <a:pt x="283210" y="208280"/>
                    <a:pt x="280670" y="207010"/>
                  </a:cubicBezTo>
                  <a:cubicBezTo>
                    <a:pt x="276860" y="204470"/>
                    <a:pt x="273050" y="207010"/>
                    <a:pt x="270510" y="208280"/>
                  </a:cubicBezTo>
                  <a:cubicBezTo>
                    <a:pt x="266700" y="209550"/>
                    <a:pt x="264160" y="212090"/>
                    <a:pt x="261620" y="213360"/>
                  </a:cubicBezTo>
                  <a:cubicBezTo>
                    <a:pt x="262890" y="214630"/>
                    <a:pt x="262890" y="215900"/>
                    <a:pt x="264160" y="217170"/>
                  </a:cubicBezTo>
                  <a:lnTo>
                    <a:pt x="260350" y="217170"/>
                  </a:lnTo>
                  <a:cubicBezTo>
                    <a:pt x="260350" y="218440"/>
                    <a:pt x="259080" y="219710"/>
                    <a:pt x="259080" y="220980"/>
                  </a:cubicBezTo>
                  <a:cubicBezTo>
                    <a:pt x="257810" y="220980"/>
                    <a:pt x="256540" y="219710"/>
                    <a:pt x="256540" y="219710"/>
                  </a:cubicBezTo>
                  <a:cubicBezTo>
                    <a:pt x="252730" y="222250"/>
                    <a:pt x="248920" y="224790"/>
                    <a:pt x="245110" y="226060"/>
                  </a:cubicBezTo>
                  <a:cubicBezTo>
                    <a:pt x="243840" y="226060"/>
                    <a:pt x="242570" y="227330"/>
                    <a:pt x="242570" y="227330"/>
                  </a:cubicBezTo>
                  <a:cubicBezTo>
                    <a:pt x="237490" y="226060"/>
                    <a:pt x="231140" y="227330"/>
                    <a:pt x="227330" y="223520"/>
                  </a:cubicBezTo>
                  <a:cubicBezTo>
                    <a:pt x="224790" y="220980"/>
                    <a:pt x="220980" y="219710"/>
                    <a:pt x="218440" y="217170"/>
                  </a:cubicBezTo>
                  <a:cubicBezTo>
                    <a:pt x="214630" y="214630"/>
                    <a:pt x="209550" y="215900"/>
                    <a:pt x="205740" y="222250"/>
                  </a:cubicBezTo>
                  <a:lnTo>
                    <a:pt x="187960" y="204470"/>
                  </a:lnTo>
                  <a:cubicBezTo>
                    <a:pt x="186690" y="205740"/>
                    <a:pt x="184150" y="207010"/>
                    <a:pt x="182880" y="208280"/>
                  </a:cubicBezTo>
                  <a:cubicBezTo>
                    <a:pt x="181610" y="208280"/>
                    <a:pt x="181610" y="209550"/>
                    <a:pt x="180340" y="209550"/>
                  </a:cubicBezTo>
                  <a:cubicBezTo>
                    <a:pt x="175260" y="210820"/>
                    <a:pt x="170180" y="212090"/>
                    <a:pt x="163830" y="213360"/>
                  </a:cubicBezTo>
                  <a:cubicBezTo>
                    <a:pt x="160020" y="214630"/>
                    <a:pt x="157480" y="215900"/>
                    <a:pt x="157480" y="220980"/>
                  </a:cubicBezTo>
                  <a:cubicBezTo>
                    <a:pt x="152400" y="223520"/>
                    <a:pt x="147320" y="222250"/>
                    <a:pt x="143510" y="227330"/>
                  </a:cubicBezTo>
                  <a:lnTo>
                    <a:pt x="139700" y="227330"/>
                  </a:lnTo>
                  <a:cubicBezTo>
                    <a:pt x="132080" y="223520"/>
                    <a:pt x="125730" y="224790"/>
                    <a:pt x="120650" y="231140"/>
                  </a:cubicBezTo>
                  <a:cubicBezTo>
                    <a:pt x="119380" y="232410"/>
                    <a:pt x="118110" y="232410"/>
                    <a:pt x="115570" y="232410"/>
                  </a:cubicBezTo>
                  <a:cubicBezTo>
                    <a:pt x="109220" y="231140"/>
                    <a:pt x="104140" y="234950"/>
                    <a:pt x="99060" y="238760"/>
                  </a:cubicBezTo>
                  <a:cubicBezTo>
                    <a:pt x="96520" y="241300"/>
                    <a:pt x="93980" y="242570"/>
                    <a:pt x="90170" y="242570"/>
                  </a:cubicBezTo>
                  <a:cubicBezTo>
                    <a:pt x="83820" y="243840"/>
                    <a:pt x="78740" y="243840"/>
                    <a:pt x="72390" y="243840"/>
                  </a:cubicBezTo>
                  <a:cubicBezTo>
                    <a:pt x="72390" y="243840"/>
                    <a:pt x="71120" y="243840"/>
                    <a:pt x="71120" y="245110"/>
                  </a:cubicBezTo>
                  <a:cubicBezTo>
                    <a:pt x="66040" y="251460"/>
                    <a:pt x="59690" y="251460"/>
                    <a:pt x="52070" y="251460"/>
                  </a:cubicBezTo>
                  <a:cubicBezTo>
                    <a:pt x="44450" y="251460"/>
                    <a:pt x="36830" y="252730"/>
                    <a:pt x="30480" y="259080"/>
                  </a:cubicBezTo>
                  <a:cubicBezTo>
                    <a:pt x="26670" y="262890"/>
                    <a:pt x="21590" y="265430"/>
                    <a:pt x="16510" y="269240"/>
                  </a:cubicBezTo>
                  <a:cubicBezTo>
                    <a:pt x="15240" y="269240"/>
                    <a:pt x="13970" y="270510"/>
                    <a:pt x="13970" y="270510"/>
                  </a:cubicBezTo>
                  <a:cubicBezTo>
                    <a:pt x="10160" y="270510"/>
                    <a:pt x="5080" y="269240"/>
                    <a:pt x="1270" y="269240"/>
                  </a:cubicBezTo>
                  <a:cubicBezTo>
                    <a:pt x="0" y="284480"/>
                    <a:pt x="2540" y="300990"/>
                    <a:pt x="3810" y="317500"/>
                  </a:cubicBezTo>
                  <a:close/>
                </a:path>
              </a:pathLst>
            </a:custGeom>
            <a:blipFill>
              <a:blip r:embed="rId4"/>
              <a:stretch>
                <a:fillRect l="-7745" r="-774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4383784" y="1407779"/>
            <a:ext cx="9391716" cy="1476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159"/>
              </a:lnSpc>
            </a:pP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Анализ</a:t>
            </a:r>
            <a:r>
              <a:rPr lang="en-US" sz="8000" dirty="0">
                <a:solidFill>
                  <a:srgbClr val="FFFFFF"/>
                </a:solidFill>
                <a:latin typeface="Safira March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конкурентов</a:t>
            </a:r>
            <a:endParaRPr lang="en-US" sz="8000" dirty="0">
              <a:solidFill>
                <a:srgbClr val="FFFFFF"/>
              </a:solidFill>
              <a:latin typeface="Safira March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49595">
            <a:off x="4133125" y="5086169"/>
            <a:ext cx="518979" cy="48972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649595">
            <a:off x="4133125" y="6621912"/>
            <a:ext cx="518979" cy="489727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5031052" y="5013211"/>
            <a:ext cx="7630537" cy="1072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Garet Book"/>
              </a:rPr>
              <a:t>Не выполняют образовательной функции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31052" y="6605477"/>
            <a:ext cx="763053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Garet Book"/>
              </a:rPr>
              <a:t>Имеют много аналогов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80630" y="3894880"/>
            <a:ext cx="7630537" cy="608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39"/>
              </a:lnSpc>
              <a:spcBef>
                <a:spcPct val="0"/>
              </a:spcBef>
            </a:pPr>
            <a:r>
              <a:rPr lang="en-US" sz="3799" dirty="0" err="1">
                <a:solidFill>
                  <a:srgbClr val="FFFFFF"/>
                </a:solidFill>
                <a:latin typeface="Garet Book"/>
              </a:rPr>
              <a:t>Минусы</a:t>
            </a:r>
            <a:r>
              <a:rPr lang="en-US" sz="3799" dirty="0">
                <a:solidFill>
                  <a:srgbClr val="FFFFFF"/>
                </a:solidFill>
                <a:latin typeface="Garet Book"/>
              </a:rPr>
              <a:t>: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65F3F92-DAC6-4BB4-BC93-AE34AD3FD6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782800" y="351678"/>
            <a:ext cx="1013913" cy="9662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67578" y="270213"/>
            <a:ext cx="1981714" cy="10477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49595">
            <a:off x="2485438" y="3998524"/>
            <a:ext cx="518979" cy="4897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49595">
            <a:off x="2485438" y="5042150"/>
            <a:ext cx="518979" cy="48972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49595">
            <a:off x="2485438" y="6261350"/>
            <a:ext cx="518979" cy="48972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91217" y="1473850"/>
            <a:ext cx="11698349" cy="1476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159"/>
              </a:lnSpc>
            </a:pP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Требования</a:t>
            </a:r>
            <a:r>
              <a:rPr lang="en-US" sz="8000" dirty="0">
                <a:solidFill>
                  <a:srgbClr val="FFFFFF"/>
                </a:solidFill>
                <a:latin typeface="Safira March"/>
              </a:rPr>
              <a:t> к </a:t>
            </a:r>
            <a:r>
              <a:rPr lang="en-US" sz="8000" dirty="0" err="1">
                <a:solidFill>
                  <a:srgbClr val="FFFFFF"/>
                </a:solidFill>
                <a:latin typeface="Safira March"/>
              </a:rPr>
              <a:t>игре</a:t>
            </a:r>
            <a:endParaRPr lang="en-US" sz="8000" dirty="0">
              <a:solidFill>
                <a:srgbClr val="FFFFFF"/>
              </a:solidFill>
              <a:latin typeface="Safira March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486556" y="3964305"/>
            <a:ext cx="763053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en-US" sz="3300" dirty="0" err="1">
                <a:solidFill>
                  <a:srgbClr val="FFFFFF"/>
                </a:solidFill>
                <a:latin typeface="Garet Book"/>
              </a:rPr>
              <a:t>Динамичность</a:t>
            </a:r>
            <a:endParaRPr lang="en-US" sz="3300" dirty="0">
              <a:solidFill>
                <a:srgbClr val="FFFFFF"/>
              </a:solidFill>
              <a:latin typeface="Garet Book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86556" y="6227131"/>
            <a:ext cx="763053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Garet Book"/>
              </a:rPr>
              <a:t>Оригинальность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86556" y="5046671"/>
            <a:ext cx="9790807" cy="52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9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Garet Book"/>
              </a:rPr>
              <a:t>Соблюдение возрастных ограничений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F4DCB062-3C3C-40F8-A558-1E1C0A57B6D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782800" y="351678"/>
            <a:ext cx="1013913" cy="966269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93044A4D-3DBD-45C2-950D-3379565633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740392" y="6057900"/>
            <a:ext cx="5954739" cy="35944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165</Words>
  <Application>Microsoft Office PowerPoint</Application>
  <PresentationFormat>Произвольный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Open Sans</vt:lpstr>
      <vt:lpstr>Garet Book</vt:lpstr>
      <vt:lpstr>Calibri</vt:lpstr>
      <vt:lpstr>Safira March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RaccoonRun</dc:title>
  <cp:lastModifiedBy>Аксенова Елена Константиновна</cp:lastModifiedBy>
  <cp:revision>10</cp:revision>
  <dcterms:created xsi:type="dcterms:W3CDTF">2006-08-16T00:00:00Z</dcterms:created>
  <dcterms:modified xsi:type="dcterms:W3CDTF">2022-06-16T06:36:22Z</dcterms:modified>
  <dc:identifier>DAE7JC1R7PE</dc:identifier>
</cp:coreProperties>
</file>