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EBB69-D839-4684-AEED-06F2C0E4BE32}" type="datetimeFigureOut">
              <a:rPr lang="ru-RU" smtClean="0"/>
              <a:t>12.01.2019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CFCDF-92E0-46FB-B4FC-2A2F9589B3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899~1\AppData\Local\Temp\Rar$DR01.565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899~1\AppData\Local\Temp\Rar$DR05.705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899~1\AppData\Local\Temp\Rar$DR06.079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899~1\AppData\Local\Temp\Rar$DR06.267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899~1\AppData\Local\Temp\Rar$DR04.564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899~1\AppData\Local\Temp\Rar$DR04.468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899~1\AppData\Local\Temp\Rar$DR03.968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</cp:revision>
  <dcterms:created xsi:type="dcterms:W3CDTF">2019-01-12T18:01:56Z</dcterms:created>
  <dcterms:modified xsi:type="dcterms:W3CDTF">2019-01-12T18:03:35Z</dcterms:modified>
</cp:coreProperties>
</file>