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2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2" autoAdjust="0"/>
  </p:normalViewPr>
  <p:slideViewPr>
    <p:cSldViewPr snapToGrid="0">
      <p:cViewPr varScale="1">
        <p:scale>
          <a:sx n="75" d="100"/>
          <a:sy n="75" d="100"/>
        </p:scale>
        <p:origin x="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76E5-E8D1-4E12-BC58-C453D6E0ED4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240A3-DB17-4C4F-A58E-EE53C4AA3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40A3-DB17-4C4F-A58E-EE53C4AA3D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7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40A3-DB17-4C4F-A58E-EE53C4AA3D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40A3-DB17-4C4F-A58E-EE53C4AA3D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2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40A3-DB17-4C4F-A58E-EE53C4AA3D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3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9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9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0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81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1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6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82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2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8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5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6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8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8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9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1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68BF67-E5FA-4A61-B5AE-31FF067D92C5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3E1F-D0E1-481F-A0F2-09A73435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05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D8C8A-C9D2-4DE0-AD38-A1C2E95222F7}"/>
              </a:ext>
            </a:extLst>
          </p:cNvPr>
          <p:cNvGrpSpPr/>
          <p:nvPr/>
        </p:nvGrpSpPr>
        <p:grpSpPr>
          <a:xfrm>
            <a:off x="1707911" y="6705600"/>
            <a:ext cx="8548471" cy="6411353"/>
            <a:chOff x="1707911" y="6705600"/>
            <a:chExt cx="8548471" cy="6411353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3E59278B-0707-4334-B67F-924F0F66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09" y="7152503"/>
              <a:ext cx="8320217" cy="4712044"/>
            </a:xfrm>
            <a:prstGeom prst="rect">
              <a:avLst/>
            </a:prstGeom>
          </p:spPr>
        </p:pic>
        <p:pic>
          <p:nvPicPr>
            <p:cNvPr id="6" name="Picture 5" descr="A picture containing laptop, computer&#10;&#10;Description automatically generated">
              <a:extLst>
                <a:ext uri="{FF2B5EF4-FFF2-40B4-BE49-F238E27FC236}">
                  <a16:creationId xmlns:a16="http://schemas.microsoft.com/office/drawing/2014/main" id="{C583F7C8-B8C6-4E80-B658-A607CE1BA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911" y="6705600"/>
              <a:ext cx="8548471" cy="641135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602A6C-EFEB-4A1A-8956-E33FC1A4BD26}"/>
              </a:ext>
            </a:extLst>
          </p:cNvPr>
          <p:cNvSpPr txBox="1"/>
          <p:nvPr/>
        </p:nvSpPr>
        <p:spPr>
          <a:xfrm>
            <a:off x="3953385" y="3080952"/>
            <a:ext cx="4057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CODE THE BOT</a:t>
            </a:r>
            <a:endParaRPr lang="ru-RU" sz="4000" b="1" u="sng" dirty="0"/>
          </a:p>
        </p:txBody>
      </p:sp>
    </p:spTree>
    <p:extLst>
      <p:ext uri="{BB962C8B-B14F-4D97-AF65-F5344CB8AC3E}">
        <p14:creationId xmlns:p14="http://schemas.microsoft.com/office/powerpoint/2010/main" val="4398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-0.3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-0.821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1AFDD25-D3FF-4CA1-9E03-ACE893820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2" y="1511811"/>
            <a:ext cx="8320217" cy="4712044"/>
          </a:xfrm>
          <a:prstGeom prst="rect">
            <a:avLst/>
          </a:prstGeom>
        </p:spPr>
      </p:pic>
      <p:pic>
        <p:nvPicPr>
          <p:cNvPr id="8" name="Picture 7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081D4FA2-C98F-407B-AA0C-E6BDBB931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6" y="1068936"/>
            <a:ext cx="8548471" cy="6411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600614-CE51-4D68-87D5-F1E5B71BD7A6}"/>
              </a:ext>
            </a:extLst>
          </p:cNvPr>
          <p:cNvSpPr txBox="1"/>
          <p:nvPr/>
        </p:nvSpPr>
        <p:spPr>
          <a:xfrm>
            <a:off x="2366519" y="2442546"/>
            <a:ext cx="4057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CODE THE BOT</a:t>
            </a:r>
            <a:endParaRPr lang="ru-RU" sz="4000" b="1" u="sng" dirty="0"/>
          </a:p>
        </p:txBody>
      </p:sp>
      <p:pic>
        <p:nvPicPr>
          <p:cNvPr id="5" name="Picture 4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FF404703-CE4A-4B8C-A73D-49DDBCCA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09" y="3761862"/>
            <a:ext cx="1752882" cy="1752882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D764B1-CE98-4725-9EE9-0B3BC481E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6082">
            <a:off x="5107811" y="2237862"/>
            <a:ext cx="3048000" cy="3048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D0704C9-E86F-4914-A33D-8E833ABC3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5089">
            <a:off x="34725" y="224863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7C8D4AE3-C2E6-4A85-A12D-D1AEE8E9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41" y="1507894"/>
            <a:ext cx="8335524" cy="46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115652-B659-4B67-8106-6208E9CD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41" y="1546698"/>
            <a:ext cx="8335525" cy="46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C3A363-4340-4FB2-86E4-4337906235D5}"/>
              </a:ext>
            </a:extLst>
          </p:cNvPr>
          <p:cNvSpPr txBox="1"/>
          <p:nvPr/>
        </p:nvSpPr>
        <p:spPr>
          <a:xfrm>
            <a:off x="2761012" y="178068"/>
            <a:ext cx="570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Opus</a:t>
            </a:r>
            <a:r>
              <a:rPr lang="ru-RU" b="1" dirty="0"/>
              <a:t> </a:t>
            </a:r>
            <a:r>
              <a:rPr lang="ru-RU" b="1" dirty="0" err="1"/>
              <a:t>Magnum</a:t>
            </a:r>
            <a:r>
              <a:rPr lang="ru-RU" b="1" dirty="0"/>
              <a:t> </a:t>
            </a:r>
            <a:r>
              <a:rPr lang="ru-RU" dirty="0"/>
              <a:t>— игра-головоломка, геймплей которой основан на строительстве машин для получения различных ресурсов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5BEB1-9E3C-453F-9E04-5B94810A232B}"/>
              </a:ext>
            </a:extLst>
          </p:cNvPr>
          <p:cNvSpPr txBox="1"/>
          <p:nvPr/>
        </p:nvSpPr>
        <p:spPr>
          <a:xfrm>
            <a:off x="7155079" y="384487"/>
            <a:ext cx="361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*Высокий порог вхождения</a:t>
            </a:r>
          </a:p>
          <a:p>
            <a:r>
              <a:rPr lang="ru-RU" dirty="0"/>
              <a:t>*Сложность головоломок может отпугнуть новичков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AE03AE3-57D0-4ED8-A601-A0041DCD40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C7E1E335-0FC0-4372-918F-E1DB47ED6B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485B82DE-C365-4C0E-BB04-0CF975CF9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09" y="1546698"/>
            <a:ext cx="8320217" cy="4712044"/>
          </a:xfrm>
          <a:prstGeom prst="rect">
            <a:avLst/>
          </a:prstGeom>
        </p:spPr>
      </p:pic>
      <p:pic>
        <p:nvPicPr>
          <p:cNvPr id="14" name="Picture 13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DD2EF8B9-5242-41D1-A086-A447C1A7C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1" y="1068936"/>
            <a:ext cx="8548471" cy="64113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CB692B-0AE5-41A7-A8AC-7A03E4243762}"/>
              </a:ext>
            </a:extLst>
          </p:cNvPr>
          <p:cNvSpPr txBox="1"/>
          <p:nvPr/>
        </p:nvSpPr>
        <p:spPr>
          <a:xfrm>
            <a:off x="1904261" y="189724"/>
            <a:ext cx="6465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Human</a:t>
            </a:r>
            <a:r>
              <a:rPr lang="ru-RU" dirty="0"/>
              <a:t> </a:t>
            </a:r>
            <a:r>
              <a:rPr lang="ru-RU" b="1" dirty="0" err="1"/>
              <a:t>Resource</a:t>
            </a:r>
            <a:r>
              <a:rPr lang="ru-RU" dirty="0"/>
              <a:t> </a:t>
            </a:r>
            <a:r>
              <a:rPr lang="ru-RU" b="1" dirty="0" err="1"/>
              <a:t>Machine</a:t>
            </a:r>
            <a:r>
              <a:rPr lang="ru-RU" dirty="0"/>
              <a:t> - игра-головоломка </a:t>
            </a:r>
            <a:endParaRPr lang="en-US" dirty="0"/>
          </a:p>
          <a:p>
            <a:r>
              <a:rPr lang="ru-RU" dirty="0"/>
              <a:t>На каждом уровне необходимо запрограммировать работника для решения полученного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769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22826 0.0032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1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8" grpId="2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96ED407-FDC8-4DD0-808B-663D02728DE4}"/>
              </a:ext>
            </a:extLst>
          </p:cNvPr>
          <p:cNvGrpSpPr/>
          <p:nvPr/>
        </p:nvGrpSpPr>
        <p:grpSpPr>
          <a:xfrm>
            <a:off x="1707911" y="1068936"/>
            <a:ext cx="8548471" cy="6411353"/>
            <a:chOff x="1707911" y="6705600"/>
            <a:chExt cx="8548471" cy="6411353"/>
          </a:xfrm>
        </p:grpSpPr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FAB145B2-CD38-4684-A905-777A5C865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081" y="7159097"/>
              <a:ext cx="8410129" cy="4694447"/>
            </a:xfrm>
            <a:prstGeom prst="rect">
              <a:avLst/>
            </a:prstGeom>
          </p:spPr>
        </p:pic>
        <p:pic>
          <p:nvPicPr>
            <p:cNvPr id="30" name="Picture 29" descr="A picture containing laptop, computer&#10;&#10;Description automatically generated">
              <a:extLst>
                <a:ext uri="{FF2B5EF4-FFF2-40B4-BE49-F238E27FC236}">
                  <a16:creationId xmlns:a16="http://schemas.microsoft.com/office/drawing/2014/main" id="{0F6DC333-48A6-4C33-AA5F-0C228C315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911" y="6705600"/>
              <a:ext cx="8548471" cy="641135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AEF582B-6BA9-406B-8CB9-8271384A468E}"/>
              </a:ext>
            </a:extLst>
          </p:cNvPr>
          <p:cNvSpPr txBox="1"/>
          <p:nvPr/>
        </p:nvSpPr>
        <p:spPr>
          <a:xfrm>
            <a:off x="3953384" y="512146"/>
            <a:ext cx="4057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CODE THE BOT</a:t>
            </a:r>
            <a:endParaRPr lang="ru-RU" sz="4000" b="1" u="sng" dirty="0"/>
          </a:p>
        </p:txBody>
      </p:sp>
    </p:spTree>
    <p:extLst>
      <p:ext uri="{BB962C8B-B14F-4D97-AF65-F5344CB8AC3E}">
        <p14:creationId xmlns:p14="http://schemas.microsoft.com/office/powerpoint/2010/main" val="4323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040F9C-7F18-4FB3-8CE8-247C52EA7CF7}"/>
              </a:ext>
            </a:extLst>
          </p:cNvPr>
          <p:cNvGrpSpPr/>
          <p:nvPr/>
        </p:nvGrpSpPr>
        <p:grpSpPr>
          <a:xfrm>
            <a:off x="1707911" y="-410078"/>
            <a:ext cx="8548471" cy="8319448"/>
            <a:chOff x="1707911" y="-410078"/>
            <a:chExt cx="8548471" cy="8319448"/>
          </a:xfrm>
        </p:grpSpPr>
        <p:pic>
          <p:nvPicPr>
            <p:cNvPr id="3" name="Picture 2" descr="A picture containing screen, television, remote, clock&#10;&#10;Description automatically generated">
              <a:extLst>
                <a:ext uri="{FF2B5EF4-FFF2-40B4-BE49-F238E27FC236}">
                  <a16:creationId xmlns:a16="http://schemas.microsoft.com/office/drawing/2014/main" id="{C393D37B-F3EC-4AD4-A863-9AB73A4DA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98" y="-410078"/>
              <a:ext cx="8319448" cy="8319448"/>
            </a:xfrm>
            <a:prstGeom prst="rect">
              <a:avLst/>
            </a:prstGeom>
          </p:spPr>
        </p:pic>
        <p:pic>
          <p:nvPicPr>
            <p:cNvPr id="30" name="Picture 29" descr="A picture containing laptop, computer&#10;&#10;Description automatically generated">
              <a:extLst>
                <a:ext uri="{FF2B5EF4-FFF2-40B4-BE49-F238E27FC236}">
                  <a16:creationId xmlns:a16="http://schemas.microsoft.com/office/drawing/2014/main" id="{0F6DC333-48A6-4C33-AA5F-0C228C315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911" y="1068936"/>
              <a:ext cx="8548471" cy="641135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AEF582B-6BA9-406B-8CB9-8271384A468E}"/>
              </a:ext>
            </a:extLst>
          </p:cNvPr>
          <p:cNvSpPr txBox="1"/>
          <p:nvPr/>
        </p:nvSpPr>
        <p:spPr>
          <a:xfrm>
            <a:off x="3953384" y="512146"/>
            <a:ext cx="4057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CODE THE BOT</a:t>
            </a:r>
            <a:endParaRPr lang="ru-RU" sz="4000" b="1" u="sng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C7B6D6-8D58-4647-B2BA-B5C459D2376E}"/>
              </a:ext>
            </a:extLst>
          </p:cNvPr>
          <p:cNvGrpSpPr/>
          <p:nvPr/>
        </p:nvGrpSpPr>
        <p:grpSpPr>
          <a:xfrm>
            <a:off x="8986627" y="1424064"/>
            <a:ext cx="4009680" cy="2850548"/>
            <a:chOff x="8204307" y="1299849"/>
            <a:chExt cx="4009680" cy="285054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1A4CB54-57D4-436E-938A-C88D36124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307" y="1299849"/>
              <a:ext cx="3030878" cy="121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F6D2821-B88E-4FCA-BF54-7A5F42924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428" y="2743113"/>
              <a:ext cx="1212351" cy="121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573FCD-AA5A-4EEF-997D-F72FEFC16395}"/>
                </a:ext>
              </a:extLst>
            </p:cNvPr>
            <p:cNvSpPr txBox="1"/>
            <p:nvPr/>
          </p:nvSpPr>
          <p:spPr>
            <a:xfrm>
              <a:off x="9558779" y="2826958"/>
              <a:ext cx="26552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PYXEL</a:t>
              </a: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 EDIT</a:t>
              </a:r>
              <a:endPara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3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306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, television, remote, clock&#10;&#10;Description automatically generated">
            <a:extLst>
              <a:ext uri="{FF2B5EF4-FFF2-40B4-BE49-F238E27FC236}">
                <a16:creationId xmlns:a16="http://schemas.microsoft.com/office/drawing/2014/main" id="{45363E9F-85D1-4DD2-92C8-04BC72C79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3" y="-410078"/>
            <a:ext cx="8319448" cy="831944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1AFDD25-D3FF-4CA1-9E03-ACE89382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2" y="1511811"/>
            <a:ext cx="8320217" cy="4712044"/>
          </a:xfrm>
          <a:prstGeom prst="rect">
            <a:avLst/>
          </a:prstGeom>
        </p:spPr>
      </p:pic>
      <p:pic>
        <p:nvPicPr>
          <p:cNvPr id="8" name="Picture 7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081D4FA2-C98F-407B-AA0C-E6BDBB931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6" y="1068936"/>
            <a:ext cx="8548471" cy="64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45AFC059-DB5B-4A86-9DFF-71B6464CC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4" y="1540759"/>
            <a:ext cx="8309940" cy="462854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03A00D-B2F8-4B4C-8F1F-7FE2C834F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2" y="1511811"/>
            <a:ext cx="8320217" cy="4712044"/>
          </a:xfrm>
          <a:prstGeom prst="rect">
            <a:avLst/>
          </a:prstGeom>
        </p:spPr>
      </p:pic>
      <p:pic>
        <p:nvPicPr>
          <p:cNvPr id="8" name="Picture 7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081D4FA2-C98F-407B-AA0C-E6BDBB931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6" y="1068936"/>
            <a:ext cx="8548471" cy="641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945159-6C74-415C-AACB-739AF5D37413}"/>
              </a:ext>
            </a:extLst>
          </p:cNvPr>
          <p:cNvSpPr txBox="1"/>
          <p:nvPr/>
        </p:nvSpPr>
        <p:spPr>
          <a:xfrm>
            <a:off x="450512" y="568014"/>
            <a:ext cx="7505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/>
              <a:t>Программирование робота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27805-F841-46C7-9CB2-7CC81D91F18C}"/>
              </a:ext>
            </a:extLst>
          </p:cNvPr>
          <p:cNvSpPr txBox="1"/>
          <p:nvPr/>
        </p:nvSpPr>
        <p:spPr>
          <a:xfrm>
            <a:off x="8685100" y="1876925"/>
            <a:ext cx="3545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Составление программы робота из заготовленных команд</a:t>
            </a:r>
          </a:p>
        </p:txBody>
      </p:sp>
    </p:spTree>
    <p:extLst>
      <p:ext uri="{BB962C8B-B14F-4D97-AF65-F5344CB8AC3E}">
        <p14:creationId xmlns:p14="http://schemas.microsoft.com/office/powerpoint/2010/main" val="29709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C8F6B050-67F4-4A00-8CF6-FAA287260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4" y="1540758"/>
            <a:ext cx="8358682" cy="466488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0D9F593-C00B-4E45-BE3F-D66B480AA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2" y="1511811"/>
            <a:ext cx="8320217" cy="4712044"/>
          </a:xfrm>
          <a:prstGeom prst="rect">
            <a:avLst/>
          </a:prstGeom>
        </p:spPr>
      </p:pic>
      <p:pic>
        <p:nvPicPr>
          <p:cNvPr id="12" name="Picture 11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867A1358-63E8-4274-BFC6-1B870C7CA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6" y="1068936"/>
            <a:ext cx="8548471" cy="641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8570E-2D75-4D6F-9AB0-63D6AD9B9951}"/>
              </a:ext>
            </a:extLst>
          </p:cNvPr>
          <p:cNvSpPr txBox="1"/>
          <p:nvPr/>
        </p:nvSpPr>
        <p:spPr>
          <a:xfrm>
            <a:off x="1517312" y="582488"/>
            <a:ext cx="5503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/>
              <a:t>Выполнение команд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CA5E5-A9BF-4274-9897-B955131C627F}"/>
              </a:ext>
            </a:extLst>
          </p:cNvPr>
          <p:cNvSpPr txBox="1"/>
          <p:nvPr/>
        </p:nvSpPr>
        <p:spPr>
          <a:xfrm>
            <a:off x="8685100" y="1876925"/>
            <a:ext cx="3545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Каждое выполнение команд тратит топливо, что мотивирует искать оптимальные пути решения задач</a:t>
            </a:r>
          </a:p>
        </p:txBody>
      </p:sp>
    </p:spTree>
    <p:extLst>
      <p:ext uri="{BB962C8B-B14F-4D97-AF65-F5344CB8AC3E}">
        <p14:creationId xmlns:p14="http://schemas.microsoft.com/office/powerpoint/2010/main" val="8680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70BD64F2-BD99-49C1-B6C8-FC1FC95B7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6" y="1556703"/>
            <a:ext cx="8351389" cy="463073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4108EBB-52EC-4C7A-A08F-5A565549F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1" y="1516050"/>
            <a:ext cx="8320217" cy="4712044"/>
          </a:xfrm>
          <a:prstGeom prst="rect">
            <a:avLst/>
          </a:prstGeom>
        </p:spPr>
      </p:pic>
      <p:pic>
        <p:nvPicPr>
          <p:cNvPr id="5" name="Picture 4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9B529EB8-289B-484E-879C-876FE9A53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6" y="1068936"/>
            <a:ext cx="8548471" cy="6411353"/>
          </a:xfrm>
          <a:prstGeom prst="rect">
            <a:avLst/>
          </a:prstGeom>
        </p:spPr>
      </p:pic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DE44F51-8524-4725-96AE-802B7CA72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69" y="1666621"/>
            <a:ext cx="3445382" cy="4306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6590C8-1E8E-4BC1-B1B2-CCE8B58A3527}"/>
              </a:ext>
            </a:extLst>
          </p:cNvPr>
          <p:cNvSpPr txBox="1"/>
          <p:nvPr/>
        </p:nvSpPr>
        <p:spPr>
          <a:xfrm>
            <a:off x="5585977" y="3354252"/>
            <a:ext cx="228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Циклы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B8A34-333C-40F5-B98E-C304DE271A2F}"/>
              </a:ext>
            </a:extLst>
          </p:cNvPr>
          <p:cNvSpPr txBox="1"/>
          <p:nvPr/>
        </p:nvSpPr>
        <p:spPr>
          <a:xfrm>
            <a:off x="1792435" y="2704012"/>
            <a:ext cx="228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Условия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E6FAD8-9B0B-489A-879E-25C30AF58F52}"/>
              </a:ext>
            </a:extLst>
          </p:cNvPr>
          <p:cNvSpPr txBox="1"/>
          <p:nvPr/>
        </p:nvSpPr>
        <p:spPr>
          <a:xfrm>
            <a:off x="1517312" y="582488"/>
            <a:ext cx="5551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/>
              <a:t>Исследование мира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33878-92C1-4006-9DEA-CCC3B9AF2DE0}"/>
              </a:ext>
            </a:extLst>
          </p:cNvPr>
          <p:cNvSpPr txBox="1"/>
          <p:nvPr/>
        </p:nvSpPr>
        <p:spPr>
          <a:xfrm>
            <a:off x="8685100" y="1876925"/>
            <a:ext cx="3545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Исследование мира позволяет находить новые команды и улучшать программу робота, для прохождения более сложных участков карты</a:t>
            </a:r>
          </a:p>
        </p:txBody>
      </p:sp>
    </p:spTree>
    <p:extLst>
      <p:ext uri="{BB962C8B-B14F-4D97-AF65-F5344CB8AC3E}">
        <p14:creationId xmlns:p14="http://schemas.microsoft.com/office/powerpoint/2010/main" val="26823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B67455-4179-4B06-9DE2-0E2000FC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5" y="1540758"/>
            <a:ext cx="8288184" cy="4712044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0D9F593-C00B-4E45-BE3F-D66B480AA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2" y="1540758"/>
            <a:ext cx="8320217" cy="4712044"/>
          </a:xfrm>
          <a:prstGeom prst="rect">
            <a:avLst/>
          </a:prstGeom>
        </p:spPr>
      </p:pic>
      <p:pic>
        <p:nvPicPr>
          <p:cNvPr id="13" name="Picture 12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645DE5F3-21C5-4BD0-998F-7A6B5E573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6" y="1068936"/>
            <a:ext cx="8548471" cy="64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</TotalTime>
  <Words>104</Words>
  <Application>Microsoft Office PowerPoint</Application>
  <PresentationFormat>Widescreen</PresentationFormat>
  <Paragraphs>23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Буханов Евгений Сергеевич</dc:creator>
  <cp:lastModifiedBy>Буханов Евгений Сергеевич</cp:lastModifiedBy>
  <cp:revision>67</cp:revision>
  <dcterms:created xsi:type="dcterms:W3CDTF">2020-01-11T16:23:32Z</dcterms:created>
  <dcterms:modified xsi:type="dcterms:W3CDTF">2020-01-16T10:28:41Z</dcterms:modified>
</cp:coreProperties>
</file>