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6" r:id="rId4"/>
    <p:sldId id="288" r:id="rId5"/>
    <p:sldId id="289" r:id="rId6"/>
    <p:sldId id="283" r:id="rId7"/>
    <p:sldId id="292" r:id="rId8"/>
    <p:sldId id="271" r:id="rId9"/>
    <p:sldId id="274" r:id="rId10"/>
    <p:sldId id="293" r:id="rId11"/>
    <p:sldId id="273" r:id="rId12"/>
    <p:sldId id="267" r:id="rId13"/>
    <p:sldId id="272" r:id="rId14"/>
    <p:sldId id="276" r:id="rId15"/>
    <p:sldId id="275" r:id="rId16"/>
    <p:sldId id="290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BFF"/>
    <a:srgbClr val="0CB6FF"/>
    <a:srgbClr val="DDDDDD"/>
    <a:srgbClr val="EAEAEA"/>
    <a:srgbClr val="F5F5F5"/>
    <a:srgbClr val="2F323D"/>
    <a:srgbClr val="3A3E4C"/>
    <a:srgbClr val="2A2D37"/>
    <a:srgbClr val="333743"/>
    <a:srgbClr val="464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4F2C-8C20-49A7-BCC4-006A2F74A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8FADF-4784-4D19-9D88-60AFF2239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2B73B-EF2A-43A0-8D71-211B8F4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41D2A-24B9-408D-B544-0DBC00B3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6DECD-190C-4BC7-9223-F7003BD2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6354-B43F-4569-B2E1-BDD3AB8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DDE7-524C-4903-9B59-A6FD20365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A5FE-2BF3-4F99-BE0E-BCF68C63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95814-751C-438D-A3D4-E88FB854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A3C72-CE88-4EEA-A41D-E598B9AF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8B735-0E66-4820-AF0C-CB7CEDE42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E50B4-34D4-4317-8B9F-81D0A7B33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4FFA-160A-4C43-812D-98CD23C1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06112-D516-4287-8A56-1B6A2AE1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1BC99-1C79-46AD-9188-D391F371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9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FA87-280F-4376-B464-D596B2D2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7223-85A1-4D4E-8DB0-5C7F07D18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16640-A87F-4FA4-AEA8-52185051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6C36-7762-425B-8720-235F00A7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38D25-583C-4F0A-8B5E-7BC7C120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3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ACBB-DC16-4CC4-B8D1-54274D8C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1B93E-7B32-4289-BBA5-91526581B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41EFE-9C27-45FC-A4AE-DBD2BD948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14494-0CCC-4130-B2B7-40843D65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F33E8-1E20-4A5C-904C-17B6D26E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F4AFA-08CA-4A9F-B3AD-1D8B2D49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3D6B-F1ED-44E2-9953-B93AF7B89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CB3BB-C450-4B98-AD8F-E33033950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197C5-5FD8-4516-8C59-2E551670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6FD61-7ECD-42D9-8857-9FCAAA2D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CEFD-3C41-4EE9-B3D6-9EFF24D4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CDC6-1B4E-4B07-B9E6-E649F565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A03C1-243B-4AB5-9E03-64903453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0FE2F-BA32-4C66-B8D2-DCFF0E199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11E86-9446-405F-8B74-CB2D3D5B2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8C0E5-7A8E-4E61-BD9D-5D295EACB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D7232-468B-4468-B8F8-0CFD51B7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3214C-E64C-4488-B42C-05CE3FA7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890ED-3F97-4338-8490-1005681C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7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C7B-ADF7-4FC3-B862-91BC29DB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CCA41-83C6-43B3-A15B-56090DAE3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37990-39B6-4164-B263-F2586682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1C559-1BBA-439A-BCBD-18F52B16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3C60A-9069-4A15-AF39-C4B1E5E0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348A5-51C1-4C24-B6E6-47C157DC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45E4B-EA0D-459D-AB38-43E03A20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6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D67A-BBA4-4360-8717-FA3CD0C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C7B2-022C-455A-AFCA-68C24BB7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FE1E3-D989-4579-A667-2B971CD4F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BDBAB-7903-4697-A50B-E3782E19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6984C-1B87-4AE3-B6E6-CBB5D04D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DB1-2A74-4513-804F-5FD605C5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A626-1D99-4F84-8F41-3997251D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78531-75B7-4968-85F7-29139FF74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04C5E-4030-4809-B8E4-F0BB3667D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7E021-C59A-4073-854F-1B404DEF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3650-B8AA-4561-99C5-FB8BD7EE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D1BFE-D8F4-487A-9641-18416B8A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05865-EC58-4BA1-B104-2DE913FB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71A3-44E1-4CF1-A955-B27F6EA3E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0AD9-EF0F-469E-8367-2FC751C6F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E043D-351C-4895-909B-671E3AAE5DE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C8DD-86C5-4A4C-A4C9-C16A619A3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03BBE-1BFB-4E78-880A-C53212E44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799CB-44F2-4AD7-82C9-EEBCCBF4F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1A00-185B-4690-A6A0-791BA2C61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531" y="2787497"/>
            <a:ext cx="9144000" cy="10183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ЕГЭ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EFC423-4579-4B87-A2C4-AFB45F891947}"/>
              </a:ext>
            </a:extLst>
          </p:cNvPr>
          <p:cNvSpPr/>
          <p:nvPr/>
        </p:nvSpPr>
        <p:spPr>
          <a:xfrm>
            <a:off x="886013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9F029A-E3F3-4865-83C9-E84A71CBCF4F}"/>
              </a:ext>
            </a:extLst>
          </p:cNvPr>
          <p:cNvSpPr/>
          <p:nvPr/>
        </p:nvSpPr>
        <p:spPr>
          <a:xfrm>
            <a:off x="915699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F8A185-E0FC-4445-99E2-7C23ACEC2920}"/>
              </a:ext>
            </a:extLst>
          </p:cNvPr>
          <p:cNvSpPr/>
          <p:nvPr/>
        </p:nvSpPr>
        <p:spPr>
          <a:xfrm>
            <a:off x="915699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94AF6E-E1B7-4EA1-B53A-1F23BAB58E09}"/>
              </a:ext>
            </a:extLst>
          </p:cNvPr>
          <p:cNvSpPr/>
          <p:nvPr/>
        </p:nvSpPr>
        <p:spPr>
          <a:xfrm>
            <a:off x="886577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942550-1A9F-4F74-AA58-6C0F5856D248}"/>
              </a:ext>
            </a:extLst>
          </p:cNvPr>
          <p:cNvSpPr/>
          <p:nvPr/>
        </p:nvSpPr>
        <p:spPr>
          <a:xfrm>
            <a:off x="945385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D5CAA5-11A4-49BD-B0FA-1FBE0AAD3CF4}"/>
              </a:ext>
            </a:extLst>
          </p:cNvPr>
          <p:cNvSpPr/>
          <p:nvPr/>
        </p:nvSpPr>
        <p:spPr>
          <a:xfrm>
            <a:off x="975071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5061C2-423C-45B1-83AE-F06F67B62EC7}"/>
              </a:ext>
            </a:extLst>
          </p:cNvPr>
          <p:cNvSpPr/>
          <p:nvPr/>
        </p:nvSpPr>
        <p:spPr>
          <a:xfrm>
            <a:off x="975071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347134-06D0-43AC-B7D6-BB0C5687B898}"/>
              </a:ext>
            </a:extLst>
          </p:cNvPr>
          <p:cNvSpPr/>
          <p:nvPr/>
        </p:nvSpPr>
        <p:spPr>
          <a:xfrm>
            <a:off x="945949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37AA5A-D866-43D5-87B1-A53254829F9D}"/>
              </a:ext>
            </a:extLst>
          </p:cNvPr>
          <p:cNvSpPr/>
          <p:nvPr/>
        </p:nvSpPr>
        <p:spPr>
          <a:xfrm>
            <a:off x="1004757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F8681E-04BC-4478-81A7-FE747999A532}"/>
              </a:ext>
            </a:extLst>
          </p:cNvPr>
          <p:cNvSpPr/>
          <p:nvPr/>
        </p:nvSpPr>
        <p:spPr>
          <a:xfrm>
            <a:off x="1034443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3FDA0C-C663-4857-B301-AE3CA150DC96}"/>
              </a:ext>
            </a:extLst>
          </p:cNvPr>
          <p:cNvSpPr/>
          <p:nvPr/>
        </p:nvSpPr>
        <p:spPr>
          <a:xfrm>
            <a:off x="1034443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B68EE8-14E8-4794-81E8-6D756005D1D4}"/>
              </a:ext>
            </a:extLst>
          </p:cNvPr>
          <p:cNvSpPr/>
          <p:nvPr/>
        </p:nvSpPr>
        <p:spPr>
          <a:xfrm>
            <a:off x="1005321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84E75F-9C10-4C8A-A647-A6301D8E88C0}"/>
              </a:ext>
            </a:extLst>
          </p:cNvPr>
          <p:cNvSpPr/>
          <p:nvPr/>
        </p:nvSpPr>
        <p:spPr>
          <a:xfrm>
            <a:off x="886013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08109A-4EA8-4FDE-9B73-4B0996528D39}"/>
              </a:ext>
            </a:extLst>
          </p:cNvPr>
          <p:cNvSpPr/>
          <p:nvPr/>
        </p:nvSpPr>
        <p:spPr>
          <a:xfrm>
            <a:off x="915699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E46B64-9739-48D7-A9CB-61EC265D8670}"/>
              </a:ext>
            </a:extLst>
          </p:cNvPr>
          <p:cNvSpPr/>
          <p:nvPr/>
        </p:nvSpPr>
        <p:spPr>
          <a:xfrm>
            <a:off x="915699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28F4B8-D2E1-4DB4-9E9A-EA7CE186D0DF}"/>
              </a:ext>
            </a:extLst>
          </p:cNvPr>
          <p:cNvSpPr/>
          <p:nvPr/>
        </p:nvSpPr>
        <p:spPr>
          <a:xfrm>
            <a:off x="886577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7F24EF-AF18-421A-8826-630550030E74}"/>
              </a:ext>
            </a:extLst>
          </p:cNvPr>
          <p:cNvSpPr/>
          <p:nvPr/>
        </p:nvSpPr>
        <p:spPr>
          <a:xfrm>
            <a:off x="945385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786FEE-6A54-4C3B-8DE4-ED6D5C4CFA46}"/>
              </a:ext>
            </a:extLst>
          </p:cNvPr>
          <p:cNvSpPr/>
          <p:nvPr/>
        </p:nvSpPr>
        <p:spPr>
          <a:xfrm>
            <a:off x="975071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5C12C3-C4FD-4716-A764-0BD45E14CF22}"/>
              </a:ext>
            </a:extLst>
          </p:cNvPr>
          <p:cNvSpPr/>
          <p:nvPr/>
        </p:nvSpPr>
        <p:spPr>
          <a:xfrm>
            <a:off x="975071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2E290B-3A0D-49BC-AF64-1FAA517C85FB}"/>
              </a:ext>
            </a:extLst>
          </p:cNvPr>
          <p:cNvSpPr/>
          <p:nvPr/>
        </p:nvSpPr>
        <p:spPr>
          <a:xfrm>
            <a:off x="945949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218E5CE-237E-46B8-81E1-331132A38558}"/>
              </a:ext>
            </a:extLst>
          </p:cNvPr>
          <p:cNvSpPr/>
          <p:nvPr/>
        </p:nvSpPr>
        <p:spPr>
          <a:xfrm>
            <a:off x="1004757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B07491-8785-4B5C-955D-17B330358C55}"/>
              </a:ext>
            </a:extLst>
          </p:cNvPr>
          <p:cNvSpPr/>
          <p:nvPr/>
        </p:nvSpPr>
        <p:spPr>
          <a:xfrm>
            <a:off x="1034443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C495BD-EFF1-432E-AAC3-8BAC3451CEAE}"/>
              </a:ext>
            </a:extLst>
          </p:cNvPr>
          <p:cNvSpPr/>
          <p:nvPr/>
        </p:nvSpPr>
        <p:spPr>
          <a:xfrm>
            <a:off x="1034443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955530-5AAF-45EB-BB4F-AD3C6BCF4A8A}"/>
              </a:ext>
            </a:extLst>
          </p:cNvPr>
          <p:cNvSpPr/>
          <p:nvPr/>
        </p:nvSpPr>
        <p:spPr>
          <a:xfrm>
            <a:off x="1005321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8FF51B-8086-45F4-A74A-7B77F97EA6D0}"/>
              </a:ext>
            </a:extLst>
          </p:cNvPr>
          <p:cNvSpPr/>
          <p:nvPr/>
        </p:nvSpPr>
        <p:spPr>
          <a:xfrm>
            <a:off x="886013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C9F1-29E8-4814-A833-571FC8EC8C47}"/>
              </a:ext>
            </a:extLst>
          </p:cNvPr>
          <p:cNvSpPr/>
          <p:nvPr/>
        </p:nvSpPr>
        <p:spPr>
          <a:xfrm>
            <a:off x="915699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E474710-1D13-4309-8994-84C3DFD77643}"/>
              </a:ext>
            </a:extLst>
          </p:cNvPr>
          <p:cNvSpPr/>
          <p:nvPr/>
        </p:nvSpPr>
        <p:spPr>
          <a:xfrm>
            <a:off x="915699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E85FDE-7279-4AF6-B265-21617F06B9F3}"/>
              </a:ext>
            </a:extLst>
          </p:cNvPr>
          <p:cNvSpPr/>
          <p:nvPr/>
        </p:nvSpPr>
        <p:spPr>
          <a:xfrm>
            <a:off x="886577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9BD9BA-167D-4938-A457-F851BEB81A8C}"/>
              </a:ext>
            </a:extLst>
          </p:cNvPr>
          <p:cNvSpPr/>
          <p:nvPr/>
        </p:nvSpPr>
        <p:spPr>
          <a:xfrm>
            <a:off x="945385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7DB528C-313C-4F76-B017-760BFF79F22D}"/>
              </a:ext>
            </a:extLst>
          </p:cNvPr>
          <p:cNvSpPr/>
          <p:nvPr/>
        </p:nvSpPr>
        <p:spPr>
          <a:xfrm>
            <a:off x="975071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51EE43C-3577-4108-854E-5F0541010DCF}"/>
              </a:ext>
            </a:extLst>
          </p:cNvPr>
          <p:cNvSpPr/>
          <p:nvPr/>
        </p:nvSpPr>
        <p:spPr>
          <a:xfrm>
            <a:off x="975071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9D6B9AD-D533-4E9F-905D-591F61AEC91D}"/>
              </a:ext>
            </a:extLst>
          </p:cNvPr>
          <p:cNvSpPr/>
          <p:nvPr/>
        </p:nvSpPr>
        <p:spPr>
          <a:xfrm>
            <a:off x="945949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CD2A655-B957-4F02-AAF2-CFA1C9A64499}"/>
              </a:ext>
            </a:extLst>
          </p:cNvPr>
          <p:cNvSpPr/>
          <p:nvPr/>
        </p:nvSpPr>
        <p:spPr>
          <a:xfrm>
            <a:off x="1004757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95D84E-67C1-4F02-AEA7-ABE9A7107C07}"/>
              </a:ext>
            </a:extLst>
          </p:cNvPr>
          <p:cNvSpPr/>
          <p:nvPr/>
        </p:nvSpPr>
        <p:spPr>
          <a:xfrm>
            <a:off x="1034443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1069E3-48A6-439D-BE6F-C8EBD1723ADB}"/>
              </a:ext>
            </a:extLst>
          </p:cNvPr>
          <p:cNvSpPr/>
          <p:nvPr/>
        </p:nvSpPr>
        <p:spPr>
          <a:xfrm>
            <a:off x="1034443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352F43E-E3CF-4BE1-A11C-6730DF7422BC}"/>
              </a:ext>
            </a:extLst>
          </p:cNvPr>
          <p:cNvSpPr/>
          <p:nvPr/>
        </p:nvSpPr>
        <p:spPr>
          <a:xfrm>
            <a:off x="1005321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EB0E51-C034-4D1D-BDA9-BF69C211AB64}"/>
              </a:ext>
            </a:extLst>
          </p:cNvPr>
          <p:cNvSpPr/>
          <p:nvPr/>
        </p:nvSpPr>
        <p:spPr>
          <a:xfrm>
            <a:off x="5862684" y="4977184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DE1F25B-51C3-47D1-8425-CA9705D68A6F}"/>
              </a:ext>
            </a:extLst>
          </p:cNvPr>
          <p:cNvSpPr/>
          <p:nvPr/>
        </p:nvSpPr>
        <p:spPr>
          <a:xfrm>
            <a:off x="5635692" y="57655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E3B7C4B-DD16-4327-B2C9-E76BF16A211A}"/>
              </a:ext>
            </a:extLst>
          </p:cNvPr>
          <p:cNvSpPr/>
          <p:nvPr/>
        </p:nvSpPr>
        <p:spPr>
          <a:xfrm>
            <a:off x="6623686" y="46006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9768026-6CFA-43F5-895B-873CD54637F9}"/>
              </a:ext>
            </a:extLst>
          </p:cNvPr>
          <p:cNvSpPr/>
          <p:nvPr/>
        </p:nvSpPr>
        <p:spPr>
          <a:xfrm>
            <a:off x="7071565" y="5477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5105A7-2BA8-483D-B59E-CA631A6E3B2E}"/>
              </a:ext>
            </a:extLst>
          </p:cNvPr>
          <p:cNvSpPr/>
          <p:nvPr/>
        </p:nvSpPr>
        <p:spPr>
          <a:xfrm>
            <a:off x="3946066" y="3296676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10D94A6-EEA6-40CF-A418-06E824B7B8E2}"/>
              </a:ext>
            </a:extLst>
          </p:cNvPr>
          <p:cNvSpPr/>
          <p:nvPr/>
        </p:nvSpPr>
        <p:spPr>
          <a:xfrm>
            <a:off x="5270500" y="3461525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58D9-11ED-48C7-BAFE-EC6B4D693309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83C345-156A-40BB-84B8-501F1F5219C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DD7675-2D73-4A8F-89DF-51FCCA92876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2ABEC0-C6C9-4279-8A67-56A256DEDE64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A4C916B-E218-421F-AF27-44640D4CD532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8D1BEF-31A7-4D67-9233-06580CD0D949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D987C0-806D-4E49-BAEE-8AEDFC49FEE0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E77D32-2B88-4E2E-91E3-2B8AB55C8DB0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38C94B-0765-4C08-8DC5-3EBFDDE6396B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38AD6-DE69-4FC3-81B8-DBB95E93359A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D69EAE-2F51-4AF3-97EA-77514F735459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41D20A-1922-40D6-9DA6-CF5E5E607A58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CEC211-5362-4445-B98C-148C393DA5C5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6A38DC2-0A38-4C6B-816E-E3EF8359A197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8CC50FA-28C8-4AE1-8FC7-6208CECE5EB6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641730-A256-4678-B639-61668D32E9C3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A1F3CB-2A37-429E-85EB-665B078563FC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6B81EB-7D08-45BC-8190-EB0B36869D11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7674D4-0CC3-4D95-9058-F506F264FF0C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BE0B0C-5B7E-4484-A468-4F31A5EF71C2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ACFA116-405F-4DAD-A265-BE2976918102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0E599E-91A1-4279-B380-AEC97ADC5853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244E6F-2F21-48CD-B206-66C04F89EA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A56FBB-5249-4944-B910-AF8AD6932FD4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8AFC6B5-87FE-4325-BA3F-AFE797C23CA9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7DDA1F-7533-49B7-9346-5661B4D6EF4F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08884DE-01C6-44F1-AEA1-123612EE5C70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08ACF-E668-4BD7-ADFC-A788682BADC1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810989-3138-45EF-978A-C78DF6562870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5D64F1-8257-4747-B3C8-7D0EAF953E4F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3933D4-6882-4514-AC25-8EE66C7D3D3A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E36552-2D01-4171-BE99-73DF8A1BCB6C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028954-8F81-4B5A-9272-8B41601F39FD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838FB-9305-4D10-B6F2-C8C1D71391DC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8B67CDB-0248-4A9C-8814-BE26328E49B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30AF28-AAF3-45E3-AD1D-CA9964B0E36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E87EC6-32DD-465B-93EF-38D1B5405D78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36ACF22-C8E7-4928-877E-27749248C567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12AF92-F90F-45E5-979E-DAB05FC59063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F56301-730B-430B-8A35-ABE7F6E3B130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7F19F-6D67-4028-9F40-2A7644EAE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34" y="2747344"/>
            <a:ext cx="1098664" cy="109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0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Арена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87D73E-74F9-4BA2-9EBC-D78CD0BBF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3810"/>
            <a:ext cx="2609851" cy="50101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DD0438-21B0-4541-89CE-B83591986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50" y="1343809"/>
            <a:ext cx="2609851" cy="50101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24C632-475E-4C49-AAA1-3B2A18718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83" y="1343810"/>
            <a:ext cx="2609851" cy="50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468044-1417-4D06-8C97-B0391A222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343814"/>
            <a:ext cx="2609850" cy="5010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E7088-5A6A-4CE5-A621-3190ACD9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343814"/>
            <a:ext cx="2609850" cy="5010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4A7864-DDCF-4FEB-9C42-A8A30155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3814"/>
            <a:ext cx="2609850" cy="50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CAC1A6-406C-482C-8000-7D3749328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3818"/>
            <a:ext cx="2609850" cy="50101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F331B-1A45-4F15-AC8B-AA0E10922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343818"/>
            <a:ext cx="2609850" cy="50101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63F666-BDC3-41EE-95A3-635C000F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343818"/>
            <a:ext cx="2609850" cy="50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57163-EF6E-4A38-B87D-15498CDB6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343818"/>
            <a:ext cx="2609850" cy="501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4B99D-BB21-4420-810B-E9A2FCE59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230" y="1343818"/>
            <a:ext cx="2609850" cy="501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D88888-7004-419A-B812-B4A5C1B80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1343818"/>
            <a:ext cx="2609850" cy="501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F68B9D-A125-454B-85AC-124482933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0" y="1343818"/>
            <a:ext cx="2609850" cy="50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Форум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372495-9934-4643-928D-8FEF5CE9E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5" y="1343814"/>
            <a:ext cx="2609850" cy="5010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48D90-D02E-4C3E-AE74-6B9D6771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80" y="1353192"/>
            <a:ext cx="2614735" cy="5019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A6FC09-4B73-4162-8E7F-BFADC5AE8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6" y="1353192"/>
            <a:ext cx="2604964" cy="50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Профиль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57451-90DE-46EA-AB72-33D0A7161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78" y="1343818"/>
            <a:ext cx="2609850" cy="501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F3154-34C7-4018-854B-2B1546245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72" y="1343818"/>
            <a:ext cx="2609850" cy="50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>
            <a:extLst>
              <a:ext uri="{FF2B5EF4-FFF2-40B4-BE49-F238E27FC236}">
                <a16:creationId xmlns:a16="http://schemas.microsoft.com/office/drawing/2014/main" id="{3C4CA98E-8AD6-4947-995D-3912E8D79A9E}"/>
              </a:ext>
            </a:extLst>
          </p:cNvPr>
          <p:cNvSpPr txBox="1">
            <a:spLocks/>
          </p:cNvSpPr>
          <p:nvPr/>
        </p:nvSpPr>
        <p:spPr>
          <a:xfrm>
            <a:off x="838200" y="131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129C36-11F0-4306-86BF-4F479957BCB8}"/>
              </a:ext>
            </a:extLst>
          </p:cNvPr>
          <p:cNvSpPr/>
          <p:nvPr/>
        </p:nvSpPr>
        <p:spPr>
          <a:xfrm>
            <a:off x="0" y="2680609"/>
            <a:ext cx="12192000" cy="3274592"/>
          </a:xfrm>
          <a:prstGeom prst="rect">
            <a:avLst/>
          </a:prstGeom>
          <a:gradFill flip="none" rotWithShape="1">
            <a:gsLst>
              <a:gs pos="0">
                <a:srgbClr val="3A3E4C"/>
              </a:gs>
              <a:gs pos="100000">
                <a:srgbClr val="2F323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58D9-11ED-48C7-BAFE-EC6B4D693309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83C345-156A-40BB-84B8-501F1F5219C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DD7675-2D73-4A8F-89DF-51FCCA92876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2ABEC0-C6C9-4279-8A67-56A256DEDE64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A4C916B-E218-421F-AF27-44640D4CD532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8D1BEF-31A7-4D67-9233-06580CD0D949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D987C0-806D-4E49-BAEE-8AEDFC49FEE0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E77D32-2B88-4E2E-91E3-2B8AB55C8DB0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38C94B-0765-4C08-8DC5-3EBFDDE6396B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38AD6-DE69-4FC3-81B8-DBB95E93359A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D69EAE-2F51-4AF3-97EA-77514F735459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41D20A-1922-40D6-9DA6-CF5E5E607A58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CEC211-5362-4445-B98C-148C393DA5C5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6A38DC2-0A38-4C6B-816E-E3EF8359A197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8CC50FA-28C8-4AE1-8FC7-6208CECE5EB6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641730-A256-4678-B639-61668D32E9C3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A1F3CB-2A37-429E-85EB-665B078563FC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6B81EB-7D08-45BC-8190-EB0B36869D11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7674D4-0CC3-4D95-9058-F506F264FF0C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BE0B0C-5B7E-4484-A468-4F31A5EF71C2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ACFA116-405F-4DAD-A265-BE2976918102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0E599E-91A1-4279-B380-AEC97ADC5853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244E6F-2F21-48CD-B206-66C04F89EA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A56FBB-5249-4944-B910-AF8AD6932FD4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8AFC6B5-87FE-4325-BA3F-AFE797C23CA9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7DDA1F-7533-49B7-9346-5661B4D6EF4F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08884DE-01C6-44F1-AEA1-123612EE5C70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08ACF-E668-4BD7-ADFC-A788682BADC1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810989-3138-45EF-978A-C78DF6562870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5D64F1-8257-4747-B3C8-7D0EAF953E4F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3933D4-6882-4514-AC25-8EE66C7D3D3A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E36552-2D01-4171-BE99-73DF8A1BCB6C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028954-8F81-4B5A-9272-8B41601F39FD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838FB-9305-4D10-B6F2-C8C1D71391DC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8B67CDB-0248-4A9C-8814-BE26328E49B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30AF28-AAF3-45E3-AD1D-CA9964B0E36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E87EC6-32DD-465B-93EF-38D1B5405D78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36ACF22-C8E7-4928-877E-27749248C567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12AF92-F90F-45E5-979E-DAB05FC59063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F56301-730B-430B-8A35-ABE7F6E3B130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579374-AA64-4ED1-89C5-D0346FB2FF5E}"/>
              </a:ext>
            </a:extLst>
          </p:cNvPr>
          <p:cNvSpPr/>
          <p:nvPr/>
        </p:nvSpPr>
        <p:spPr>
          <a:xfrm>
            <a:off x="1188720" y="3096577"/>
            <a:ext cx="9814560" cy="2442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рынке существует множество приложений-аналогов для подготовки к ЕГЭ, но большинство из них либо очень дорогие, либо не дают достаточное понимание предмета для сдачи экзамена. Наше приложение не только бесплатное, но и позволяет качественно подготовиться к экзамену.</a:t>
            </a:r>
          </a:p>
        </p:txBody>
      </p:sp>
    </p:spTree>
    <p:extLst>
      <p:ext uri="{BB962C8B-B14F-4D97-AF65-F5344CB8AC3E}">
        <p14:creationId xmlns:p14="http://schemas.microsoft.com/office/powerpoint/2010/main" val="30632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>
            <a:extLst>
              <a:ext uri="{FF2B5EF4-FFF2-40B4-BE49-F238E27FC236}">
                <a16:creationId xmlns:a16="http://schemas.microsoft.com/office/drawing/2014/main" id="{3C4CA98E-8AD6-4947-995D-3912E8D79A9E}"/>
              </a:ext>
            </a:extLst>
          </p:cNvPr>
          <p:cNvSpPr txBox="1">
            <a:spLocks/>
          </p:cNvSpPr>
          <p:nvPr/>
        </p:nvSpPr>
        <p:spPr>
          <a:xfrm>
            <a:off x="838200" y="131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Заключение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129C36-11F0-4306-86BF-4F479957BCB8}"/>
              </a:ext>
            </a:extLst>
          </p:cNvPr>
          <p:cNvSpPr/>
          <p:nvPr/>
        </p:nvSpPr>
        <p:spPr>
          <a:xfrm>
            <a:off x="0" y="2680609"/>
            <a:ext cx="12192000" cy="3274592"/>
          </a:xfrm>
          <a:prstGeom prst="rect">
            <a:avLst/>
          </a:prstGeom>
          <a:gradFill flip="none" rotWithShape="1">
            <a:gsLst>
              <a:gs pos="0">
                <a:srgbClr val="3A3E4C"/>
              </a:gs>
              <a:gs pos="100000">
                <a:srgbClr val="2F323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58D9-11ED-48C7-BAFE-EC6B4D693309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83C345-156A-40BB-84B8-501F1F5219C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DD7675-2D73-4A8F-89DF-51FCCA92876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2ABEC0-C6C9-4279-8A67-56A256DEDE64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A4C916B-E218-421F-AF27-44640D4CD532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8D1BEF-31A7-4D67-9233-06580CD0D949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D987C0-806D-4E49-BAEE-8AEDFC49FEE0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E77D32-2B88-4E2E-91E3-2B8AB55C8DB0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38C94B-0765-4C08-8DC5-3EBFDDE6396B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38AD6-DE69-4FC3-81B8-DBB95E93359A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D69EAE-2F51-4AF3-97EA-77514F735459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41D20A-1922-40D6-9DA6-CF5E5E607A58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CEC211-5362-4445-B98C-148C393DA5C5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6A38DC2-0A38-4C6B-816E-E3EF8359A197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8CC50FA-28C8-4AE1-8FC7-6208CECE5EB6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641730-A256-4678-B639-61668D32E9C3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A1F3CB-2A37-429E-85EB-665B078563FC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6B81EB-7D08-45BC-8190-EB0B36869D11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7674D4-0CC3-4D95-9058-F506F264FF0C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BE0B0C-5B7E-4484-A468-4F31A5EF71C2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ACFA116-405F-4DAD-A265-BE2976918102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0E599E-91A1-4279-B380-AEC97ADC5853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244E6F-2F21-48CD-B206-66C04F89EA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A56FBB-5249-4944-B910-AF8AD6932FD4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8AFC6B5-87FE-4325-BA3F-AFE797C23CA9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7DDA1F-7533-49B7-9346-5661B4D6EF4F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08884DE-01C6-44F1-AEA1-123612EE5C70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08ACF-E668-4BD7-ADFC-A788682BADC1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810989-3138-45EF-978A-C78DF6562870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5D64F1-8257-4747-B3C8-7D0EAF953E4F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3933D4-6882-4514-AC25-8EE66C7D3D3A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E36552-2D01-4171-BE99-73DF8A1BCB6C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028954-8F81-4B5A-9272-8B41601F39FD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838FB-9305-4D10-B6F2-C8C1D71391DC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8B67CDB-0248-4A9C-8814-BE26328E49B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30AF28-AAF3-45E3-AD1D-CA9964B0E36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E87EC6-32DD-465B-93EF-38D1B5405D78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36ACF22-C8E7-4928-877E-27749248C567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12AF92-F90F-45E5-979E-DAB05FC59063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F56301-730B-430B-8A35-ABE7F6E3B130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579374-AA64-4ED1-89C5-D0346FB2FF5E}"/>
              </a:ext>
            </a:extLst>
          </p:cNvPr>
          <p:cNvSpPr/>
          <p:nvPr/>
        </p:nvSpPr>
        <p:spPr>
          <a:xfrm>
            <a:off x="1188720" y="3096577"/>
            <a:ext cx="9814560" cy="2442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Мы сделали работающий макет, который отражает основную функциональность будущего приложения, его дизайн и особенности, проанализировали основных конкурентов и поняли куда двигаться дальше, и что нам необходимо для реализации нашего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6586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717DFD-405D-49C2-B2F5-61A96E494ED2}"/>
              </a:ext>
            </a:extLst>
          </p:cNvPr>
          <p:cNvSpPr/>
          <p:nvPr/>
        </p:nvSpPr>
        <p:spPr>
          <a:xfrm>
            <a:off x="-1" y="2646948"/>
            <a:ext cx="12192000" cy="2617114"/>
          </a:xfrm>
          <a:prstGeom prst="rect">
            <a:avLst/>
          </a:prstGeom>
          <a:gradFill flip="none" rotWithShape="1">
            <a:gsLst>
              <a:gs pos="0">
                <a:srgbClr val="3A3E4C"/>
              </a:gs>
              <a:gs pos="100000">
                <a:srgbClr val="2F323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B7EB7-7637-4F25-8A80-8C95BB07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13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Проблема</a:t>
            </a:r>
            <a:endParaRPr lang="en-US" sz="5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8CD13-5508-4AB6-81C2-ED3DFEB09640}"/>
              </a:ext>
            </a:extLst>
          </p:cNvPr>
          <p:cNvSpPr/>
          <p:nvPr/>
        </p:nvSpPr>
        <p:spPr>
          <a:xfrm>
            <a:off x="1677594" y="2933633"/>
            <a:ext cx="8836812" cy="19457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Отсутствие хороших бесплатных приложений для подготовки к ЕГЭ по информатике и вычислительной технике.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5EFFE2-1FBE-4E3C-9FE9-8D510209AAD5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D07338-4CC2-4443-AC3B-149509C1C665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8469E1-3894-4A24-882C-62A0B417E980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17EA1D-EA35-4A54-B3CD-F2AF7071B61B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F4D3B-00D5-4F1F-8671-0E5BFB090AB0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C7FDC4-E3A6-471F-B24C-0BAC63F08374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AC3A1E-7779-4ECC-98EA-F90EED7B9DA9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8BA0CA-AA8E-400A-BC96-3A1F14E076E7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889AF6-57AD-4C0D-BDED-93AB8CEC128E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A44765-AB0B-4A66-A392-F8DAF92C4214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4B11D1-E27D-48BE-93E9-E07BC419B5D0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0C78AF-B08C-4649-9DBB-44C3D8CCD9A6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86630F-209C-4E5E-8B2C-010DFCDC6DD0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EDF6F5-ACE1-4C0D-986B-AD830A90FCDF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5D62EB-6529-4266-8412-0DB6D043FF40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B6D6B7-42D3-469C-BB54-59503527CE28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A8E8AB-4163-4E0F-9D1C-D571FED1BD79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EBF31D-0D3C-4E22-A385-D6C05C973E27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425B21-1E38-4854-872A-5C1FCB438314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F13DE3-AC4B-464D-A907-9F10FCCB03CB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D2D7583-A9D6-48FE-8043-4542E1727589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13D7A8-B2BA-4E63-A49B-8790406A3988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AFF6FBA-3E4A-4098-BF18-0282FFE21062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A4067E-F0CF-419F-8747-8D7127A18FDB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A77EE1-B35B-4676-90B9-746842ECFF0C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9341A4-FA2F-4B79-AD1D-8193E7AEEE85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B0F0006-7E6E-42AB-B683-86CC786E44A0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0990C9-7F85-49AE-BFE4-E9E776B4490E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A6696BC-9C8D-4F27-A3D1-1B0BE8BE55E1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1928AE-A36B-4940-AE68-E05B5185F684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25A5118-DBC0-4B88-AB37-3CDCA952B0AE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A17772-F150-439B-A0A8-E257805D2950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CC06157-AB29-464E-98AA-E4B7AEAF4073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9AF940E-9C10-470A-92CF-83CF6F3EDCE4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0BA2F19-6C75-48C2-B107-B788716C4E1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8D3D26A-54DD-46F4-A85F-9B81B68EAEBB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2037171-A2B7-48B1-AF13-5DFD608274DB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137D2A-0E52-4C48-8267-747AB72C5A06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244E56A-C014-4E52-BC84-49C60AE19388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880BD6C-9B43-4F97-9E64-B7B1C5115164}"/>
              </a:ext>
            </a:extLst>
          </p:cNvPr>
          <p:cNvSpPr/>
          <p:nvPr/>
        </p:nvSpPr>
        <p:spPr>
          <a:xfrm>
            <a:off x="5847185" y="5444411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955ADB4-766B-4551-B879-8C07EEA3035F}"/>
              </a:ext>
            </a:extLst>
          </p:cNvPr>
          <p:cNvSpPr/>
          <p:nvPr/>
        </p:nvSpPr>
        <p:spPr>
          <a:xfrm>
            <a:off x="5620193" y="623276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524E0E3-A34E-441B-A360-943CD26417FF}"/>
              </a:ext>
            </a:extLst>
          </p:cNvPr>
          <p:cNvSpPr/>
          <p:nvPr/>
        </p:nvSpPr>
        <p:spPr>
          <a:xfrm>
            <a:off x="7056066" y="5944669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>
            <a:extLst>
              <a:ext uri="{FF2B5EF4-FFF2-40B4-BE49-F238E27FC236}">
                <a16:creationId xmlns:a16="http://schemas.microsoft.com/office/drawing/2014/main" id="{3C4CA98E-8AD6-4947-995D-3912E8D79A9E}"/>
              </a:ext>
            </a:extLst>
          </p:cNvPr>
          <p:cNvSpPr txBox="1">
            <a:spLocks/>
          </p:cNvSpPr>
          <p:nvPr/>
        </p:nvSpPr>
        <p:spPr>
          <a:xfrm>
            <a:off x="838200" y="131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Цель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129C36-11F0-4306-86BF-4F479957BCB8}"/>
              </a:ext>
            </a:extLst>
          </p:cNvPr>
          <p:cNvSpPr/>
          <p:nvPr/>
        </p:nvSpPr>
        <p:spPr>
          <a:xfrm>
            <a:off x="0" y="2680609"/>
            <a:ext cx="12192000" cy="3274592"/>
          </a:xfrm>
          <a:prstGeom prst="rect">
            <a:avLst/>
          </a:prstGeom>
          <a:gradFill flip="none" rotWithShape="1">
            <a:gsLst>
              <a:gs pos="0">
                <a:srgbClr val="3A3E4C"/>
              </a:gs>
              <a:gs pos="100000">
                <a:srgbClr val="2F323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58D9-11ED-48C7-BAFE-EC6B4D693309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83C345-156A-40BB-84B8-501F1F5219C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DD7675-2D73-4A8F-89DF-51FCCA92876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2ABEC0-C6C9-4279-8A67-56A256DEDE64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A4C916B-E218-421F-AF27-44640D4CD532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8D1BEF-31A7-4D67-9233-06580CD0D949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D987C0-806D-4E49-BAEE-8AEDFC49FEE0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E77D32-2B88-4E2E-91E3-2B8AB55C8DB0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38C94B-0765-4C08-8DC5-3EBFDDE6396B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38AD6-DE69-4FC3-81B8-DBB95E93359A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D69EAE-2F51-4AF3-97EA-77514F735459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41D20A-1922-40D6-9DA6-CF5E5E607A58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CEC211-5362-4445-B98C-148C393DA5C5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6A38DC2-0A38-4C6B-816E-E3EF8359A197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8CC50FA-28C8-4AE1-8FC7-6208CECE5EB6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641730-A256-4678-B639-61668D32E9C3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A1F3CB-2A37-429E-85EB-665B078563FC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6B81EB-7D08-45BC-8190-EB0B36869D11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7674D4-0CC3-4D95-9058-F506F264FF0C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BE0B0C-5B7E-4484-A468-4F31A5EF71C2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ACFA116-405F-4DAD-A265-BE2976918102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0E599E-91A1-4279-B380-AEC97ADC5853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244E6F-2F21-48CD-B206-66C04F89EA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A56FBB-5249-4944-B910-AF8AD6932FD4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8AFC6B5-87FE-4325-BA3F-AFE797C23CA9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7DDA1F-7533-49B7-9346-5661B4D6EF4F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08884DE-01C6-44F1-AEA1-123612EE5C70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08ACF-E668-4BD7-ADFC-A788682BADC1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810989-3138-45EF-978A-C78DF6562870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5D64F1-8257-4747-B3C8-7D0EAF953E4F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3933D4-6882-4514-AC25-8EE66C7D3D3A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E36552-2D01-4171-BE99-73DF8A1BCB6C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028954-8F81-4B5A-9272-8B41601F39FD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838FB-9305-4D10-B6F2-C8C1D71391DC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8B67CDB-0248-4A9C-8814-BE26328E49B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30AF28-AAF3-45E3-AD1D-CA9964B0E36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E87EC6-32DD-465B-93EF-38D1B5405D78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36ACF22-C8E7-4928-877E-27749248C567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12AF92-F90F-45E5-979E-DAB05FC59063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F56301-730B-430B-8A35-ABE7F6E3B130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579374-AA64-4ED1-89C5-D0346FB2FF5E}"/>
              </a:ext>
            </a:extLst>
          </p:cNvPr>
          <p:cNvSpPr/>
          <p:nvPr/>
        </p:nvSpPr>
        <p:spPr>
          <a:xfrm>
            <a:off x="838200" y="2620089"/>
            <a:ext cx="10934588" cy="32260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Сделать макет-прототип приложения для платформы </a:t>
            </a:r>
            <a:r>
              <a:rPr lang="ru-RU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Android</a:t>
            </a: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на основе которого можно будет создать полноценный продукт, который позволит бесплатно полностью подготовиться к ЕГЭ по информатике и вычислительной технике.</a:t>
            </a:r>
          </a:p>
        </p:txBody>
      </p:sp>
    </p:spTree>
    <p:extLst>
      <p:ext uri="{BB962C8B-B14F-4D97-AF65-F5344CB8AC3E}">
        <p14:creationId xmlns:p14="http://schemas.microsoft.com/office/powerpoint/2010/main" val="41617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96D1CF66-F07E-4FCA-BA33-B6FC0FE98D12}"/>
              </a:ext>
            </a:extLst>
          </p:cNvPr>
          <p:cNvSpPr/>
          <p:nvPr/>
        </p:nvSpPr>
        <p:spPr>
          <a:xfrm>
            <a:off x="987604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2003D8-3969-48FF-88D5-98AC0D07BDD1}"/>
              </a:ext>
            </a:extLst>
          </p:cNvPr>
          <p:cNvSpPr/>
          <p:nvPr/>
        </p:nvSpPr>
        <p:spPr>
          <a:xfrm>
            <a:off x="1017290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C4A1E7-1619-48B3-9E25-DB4351696B00}"/>
              </a:ext>
            </a:extLst>
          </p:cNvPr>
          <p:cNvSpPr/>
          <p:nvPr/>
        </p:nvSpPr>
        <p:spPr>
          <a:xfrm>
            <a:off x="1017290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4AD38C-1BAD-435A-B7E3-20E7B49389FB}"/>
              </a:ext>
            </a:extLst>
          </p:cNvPr>
          <p:cNvSpPr/>
          <p:nvPr/>
        </p:nvSpPr>
        <p:spPr>
          <a:xfrm>
            <a:off x="988167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EA18B7-7C81-42B4-BB51-E928A7019356}"/>
              </a:ext>
            </a:extLst>
          </p:cNvPr>
          <p:cNvSpPr/>
          <p:nvPr/>
        </p:nvSpPr>
        <p:spPr>
          <a:xfrm>
            <a:off x="1046976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9B8D7B-6099-4AFA-9B29-30D35E23FE79}"/>
              </a:ext>
            </a:extLst>
          </p:cNvPr>
          <p:cNvSpPr/>
          <p:nvPr/>
        </p:nvSpPr>
        <p:spPr>
          <a:xfrm>
            <a:off x="1076662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075CFE-C3FA-4878-B99E-1F7489006909}"/>
              </a:ext>
            </a:extLst>
          </p:cNvPr>
          <p:cNvSpPr/>
          <p:nvPr/>
        </p:nvSpPr>
        <p:spPr>
          <a:xfrm>
            <a:off x="1076662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27AC95-00E9-4BAC-B9EB-5F87E8145A76}"/>
              </a:ext>
            </a:extLst>
          </p:cNvPr>
          <p:cNvSpPr/>
          <p:nvPr/>
        </p:nvSpPr>
        <p:spPr>
          <a:xfrm>
            <a:off x="1047539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DDB65A-ADC9-4CB6-92D9-D5EF0F3DC462}"/>
              </a:ext>
            </a:extLst>
          </p:cNvPr>
          <p:cNvSpPr/>
          <p:nvPr/>
        </p:nvSpPr>
        <p:spPr>
          <a:xfrm>
            <a:off x="1106348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6090DC-D236-4461-85BE-63BC0BD6546D}"/>
              </a:ext>
            </a:extLst>
          </p:cNvPr>
          <p:cNvSpPr/>
          <p:nvPr/>
        </p:nvSpPr>
        <p:spPr>
          <a:xfrm>
            <a:off x="1136034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1407AF-D1EA-44F3-B7CC-235F622BC2CB}"/>
              </a:ext>
            </a:extLst>
          </p:cNvPr>
          <p:cNvSpPr/>
          <p:nvPr/>
        </p:nvSpPr>
        <p:spPr>
          <a:xfrm>
            <a:off x="1136034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28F0D1-7038-4160-819D-A0C88181B79C}"/>
              </a:ext>
            </a:extLst>
          </p:cNvPr>
          <p:cNvSpPr/>
          <p:nvPr/>
        </p:nvSpPr>
        <p:spPr>
          <a:xfrm>
            <a:off x="1106911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754DF4-D490-4843-BE60-B004D4CEBDE9}"/>
              </a:ext>
            </a:extLst>
          </p:cNvPr>
          <p:cNvSpPr/>
          <p:nvPr/>
        </p:nvSpPr>
        <p:spPr>
          <a:xfrm>
            <a:off x="987604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17EAF4-90EE-471E-8A87-2FAED54DBA84}"/>
              </a:ext>
            </a:extLst>
          </p:cNvPr>
          <p:cNvSpPr/>
          <p:nvPr/>
        </p:nvSpPr>
        <p:spPr>
          <a:xfrm>
            <a:off x="1017290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EDE504-F752-4F53-A3CE-7E19E848F065}"/>
              </a:ext>
            </a:extLst>
          </p:cNvPr>
          <p:cNvSpPr/>
          <p:nvPr/>
        </p:nvSpPr>
        <p:spPr>
          <a:xfrm>
            <a:off x="1017290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4905CA6-E0E4-4E06-B777-D458656D727A}"/>
              </a:ext>
            </a:extLst>
          </p:cNvPr>
          <p:cNvSpPr/>
          <p:nvPr/>
        </p:nvSpPr>
        <p:spPr>
          <a:xfrm>
            <a:off x="988167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919808-CDD6-4C55-AE87-8DDCD796E2E8}"/>
              </a:ext>
            </a:extLst>
          </p:cNvPr>
          <p:cNvSpPr/>
          <p:nvPr/>
        </p:nvSpPr>
        <p:spPr>
          <a:xfrm>
            <a:off x="1046976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CCFF74-9F24-4715-BE10-F90729FD2783}"/>
              </a:ext>
            </a:extLst>
          </p:cNvPr>
          <p:cNvSpPr/>
          <p:nvPr/>
        </p:nvSpPr>
        <p:spPr>
          <a:xfrm>
            <a:off x="1076662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DA2B1D-F785-4100-806A-6EFB86829D7A}"/>
              </a:ext>
            </a:extLst>
          </p:cNvPr>
          <p:cNvSpPr/>
          <p:nvPr/>
        </p:nvSpPr>
        <p:spPr>
          <a:xfrm>
            <a:off x="1076662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C0F963-700E-4946-A17D-820E8FDFF609}"/>
              </a:ext>
            </a:extLst>
          </p:cNvPr>
          <p:cNvSpPr/>
          <p:nvPr/>
        </p:nvSpPr>
        <p:spPr>
          <a:xfrm>
            <a:off x="1047539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4F014E-C0BA-495C-BF3B-23526E9578D0}"/>
              </a:ext>
            </a:extLst>
          </p:cNvPr>
          <p:cNvSpPr/>
          <p:nvPr/>
        </p:nvSpPr>
        <p:spPr>
          <a:xfrm>
            <a:off x="1106348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CF2FF6-95AE-4775-B10C-74F57EAD5F5D}"/>
              </a:ext>
            </a:extLst>
          </p:cNvPr>
          <p:cNvSpPr/>
          <p:nvPr/>
        </p:nvSpPr>
        <p:spPr>
          <a:xfrm>
            <a:off x="1136034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818503-0145-44CD-9197-EC3B79612F2B}"/>
              </a:ext>
            </a:extLst>
          </p:cNvPr>
          <p:cNvSpPr/>
          <p:nvPr/>
        </p:nvSpPr>
        <p:spPr>
          <a:xfrm>
            <a:off x="1136034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3F2D69-68EE-4D14-864C-70ED0E7B3D75}"/>
              </a:ext>
            </a:extLst>
          </p:cNvPr>
          <p:cNvSpPr/>
          <p:nvPr/>
        </p:nvSpPr>
        <p:spPr>
          <a:xfrm>
            <a:off x="1106911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E0E7C3D-EF1A-4E64-9741-88790DEFEA29}"/>
              </a:ext>
            </a:extLst>
          </p:cNvPr>
          <p:cNvSpPr/>
          <p:nvPr/>
        </p:nvSpPr>
        <p:spPr>
          <a:xfrm>
            <a:off x="987604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6432FE-53BD-478F-8C32-E85D97C55AA8}"/>
              </a:ext>
            </a:extLst>
          </p:cNvPr>
          <p:cNvSpPr/>
          <p:nvPr/>
        </p:nvSpPr>
        <p:spPr>
          <a:xfrm>
            <a:off x="1017290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EECD109-FC84-45CD-BC83-7BE00B389998}"/>
              </a:ext>
            </a:extLst>
          </p:cNvPr>
          <p:cNvSpPr/>
          <p:nvPr/>
        </p:nvSpPr>
        <p:spPr>
          <a:xfrm>
            <a:off x="1017290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FAD49C6-8A45-4A93-89D2-DDCBFA1215F3}"/>
              </a:ext>
            </a:extLst>
          </p:cNvPr>
          <p:cNvSpPr/>
          <p:nvPr/>
        </p:nvSpPr>
        <p:spPr>
          <a:xfrm>
            <a:off x="988167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A4DD5C-C8AA-43DB-BB93-CE8AA49E1B7A}"/>
              </a:ext>
            </a:extLst>
          </p:cNvPr>
          <p:cNvSpPr/>
          <p:nvPr/>
        </p:nvSpPr>
        <p:spPr>
          <a:xfrm>
            <a:off x="1046976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7104B5-9C38-457D-96CA-E4D12B587C6D}"/>
              </a:ext>
            </a:extLst>
          </p:cNvPr>
          <p:cNvSpPr/>
          <p:nvPr/>
        </p:nvSpPr>
        <p:spPr>
          <a:xfrm>
            <a:off x="1076662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CB5ED0-0A24-4773-ABA5-B387A917E2EA}"/>
              </a:ext>
            </a:extLst>
          </p:cNvPr>
          <p:cNvSpPr/>
          <p:nvPr/>
        </p:nvSpPr>
        <p:spPr>
          <a:xfrm>
            <a:off x="1076662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DBAA70-C5BC-4433-8196-01208B6F4B08}"/>
              </a:ext>
            </a:extLst>
          </p:cNvPr>
          <p:cNvSpPr/>
          <p:nvPr/>
        </p:nvSpPr>
        <p:spPr>
          <a:xfrm>
            <a:off x="1047539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F54CC0-73F8-4715-89D7-3FA47C71B8E8}"/>
              </a:ext>
            </a:extLst>
          </p:cNvPr>
          <p:cNvSpPr/>
          <p:nvPr/>
        </p:nvSpPr>
        <p:spPr>
          <a:xfrm>
            <a:off x="1106348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DC0B16-946A-4403-8A29-970A139691E1}"/>
              </a:ext>
            </a:extLst>
          </p:cNvPr>
          <p:cNvSpPr/>
          <p:nvPr/>
        </p:nvSpPr>
        <p:spPr>
          <a:xfrm>
            <a:off x="1136034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CF6BE10-14AF-4624-A4FD-3D41E3B55B41}"/>
              </a:ext>
            </a:extLst>
          </p:cNvPr>
          <p:cNvSpPr/>
          <p:nvPr/>
        </p:nvSpPr>
        <p:spPr>
          <a:xfrm>
            <a:off x="1136034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95EDFE-8C3A-4B15-9E0E-F6FA8D4B0FDF}"/>
              </a:ext>
            </a:extLst>
          </p:cNvPr>
          <p:cNvSpPr/>
          <p:nvPr/>
        </p:nvSpPr>
        <p:spPr>
          <a:xfrm>
            <a:off x="1106911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8D5873B-A424-4E85-BDEF-22AAC42A6D6B}"/>
              </a:ext>
            </a:extLst>
          </p:cNvPr>
          <p:cNvSpPr/>
          <p:nvPr/>
        </p:nvSpPr>
        <p:spPr>
          <a:xfrm>
            <a:off x="5862684" y="4977184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348E43-E226-41E8-BF1B-4147910B55D6}"/>
              </a:ext>
            </a:extLst>
          </p:cNvPr>
          <p:cNvSpPr/>
          <p:nvPr/>
        </p:nvSpPr>
        <p:spPr>
          <a:xfrm>
            <a:off x="5635692" y="57655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22A77B-E9C1-4242-BAFA-AFBAEAFD53AF}"/>
              </a:ext>
            </a:extLst>
          </p:cNvPr>
          <p:cNvSpPr/>
          <p:nvPr/>
        </p:nvSpPr>
        <p:spPr>
          <a:xfrm>
            <a:off x="6623686" y="46006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386D1F2-EF5E-43F1-A951-E0983A39B1C5}"/>
              </a:ext>
            </a:extLst>
          </p:cNvPr>
          <p:cNvSpPr/>
          <p:nvPr/>
        </p:nvSpPr>
        <p:spPr>
          <a:xfrm>
            <a:off x="7071565" y="5477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885A83-766C-4C7D-8684-84ED1A6919A7}"/>
              </a:ext>
            </a:extLst>
          </p:cNvPr>
          <p:cNvSpPr/>
          <p:nvPr/>
        </p:nvSpPr>
        <p:spPr>
          <a:xfrm>
            <a:off x="3946066" y="3296676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CB268D7-5114-46F8-B170-3F03CF82C126}"/>
              </a:ext>
            </a:extLst>
          </p:cNvPr>
          <p:cNvSpPr/>
          <p:nvPr/>
        </p:nvSpPr>
        <p:spPr>
          <a:xfrm>
            <a:off x="5270500" y="3461525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BA88EE-979D-40D5-8272-CE2AC28B7333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78189EE-AE93-4C47-97F5-41BE43058A9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FFD8E52-E2B1-41C8-B9F1-8AD6B7DE4FB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143CF29-D769-45D4-9AA2-330281848A2A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E66B025-4DCC-48D0-B38A-990ACA834841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AD8267F-1F1F-4D99-BAED-3B091AB3CE95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B35C59-368E-4061-A2AD-79D35CF9DF33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F46A993-0848-4117-AF2F-8E6519EA6698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54E80C5-D4AE-4724-A9E7-16656C3C9409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AEF4CEE-DBC9-4A75-9C96-B494360D44D8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EDCC234-EC3C-4D3E-A7A6-CD9948541D0A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8E57DB-5CC6-44E6-944E-E8A77E4BB1E4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288560B-D9F1-433D-9A63-6403F7026910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E2C473-DA18-405B-88D6-56A6C31C3593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DEC683B-51A0-4B7C-8DBC-9CA6F716BEF1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79108F8-39D5-4738-922A-6928795C279F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786EC05-F82F-4075-B0B2-28E5FCA2C963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1EAC527-BE42-41B5-B339-E2F74EEF05B8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07B3CA-E6FA-4966-9585-2505069ABEA9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2B2B46-0FF4-4D3B-9FE6-D34FD9E13787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F052B60-F316-47A0-A404-DBCD95825D2B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18C27D3-A883-4F83-B0E4-5B6DD0E570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C0542EF-FD7D-4F6B-AA42-00866B40181C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685DD7E-1E5B-4B3C-97DA-A25A5FFF4ADB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327A5E2-9B8E-4326-8186-7CC35B777126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DFF5F60-1E4B-4878-8C81-D382328D73E3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8422641-5AA2-447F-873C-66A807DA3D6F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0476A8-AFB5-4BEA-84F8-94FFFC04BA95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85F5926-2442-4252-9A1C-C6212E859301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3207F90-0A16-4F47-A3A6-0C83F1853C9D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16EFA56-6F68-4D45-B831-CC0C50EC7BA2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533B4F4-9744-450D-80DF-5BB5916C5BBF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CF569A-5511-4625-BC17-F7CF07CCB725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6B31C77-0778-442E-A7F6-BC0754455E2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AA5F14B-C8F2-46E3-A0AA-17DAC5BE590E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61D1177-7CE7-4D8C-9D19-92440FC0F772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D453210-5AAE-43C5-A8F2-FC8E26019D58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5D2E67F-9638-4AD3-962D-F0E7C31C539D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C1874D4-BDC6-4805-A3B2-E0F1A753E7C8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B7EB7-7637-4F25-8A80-8C95BB07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Задачи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4E9E6-E477-42AB-B22C-9BA384F5181C}"/>
              </a:ext>
            </a:extLst>
          </p:cNvPr>
          <p:cNvSpPr/>
          <p:nvPr/>
        </p:nvSpPr>
        <p:spPr>
          <a:xfrm>
            <a:off x="838200" y="1325563"/>
            <a:ext cx="8836812" cy="4827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Разработать концепцию приложения</a:t>
            </a:r>
          </a:p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Продумать механику монетизации приложения</a:t>
            </a:r>
          </a:p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Подготовить теорию и практику по заданиям</a:t>
            </a:r>
          </a:p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Создать рабочий макет приложения в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Adobe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XD</a:t>
            </a:r>
          </a:p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Получить обратную связь после взаимодействия с макетом</a:t>
            </a:r>
          </a:p>
          <a:p>
            <a:pPr marL="514350" indent="-514350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Внести необходимые правки</a:t>
            </a:r>
          </a:p>
        </p:txBody>
      </p:sp>
    </p:spTree>
    <p:extLst>
      <p:ext uri="{BB962C8B-B14F-4D97-AF65-F5344CB8AC3E}">
        <p14:creationId xmlns:p14="http://schemas.microsoft.com/office/powerpoint/2010/main" val="27432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96D1CF66-F07E-4FCA-BA33-B6FC0FE98D12}"/>
              </a:ext>
            </a:extLst>
          </p:cNvPr>
          <p:cNvSpPr/>
          <p:nvPr/>
        </p:nvSpPr>
        <p:spPr>
          <a:xfrm>
            <a:off x="987604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2003D8-3969-48FF-88D5-98AC0D07BDD1}"/>
              </a:ext>
            </a:extLst>
          </p:cNvPr>
          <p:cNvSpPr/>
          <p:nvPr/>
        </p:nvSpPr>
        <p:spPr>
          <a:xfrm>
            <a:off x="1017290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C4A1E7-1619-48B3-9E25-DB4351696B00}"/>
              </a:ext>
            </a:extLst>
          </p:cNvPr>
          <p:cNvSpPr/>
          <p:nvPr/>
        </p:nvSpPr>
        <p:spPr>
          <a:xfrm>
            <a:off x="1017290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4AD38C-1BAD-435A-B7E3-20E7B49389FB}"/>
              </a:ext>
            </a:extLst>
          </p:cNvPr>
          <p:cNvSpPr/>
          <p:nvPr/>
        </p:nvSpPr>
        <p:spPr>
          <a:xfrm>
            <a:off x="988167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EA18B7-7C81-42B4-BB51-E928A7019356}"/>
              </a:ext>
            </a:extLst>
          </p:cNvPr>
          <p:cNvSpPr/>
          <p:nvPr/>
        </p:nvSpPr>
        <p:spPr>
          <a:xfrm>
            <a:off x="1046976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9B8D7B-6099-4AFA-9B29-30D35E23FE79}"/>
              </a:ext>
            </a:extLst>
          </p:cNvPr>
          <p:cNvSpPr/>
          <p:nvPr/>
        </p:nvSpPr>
        <p:spPr>
          <a:xfrm>
            <a:off x="1076662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075CFE-C3FA-4878-B99E-1F7489006909}"/>
              </a:ext>
            </a:extLst>
          </p:cNvPr>
          <p:cNvSpPr/>
          <p:nvPr/>
        </p:nvSpPr>
        <p:spPr>
          <a:xfrm>
            <a:off x="1076662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27AC95-00E9-4BAC-B9EB-5F87E8145A76}"/>
              </a:ext>
            </a:extLst>
          </p:cNvPr>
          <p:cNvSpPr/>
          <p:nvPr/>
        </p:nvSpPr>
        <p:spPr>
          <a:xfrm>
            <a:off x="1047539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DDB65A-ADC9-4CB6-92D9-D5EF0F3DC462}"/>
              </a:ext>
            </a:extLst>
          </p:cNvPr>
          <p:cNvSpPr/>
          <p:nvPr/>
        </p:nvSpPr>
        <p:spPr>
          <a:xfrm>
            <a:off x="11063480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6090DC-D236-4461-85BE-63BC0BD6546D}"/>
              </a:ext>
            </a:extLst>
          </p:cNvPr>
          <p:cNvSpPr/>
          <p:nvPr/>
        </p:nvSpPr>
        <p:spPr>
          <a:xfrm>
            <a:off x="11360343" y="45055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1407AF-D1EA-44F3-B7CC-235F622BC2CB}"/>
              </a:ext>
            </a:extLst>
          </p:cNvPr>
          <p:cNvSpPr/>
          <p:nvPr/>
        </p:nvSpPr>
        <p:spPr>
          <a:xfrm>
            <a:off x="11360343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28F0D1-7038-4160-819D-A0C88181B79C}"/>
              </a:ext>
            </a:extLst>
          </p:cNvPr>
          <p:cNvSpPr/>
          <p:nvPr/>
        </p:nvSpPr>
        <p:spPr>
          <a:xfrm>
            <a:off x="11069115" y="47936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754DF4-D490-4843-BE60-B004D4CEBDE9}"/>
              </a:ext>
            </a:extLst>
          </p:cNvPr>
          <p:cNvSpPr/>
          <p:nvPr/>
        </p:nvSpPr>
        <p:spPr>
          <a:xfrm>
            <a:off x="987604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17EAF4-90EE-471E-8A87-2FAED54DBA84}"/>
              </a:ext>
            </a:extLst>
          </p:cNvPr>
          <p:cNvSpPr/>
          <p:nvPr/>
        </p:nvSpPr>
        <p:spPr>
          <a:xfrm>
            <a:off x="1017290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EDE504-F752-4F53-A3CE-7E19E848F065}"/>
              </a:ext>
            </a:extLst>
          </p:cNvPr>
          <p:cNvSpPr/>
          <p:nvPr/>
        </p:nvSpPr>
        <p:spPr>
          <a:xfrm>
            <a:off x="1017290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4905CA6-E0E4-4E06-B777-D458656D727A}"/>
              </a:ext>
            </a:extLst>
          </p:cNvPr>
          <p:cNvSpPr/>
          <p:nvPr/>
        </p:nvSpPr>
        <p:spPr>
          <a:xfrm>
            <a:off x="988167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919808-CDD6-4C55-AE87-8DDCD796E2E8}"/>
              </a:ext>
            </a:extLst>
          </p:cNvPr>
          <p:cNvSpPr/>
          <p:nvPr/>
        </p:nvSpPr>
        <p:spPr>
          <a:xfrm>
            <a:off x="1046976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CCFF74-9F24-4715-BE10-F90729FD2783}"/>
              </a:ext>
            </a:extLst>
          </p:cNvPr>
          <p:cNvSpPr/>
          <p:nvPr/>
        </p:nvSpPr>
        <p:spPr>
          <a:xfrm>
            <a:off x="1076662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DA2B1D-F785-4100-806A-6EFB86829D7A}"/>
              </a:ext>
            </a:extLst>
          </p:cNvPr>
          <p:cNvSpPr/>
          <p:nvPr/>
        </p:nvSpPr>
        <p:spPr>
          <a:xfrm>
            <a:off x="1076662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C0F963-700E-4946-A17D-820E8FDFF609}"/>
              </a:ext>
            </a:extLst>
          </p:cNvPr>
          <p:cNvSpPr/>
          <p:nvPr/>
        </p:nvSpPr>
        <p:spPr>
          <a:xfrm>
            <a:off x="1047539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4F014E-C0BA-495C-BF3B-23526E9578D0}"/>
              </a:ext>
            </a:extLst>
          </p:cNvPr>
          <p:cNvSpPr/>
          <p:nvPr/>
        </p:nvSpPr>
        <p:spPr>
          <a:xfrm>
            <a:off x="11063480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CF2FF6-95AE-4775-B10C-74F57EAD5F5D}"/>
              </a:ext>
            </a:extLst>
          </p:cNvPr>
          <p:cNvSpPr/>
          <p:nvPr/>
        </p:nvSpPr>
        <p:spPr>
          <a:xfrm>
            <a:off x="11360343" y="50817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818503-0145-44CD-9197-EC3B79612F2B}"/>
              </a:ext>
            </a:extLst>
          </p:cNvPr>
          <p:cNvSpPr/>
          <p:nvPr/>
        </p:nvSpPr>
        <p:spPr>
          <a:xfrm>
            <a:off x="11360343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3F2D69-68EE-4D14-864C-70ED0E7B3D75}"/>
              </a:ext>
            </a:extLst>
          </p:cNvPr>
          <p:cNvSpPr/>
          <p:nvPr/>
        </p:nvSpPr>
        <p:spPr>
          <a:xfrm>
            <a:off x="11069115" y="53698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E0E7C3D-EF1A-4E64-9741-88790DEFEA29}"/>
              </a:ext>
            </a:extLst>
          </p:cNvPr>
          <p:cNvSpPr/>
          <p:nvPr/>
        </p:nvSpPr>
        <p:spPr>
          <a:xfrm>
            <a:off x="987604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6432FE-53BD-478F-8C32-E85D97C55AA8}"/>
              </a:ext>
            </a:extLst>
          </p:cNvPr>
          <p:cNvSpPr/>
          <p:nvPr/>
        </p:nvSpPr>
        <p:spPr>
          <a:xfrm>
            <a:off x="1017290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EECD109-FC84-45CD-BC83-7BE00B389998}"/>
              </a:ext>
            </a:extLst>
          </p:cNvPr>
          <p:cNvSpPr/>
          <p:nvPr/>
        </p:nvSpPr>
        <p:spPr>
          <a:xfrm>
            <a:off x="1017290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FAD49C6-8A45-4A93-89D2-DDCBFA1215F3}"/>
              </a:ext>
            </a:extLst>
          </p:cNvPr>
          <p:cNvSpPr/>
          <p:nvPr/>
        </p:nvSpPr>
        <p:spPr>
          <a:xfrm>
            <a:off x="988167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A4DD5C-C8AA-43DB-BB93-CE8AA49E1B7A}"/>
              </a:ext>
            </a:extLst>
          </p:cNvPr>
          <p:cNvSpPr/>
          <p:nvPr/>
        </p:nvSpPr>
        <p:spPr>
          <a:xfrm>
            <a:off x="1046976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7104B5-9C38-457D-96CA-E4D12B587C6D}"/>
              </a:ext>
            </a:extLst>
          </p:cNvPr>
          <p:cNvSpPr/>
          <p:nvPr/>
        </p:nvSpPr>
        <p:spPr>
          <a:xfrm>
            <a:off x="1076662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CB5ED0-0A24-4773-ABA5-B387A917E2EA}"/>
              </a:ext>
            </a:extLst>
          </p:cNvPr>
          <p:cNvSpPr/>
          <p:nvPr/>
        </p:nvSpPr>
        <p:spPr>
          <a:xfrm>
            <a:off x="1076662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DBAA70-C5BC-4433-8196-01208B6F4B08}"/>
              </a:ext>
            </a:extLst>
          </p:cNvPr>
          <p:cNvSpPr/>
          <p:nvPr/>
        </p:nvSpPr>
        <p:spPr>
          <a:xfrm>
            <a:off x="1047539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F54CC0-73F8-4715-89D7-3FA47C71B8E8}"/>
              </a:ext>
            </a:extLst>
          </p:cNvPr>
          <p:cNvSpPr/>
          <p:nvPr/>
        </p:nvSpPr>
        <p:spPr>
          <a:xfrm>
            <a:off x="11063480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DC0B16-946A-4403-8A29-970A139691E1}"/>
              </a:ext>
            </a:extLst>
          </p:cNvPr>
          <p:cNvSpPr/>
          <p:nvPr/>
        </p:nvSpPr>
        <p:spPr>
          <a:xfrm>
            <a:off x="11360343" y="56579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CF6BE10-14AF-4624-A4FD-3D41E3B55B41}"/>
              </a:ext>
            </a:extLst>
          </p:cNvPr>
          <p:cNvSpPr/>
          <p:nvPr/>
        </p:nvSpPr>
        <p:spPr>
          <a:xfrm>
            <a:off x="11360343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95EDFE-8C3A-4B15-9E0E-F6FA8D4B0FDF}"/>
              </a:ext>
            </a:extLst>
          </p:cNvPr>
          <p:cNvSpPr/>
          <p:nvPr/>
        </p:nvSpPr>
        <p:spPr>
          <a:xfrm>
            <a:off x="11069115" y="5946046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8D5873B-A424-4E85-BDEF-22AAC42A6D6B}"/>
              </a:ext>
            </a:extLst>
          </p:cNvPr>
          <p:cNvSpPr/>
          <p:nvPr/>
        </p:nvSpPr>
        <p:spPr>
          <a:xfrm>
            <a:off x="5862684" y="4977184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348E43-E226-41E8-BF1B-4147910B55D6}"/>
              </a:ext>
            </a:extLst>
          </p:cNvPr>
          <p:cNvSpPr/>
          <p:nvPr/>
        </p:nvSpPr>
        <p:spPr>
          <a:xfrm>
            <a:off x="5635692" y="57655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22A77B-E9C1-4242-BAFA-AFBAEAFD53AF}"/>
              </a:ext>
            </a:extLst>
          </p:cNvPr>
          <p:cNvSpPr/>
          <p:nvPr/>
        </p:nvSpPr>
        <p:spPr>
          <a:xfrm>
            <a:off x="6623686" y="46006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386D1F2-EF5E-43F1-A951-E0983A39B1C5}"/>
              </a:ext>
            </a:extLst>
          </p:cNvPr>
          <p:cNvSpPr/>
          <p:nvPr/>
        </p:nvSpPr>
        <p:spPr>
          <a:xfrm>
            <a:off x="7071565" y="5477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885A83-766C-4C7D-8684-84ED1A6919A7}"/>
              </a:ext>
            </a:extLst>
          </p:cNvPr>
          <p:cNvSpPr/>
          <p:nvPr/>
        </p:nvSpPr>
        <p:spPr>
          <a:xfrm>
            <a:off x="3946066" y="3296676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CB268D7-5114-46F8-B170-3F03CF82C126}"/>
              </a:ext>
            </a:extLst>
          </p:cNvPr>
          <p:cNvSpPr/>
          <p:nvPr/>
        </p:nvSpPr>
        <p:spPr>
          <a:xfrm>
            <a:off x="5270500" y="3461525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BA88EE-979D-40D5-8272-CE2AC28B7333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78189EE-AE93-4C47-97F5-41BE43058A9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FFD8E52-E2B1-41C8-B9F1-8AD6B7DE4FB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143CF29-D769-45D4-9AA2-330281848A2A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E66B025-4DCC-48D0-B38A-990ACA834841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AD8267F-1F1F-4D99-BAED-3B091AB3CE95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B35C59-368E-4061-A2AD-79D35CF9DF33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F46A993-0848-4117-AF2F-8E6519EA6698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54E80C5-D4AE-4724-A9E7-16656C3C9409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AEF4CEE-DBC9-4A75-9C96-B494360D44D8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EDCC234-EC3C-4D3E-A7A6-CD9948541D0A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8E57DB-5CC6-44E6-944E-E8A77E4BB1E4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288560B-D9F1-433D-9A63-6403F7026910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E2C473-DA18-405B-88D6-56A6C31C3593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DEC683B-51A0-4B7C-8DBC-9CA6F716BEF1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79108F8-39D5-4738-922A-6928795C279F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786EC05-F82F-4075-B0B2-28E5FCA2C963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1EAC527-BE42-41B5-B339-E2F74EEF05B8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07B3CA-E6FA-4966-9585-2505069ABEA9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2B2B46-0FF4-4D3B-9FE6-D34FD9E13787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F052B60-F316-47A0-A404-DBCD95825D2B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18C27D3-A883-4F83-B0E4-5B6DD0E570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C0542EF-FD7D-4F6B-AA42-00866B40181C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685DD7E-1E5B-4B3C-97DA-A25A5FFF4ADB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327A5E2-9B8E-4326-8186-7CC35B777126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DFF5F60-1E4B-4878-8C81-D382328D73E3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8422641-5AA2-447F-873C-66A807DA3D6F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0476A8-AFB5-4BEA-84F8-94FFFC04BA95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85F5926-2442-4252-9A1C-C6212E859301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3207F90-0A16-4F47-A3A6-0C83F1853C9D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16EFA56-6F68-4D45-B831-CC0C50EC7BA2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533B4F4-9744-450D-80DF-5BB5916C5BBF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CF569A-5511-4625-BC17-F7CF07CCB725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6B31C77-0778-442E-A7F6-BC0754455E2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AA5F14B-C8F2-46E3-A0AA-17DAC5BE590E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61D1177-7CE7-4D8C-9D19-92440FC0F772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D453210-5AAE-43C5-A8F2-FC8E26019D58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5D2E67F-9638-4AD3-962D-F0E7C31C539D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C1874D4-BDC6-4805-A3B2-E0F1A753E7C8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B7EB7-7637-4F25-8A80-8C95BB07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Роли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4E9E6-E477-42AB-B22C-9BA384F5181C}"/>
              </a:ext>
            </a:extLst>
          </p:cNvPr>
          <p:cNvSpPr/>
          <p:nvPr/>
        </p:nvSpPr>
        <p:spPr>
          <a:xfrm>
            <a:off x="840943" y="1922152"/>
            <a:ext cx="415049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Теория по заданиям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Концепция приложения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Отчёт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Диздок</a:t>
            </a:r>
            <a:endParaRPr lang="ru-RU" sz="24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E60F9-56B7-4CAA-A919-9F2B4117457C}"/>
              </a:ext>
            </a:extLst>
          </p:cNvPr>
          <p:cNvSpPr txBox="1"/>
          <p:nvPr/>
        </p:nvSpPr>
        <p:spPr>
          <a:xfrm>
            <a:off x="840943" y="1335241"/>
            <a:ext cx="415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Степан Черепанов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62C5066-8A49-43F4-8EAC-E7E452C9577B}"/>
              </a:ext>
            </a:extLst>
          </p:cNvPr>
          <p:cNvSpPr/>
          <p:nvPr/>
        </p:nvSpPr>
        <p:spPr>
          <a:xfrm>
            <a:off x="7200563" y="1975556"/>
            <a:ext cx="415049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Макет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Концепция дизайна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E980191-72BF-4B48-B2FE-4CA83A78E207}"/>
              </a:ext>
            </a:extLst>
          </p:cNvPr>
          <p:cNvSpPr/>
          <p:nvPr/>
        </p:nvSpPr>
        <p:spPr>
          <a:xfrm>
            <a:off x="7200563" y="4895246"/>
            <a:ext cx="4150495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Теория по заданиям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Презентация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Макет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31FF7B8-E0AA-4FE5-899F-79F45328932C}"/>
              </a:ext>
            </a:extLst>
          </p:cNvPr>
          <p:cNvSpPr/>
          <p:nvPr/>
        </p:nvSpPr>
        <p:spPr>
          <a:xfrm>
            <a:off x="837517" y="4895246"/>
            <a:ext cx="415049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Теория по заданиям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Маскот </a:t>
            </a:r>
            <a:r>
              <a:rPr lang="ru-RU" sz="2400" i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(в разработке)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19ACD80-9EB6-41F6-B7EF-EFD0CAFC5F0E}"/>
              </a:ext>
            </a:extLst>
          </p:cNvPr>
          <p:cNvSpPr txBox="1"/>
          <p:nvPr/>
        </p:nvSpPr>
        <p:spPr>
          <a:xfrm>
            <a:off x="7200563" y="1332849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Дмитрий Вахрушев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9F0EE0-03A8-4EC9-895A-95B25D918AA2}"/>
              </a:ext>
            </a:extLst>
          </p:cNvPr>
          <p:cNvSpPr txBox="1"/>
          <p:nvPr/>
        </p:nvSpPr>
        <p:spPr>
          <a:xfrm>
            <a:off x="7200563" y="4213158"/>
            <a:ext cx="415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Клим Пахатнов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5F5F0D7-C37E-42B4-A147-A046DA093561}"/>
              </a:ext>
            </a:extLst>
          </p:cNvPr>
          <p:cNvSpPr txBox="1"/>
          <p:nvPr/>
        </p:nvSpPr>
        <p:spPr>
          <a:xfrm>
            <a:off x="840942" y="4213158"/>
            <a:ext cx="414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Артём </a:t>
            </a:r>
            <a:r>
              <a:rPr lang="ru-RU" sz="3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Шориков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717DFD-405D-49C2-B2F5-61A96E494ED2}"/>
              </a:ext>
            </a:extLst>
          </p:cNvPr>
          <p:cNvSpPr/>
          <p:nvPr/>
        </p:nvSpPr>
        <p:spPr>
          <a:xfrm>
            <a:off x="0" y="5974080"/>
            <a:ext cx="12192000" cy="702310"/>
          </a:xfrm>
          <a:prstGeom prst="rect">
            <a:avLst/>
          </a:prstGeom>
          <a:gradFill flip="none" rotWithShape="1">
            <a:gsLst>
              <a:gs pos="46000">
                <a:srgbClr val="366BFF"/>
              </a:gs>
              <a:gs pos="100000">
                <a:srgbClr val="0C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B7EB7-7637-4F25-8A80-8C95BB07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Анализ конкурентов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15C73-E492-4A8C-A79F-4FA5ED3D9141}"/>
              </a:ext>
            </a:extLst>
          </p:cNvPr>
          <p:cNvSpPr txBox="1"/>
          <p:nvPr/>
        </p:nvSpPr>
        <p:spPr>
          <a:xfrm>
            <a:off x="5513086" y="6094402"/>
            <a:ext cx="116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Examer</a:t>
            </a:r>
            <a:endParaRPr lang="en-US" sz="240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9DC178-52A5-4575-B48F-E271A50E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6566"/>
            <a:ext cx="2109201" cy="438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8DF86E-F04D-4306-9831-AF5F4A90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73" y="1236564"/>
            <a:ext cx="2108186" cy="438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86F2CE9-A840-471D-9C8A-0ED8D5A6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3" y="1236564"/>
            <a:ext cx="2113262" cy="438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DE1886C-E207-4331-8C02-8857F7E76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09" y="1236564"/>
            <a:ext cx="2115291" cy="438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>
            <a:extLst>
              <a:ext uri="{FF2B5EF4-FFF2-40B4-BE49-F238E27FC236}">
                <a16:creationId xmlns:a16="http://schemas.microsoft.com/office/drawing/2014/main" id="{3C4CA98E-8AD6-4947-995D-3912E8D79A9E}"/>
              </a:ext>
            </a:extLst>
          </p:cNvPr>
          <p:cNvSpPr txBox="1">
            <a:spLocks/>
          </p:cNvSpPr>
          <p:nvPr/>
        </p:nvSpPr>
        <p:spPr>
          <a:xfrm>
            <a:off x="838200" y="131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Выводы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129C36-11F0-4306-86BF-4F479957BCB8}"/>
              </a:ext>
            </a:extLst>
          </p:cNvPr>
          <p:cNvSpPr/>
          <p:nvPr/>
        </p:nvSpPr>
        <p:spPr>
          <a:xfrm>
            <a:off x="0" y="2610742"/>
            <a:ext cx="12192000" cy="2550194"/>
          </a:xfrm>
          <a:prstGeom prst="rect">
            <a:avLst/>
          </a:prstGeom>
          <a:gradFill flip="none" rotWithShape="1">
            <a:gsLst>
              <a:gs pos="0">
                <a:srgbClr val="3A3E4C"/>
              </a:gs>
              <a:gs pos="100000">
                <a:srgbClr val="2F323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58D9-11ED-48C7-BAFE-EC6B4D693309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83C345-156A-40BB-84B8-501F1F5219CB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DD7675-2D73-4A8F-89DF-51FCCA92876F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2ABEC0-C6C9-4279-8A67-56A256DEDE64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A4C916B-E218-421F-AF27-44640D4CD532}"/>
              </a:ext>
            </a:extLst>
          </p:cNvPr>
          <p:cNvSpPr/>
          <p:nvPr/>
        </p:nvSpPr>
        <p:spPr>
          <a:xfrm>
            <a:off x="36029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8D1BEF-31A7-4D67-9233-06580CD0D949}"/>
              </a:ext>
            </a:extLst>
          </p:cNvPr>
          <p:cNvSpPr/>
          <p:nvPr/>
        </p:nvSpPr>
        <p:spPr>
          <a:xfrm>
            <a:off x="65715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D987C0-806D-4E49-BAEE-8AEDFC49FEE0}"/>
              </a:ext>
            </a:extLst>
          </p:cNvPr>
          <p:cNvSpPr/>
          <p:nvPr/>
        </p:nvSpPr>
        <p:spPr>
          <a:xfrm>
            <a:off x="65715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E77D32-2B88-4E2E-91E3-2B8AB55C8DB0}"/>
              </a:ext>
            </a:extLst>
          </p:cNvPr>
          <p:cNvSpPr/>
          <p:nvPr/>
        </p:nvSpPr>
        <p:spPr>
          <a:xfrm>
            <a:off x="36592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38C94B-0765-4C08-8DC5-3EBFDDE6396B}"/>
              </a:ext>
            </a:extLst>
          </p:cNvPr>
          <p:cNvSpPr/>
          <p:nvPr/>
        </p:nvSpPr>
        <p:spPr>
          <a:xfrm>
            <a:off x="95401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38AD6-DE69-4FC3-81B8-DBB95E93359A}"/>
              </a:ext>
            </a:extLst>
          </p:cNvPr>
          <p:cNvSpPr/>
          <p:nvPr/>
        </p:nvSpPr>
        <p:spPr>
          <a:xfrm>
            <a:off x="125087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D69EAE-2F51-4AF3-97EA-77514F735459}"/>
              </a:ext>
            </a:extLst>
          </p:cNvPr>
          <p:cNvSpPr/>
          <p:nvPr/>
        </p:nvSpPr>
        <p:spPr>
          <a:xfrm>
            <a:off x="125087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41D20A-1922-40D6-9DA6-CF5E5E607A58}"/>
              </a:ext>
            </a:extLst>
          </p:cNvPr>
          <p:cNvSpPr/>
          <p:nvPr/>
        </p:nvSpPr>
        <p:spPr>
          <a:xfrm>
            <a:off x="95964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CEC211-5362-4445-B98C-148C393DA5C5}"/>
              </a:ext>
            </a:extLst>
          </p:cNvPr>
          <p:cNvSpPr/>
          <p:nvPr/>
        </p:nvSpPr>
        <p:spPr>
          <a:xfrm>
            <a:off x="1547731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6A38DC2-0A38-4C6B-816E-E3EF8359A197}"/>
              </a:ext>
            </a:extLst>
          </p:cNvPr>
          <p:cNvSpPr/>
          <p:nvPr/>
        </p:nvSpPr>
        <p:spPr>
          <a:xfrm>
            <a:off x="1844594" y="2437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8CC50FA-28C8-4AE1-8FC7-6208CECE5EB6}"/>
              </a:ext>
            </a:extLst>
          </p:cNvPr>
          <p:cNvSpPr/>
          <p:nvPr/>
        </p:nvSpPr>
        <p:spPr>
          <a:xfrm>
            <a:off x="1844594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641730-A256-4678-B639-61668D32E9C3}"/>
              </a:ext>
            </a:extLst>
          </p:cNvPr>
          <p:cNvSpPr/>
          <p:nvPr/>
        </p:nvSpPr>
        <p:spPr>
          <a:xfrm>
            <a:off x="1553366" y="5318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A1F3CB-2A37-429E-85EB-665B078563FC}"/>
              </a:ext>
            </a:extLst>
          </p:cNvPr>
          <p:cNvSpPr/>
          <p:nvPr/>
        </p:nvSpPr>
        <p:spPr>
          <a:xfrm>
            <a:off x="36029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6B81EB-7D08-45BC-8190-EB0B36869D11}"/>
              </a:ext>
            </a:extLst>
          </p:cNvPr>
          <p:cNvSpPr/>
          <p:nvPr/>
        </p:nvSpPr>
        <p:spPr>
          <a:xfrm>
            <a:off x="65715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7674D4-0CC3-4D95-9058-F506F264FF0C}"/>
              </a:ext>
            </a:extLst>
          </p:cNvPr>
          <p:cNvSpPr/>
          <p:nvPr/>
        </p:nvSpPr>
        <p:spPr>
          <a:xfrm>
            <a:off x="65715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BE0B0C-5B7E-4484-A468-4F31A5EF71C2}"/>
              </a:ext>
            </a:extLst>
          </p:cNvPr>
          <p:cNvSpPr/>
          <p:nvPr/>
        </p:nvSpPr>
        <p:spPr>
          <a:xfrm>
            <a:off x="36592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ACFA116-405F-4DAD-A265-BE2976918102}"/>
              </a:ext>
            </a:extLst>
          </p:cNvPr>
          <p:cNvSpPr/>
          <p:nvPr/>
        </p:nvSpPr>
        <p:spPr>
          <a:xfrm>
            <a:off x="95401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0E599E-91A1-4279-B380-AEC97ADC5853}"/>
              </a:ext>
            </a:extLst>
          </p:cNvPr>
          <p:cNvSpPr/>
          <p:nvPr/>
        </p:nvSpPr>
        <p:spPr>
          <a:xfrm>
            <a:off x="125087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244E6F-2F21-48CD-B206-66C04F89EA5D}"/>
              </a:ext>
            </a:extLst>
          </p:cNvPr>
          <p:cNvSpPr/>
          <p:nvPr/>
        </p:nvSpPr>
        <p:spPr>
          <a:xfrm>
            <a:off x="125087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BA56FBB-5249-4944-B910-AF8AD6932FD4}"/>
              </a:ext>
            </a:extLst>
          </p:cNvPr>
          <p:cNvSpPr/>
          <p:nvPr/>
        </p:nvSpPr>
        <p:spPr>
          <a:xfrm>
            <a:off x="95964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8AFC6B5-87FE-4325-BA3F-AFE797C23CA9}"/>
              </a:ext>
            </a:extLst>
          </p:cNvPr>
          <p:cNvSpPr/>
          <p:nvPr/>
        </p:nvSpPr>
        <p:spPr>
          <a:xfrm>
            <a:off x="1547731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7DDA1F-7533-49B7-9346-5661B4D6EF4F}"/>
              </a:ext>
            </a:extLst>
          </p:cNvPr>
          <p:cNvSpPr/>
          <p:nvPr/>
        </p:nvSpPr>
        <p:spPr>
          <a:xfrm>
            <a:off x="1844594" y="8199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08884DE-01C6-44F1-AEA1-123612EE5C70}"/>
              </a:ext>
            </a:extLst>
          </p:cNvPr>
          <p:cNvSpPr/>
          <p:nvPr/>
        </p:nvSpPr>
        <p:spPr>
          <a:xfrm>
            <a:off x="1844594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08ACF-E668-4BD7-ADFC-A788682BADC1}"/>
              </a:ext>
            </a:extLst>
          </p:cNvPr>
          <p:cNvSpPr/>
          <p:nvPr/>
        </p:nvSpPr>
        <p:spPr>
          <a:xfrm>
            <a:off x="1553366" y="11080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810989-3138-45EF-978A-C78DF6562870}"/>
              </a:ext>
            </a:extLst>
          </p:cNvPr>
          <p:cNvSpPr/>
          <p:nvPr/>
        </p:nvSpPr>
        <p:spPr>
          <a:xfrm>
            <a:off x="36029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5D64F1-8257-4747-B3C8-7D0EAF953E4F}"/>
              </a:ext>
            </a:extLst>
          </p:cNvPr>
          <p:cNvSpPr/>
          <p:nvPr/>
        </p:nvSpPr>
        <p:spPr>
          <a:xfrm>
            <a:off x="65715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3933D4-6882-4514-AC25-8EE66C7D3D3A}"/>
              </a:ext>
            </a:extLst>
          </p:cNvPr>
          <p:cNvSpPr/>
          <p:nvPr/>
        </p:nvSpPr>
        <p:spPr>
          <a:xfrm>
            <a:off x="65715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E36552-2D01-4171-BE99-73DF8A1BCB6C}"/>
              </a:ext>
            </a:extLst>
          </p:cNvPr>
          <p:cNvSpPr/>
          <p:nvPr/>
        </p:nvSpPr>
        <p:spPr>
          <a:xfrm>
            <a:off x="36592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028954-8F81-4B5A-9272-8B41601F39FD}"/>
              </a:ext>
            </a:extLst>
          </p:cNvPr>
          <p:cNvSpPr/>
          <p:nvPr/>
        </p:nvSpPr>
        <p:spPr>
          <a:xfrm>
            <a:off x="95401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838FB-9305-4D10-B6F2-C8C1D71391DC}"/>
              </a:ext>
            </a:extLst>
          </p:cNvPr>
          <p:cNvSpPr/>
          <p:nvPr/>
        </p:nvSpPr>
        <p:spPr>
          <a:xfrm>
            <a:off x="125087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8B67CDB-0248-4A9C-8814-BE26328E49BC}"/>
              </a:ext>
            </a:extLst>
          </p:cNvPr>
          <p:cNvSpPr/>
          <p:nvPr/>
        </p:nvSpPr>
        <p:spPr>
          <a:xfrm>
            <a:off x="125087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30AF28-AAF3-45E3-AD1D-CA9964B0E360}"/>
              </a:ext>
            </a:extLst>
          </p:cNvPr>
          <p:cNvSpPr/>
          <p:nvPr/>
        </p:nvSpPr>
        <p:spPr>
          <a:xfrm>
            <a:off x="95964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E87EC6-32DD-465B-93EF-38D1B5405D78}"/>
              </a:ext>
            </a:extLst>
          </p:cNvPr>
          <p:cNvSpPr/>
          <p:nvPr/>
        </p:nvSpPr>
        <p:spPr>
          <a:xfrm>
            <a:off x="1547731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36ACF22-C8E7-4928-877E-27749248C567}"/>
              </a:ext>
            </a:extLst>
          </p:cNvPr>
          <p:cNvSpPr/>
          <p:nvPr/>
        </p:nvSpPr>
        <p:spPr>
          <a:xfrm>
            <a:off x="1844594" y="13961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12AF92-F90F-45E5-979E-DAB05FC59063}"/>
              </a:ext>
            </a:extLst>
          </p:cNvPr>
          <p:cNvSpPr/>
          <p:nvPr/>
        </p:nvSpPr>
        <p:spPr>
          <a:xfrm>
            <a:off x="1844594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F56301-730B-430B-8A35-ABE7F6E3B130}"/>
              </a:ext>
            </a:extLst>
          </p:cNvPr>
          <p:cNvSpPr/>
          <p:nvPr/>
        </p:nvSpPr>
        <p:spPr>
          <a:xfrm>
            <a:off x="1553366" y="16842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579374-AA64-4ED1-89C5-D0346FB2FF5E}"/>
              </a:ext>
            </a:extLst>
          </p:cNvPr>
          <p:cNvSpPr/>
          <p:nvPr/>
        </p:nvSpPr>
        <p:spPr>
          <a:xfrm>
            <a:off x="1677594" y="2509377"/>
            <a:ext cx="8836812" cy="258590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sz="3200" b="1" dirty="0" err="1">
                <a:gradFill flip="none" rotWithShape="1">
                  <a:gsLst>
                    <a:gs pos="0">
                      <a:srgbClr val="366BFF"/>
                    </a:gs>
                    <a:gs pos="33000">
                      <a:srgbClr val="0CB6FF"/>
                    </a:gs>
                    <a:gs pos="100000">
                      <a:srgbClr val="366BFF"/>
                    </a:gs>
                    <a:gs pos="100000">
                      <a:srgbClr val="366BFF"/>
                    </a:gs>
                  </a:gsLst>
                  <a:lin ang="0" scaled="0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Examer</a:t>
            </a: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 наш главный конкурент, но за счет стоимости и отсутствия игровой составляющей он проигрывает нашему приложению.</a:t>
            </a:r>
          </a:p>
        </p:txBody>
      </p:sp>
    </p:spTree>
    <p:extLst>
      <p:ext uri="{BB962C8B-B14F-4D97-AF65-F5344CB8AC3E}">
        <p14:creationId xmlns:p14="http://schemas.microsoft.com/office/powerpoint/2010/main" val="2717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7EB7-7637-4F25-8A80-8C95BB07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Технологии разработки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FCD4FB-9DA9-46E6-9AA1-C43E53BE4A03}"/>
              </a:ext>
            </a:extLst>
          </p:cNvPr>
          <p:cNvSpPr/>
          <p:nvPr/>
        </p:nvSpPr>
        <p:spPr>
          <a:xfrm>
            <a:off x="886013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BE5CB0-FCEB-4A61-AE0B-2EC433D15E83}"/>
              </a:ext>
            </a:extLst>
          </p:cNvPr>
          <p:cNvSpPr/>
          <p:nvPr/>
        </p:nvSpPr>
        <p:spPr>
          <a:xfrm>
            <a:off x="915699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24A5B0-B5E4-4356-9F02-05F6DC553BBD}"/>
              </a:ext>
            </a:extLst>
          </p:cNvPr>
          <p:cNvSpPr/>
          <p:nvPr/>
        </p:nvSpPr>
        <p:spPr>
          <a:xfrm>
            <a:off x="915699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2F3869-3E31-46BB-B492-3207758D56DA}"/>
              </a:ext>
            </a:extLst>
          </p:cNvPr>
          <p:cNvSpPr/>
          <p:nvPr/>
        </p:nvSpPr>
        <p:spPr>
          <a:xfrm>
            <a:off x="886577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F35356-0590-4D4F-9D8B-78903CF61D4E}"/>
              </a:ext>
            </a:extLst>
          </p:cNvPr>
          <p:cNvSpPr/>
          <p:nvPr/>
        </p:nvSpPr>
        <p:spPr>
          <a:xfrm>
            <a:off x="945385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A1F3E5-591C-46C1-9075-2DEBA3179496}"/>
              </a:ext>
            </a:extLst>
          </p:cNvPr>
          <p:cNvSpPr/>
          <p:nvPr/>
        </p:nvSpPr>
        <p:spPr>
          <a:xfrm>
            <a:off x="975071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6B83E1-BCA4-43DF-9A4D-FF1DA4895B59}"/>
              </a:ext>
            </a:extLst>
          </p:cNvPr>
          <p:cNvSpPr/>
          <p:nvPr/>
        </p:nvSpPr>
        <p:spPr>
          <a:xfrm>
            <a:off x="975071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D3967A-3684-4F9D-BA95-EB85701C85C4}"/>
              </a:ext>
            </a:extLst>
          </p:cNvPr>
          <p:cNvSpPr/>
          <p:nvPr/>
        </p:nvSpPr>
        <p:spPr>
          <a:xfrm>
            <a:off x="945949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01D9CD-1D82-4CCB-9E16-C6B7964620F6}"/>
              </a:ext>
            </a:extLst>
          </p:cNvPr>
          <p:cNvSpPr/>
          <p:nvPr/>
        </p:nvSpPr>
        <p:spPr>
          <a:xfrm>
            <a:off x="10047575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59CECE-B426-4CB0-84E8-48B29FD0208F}"/>
              </a:ext>
            </a:extLst>
          </p:cNvPr>
          <p:cNvSpPr/>
          <p:nvPr/>
        </p:nvSpPr>
        <p:spPr>
          <a:xfrm>
            <a:off x="10344438" y="39353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ED7FC4-F46B-4EF9-B4D5-B6F3C6F25AEE}"/>
              </a:ext>
            </a:extLst>
          </p:cNvPr>
          <p:cNvSpPr/>
          <p:nvPr/>
        </p:nvSpPr>
        <p:spPr>
          <a:xfrm>
            <a:off x="10344438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5CF4B1C-A123-4E10-BB82-CCC4049EA06E}"/>
              </a:ext>
            </a:extLst>
          </p:cNvPr>
          <p:cNvSpPr/>
          <p:nvPr/>
        </p:nvSpPr>
        <p:spPr>
          <a:xfrm>
            <a:off x="10053210" y="4223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7E3093-7BE6-402A-96C3-8EABB87F082D}"/>
              </a:ext>
            </a:extLst>
          </p:cNvPr>
          <p:cNvSpPr/>
          <p:nvPr/>
        </p:nvSpPr>
        <p:spPr>
          <a:xfrm>
            <a:off x="886013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1333BC-AD0A-416E-BA7E-ADF3E171D5E7}"/>
              </a:ext>
            </a:extLst>
          </p:cNvPr>
          <p:cNvSpPr/>
          <p:nvPr/>
        </p:nvSpPr>
        <p:spPr>
          <a:xfrm>
            <a:off x="915699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A37B70-9FB9-4579-976A-02E7A5F10BF9}"/>
              </a:ext>
            </a:extLst>
          </p:cNvPr>
          <p:cNvSpPr/>
          <p:nvPr/>
        </p:nvSpPr>
        <p:spPr>
          <a:xfrm>
            <a:off x="915699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047296-230E-4C99-AF57-01401CBF0F15}"/>
              </a:ext>
            </a:extLst>
          </p:cNvPr>
          <p:cNvSpPr/>
          <p:nvPr/>
        </p:nvSpPr>
        <p:spPr>
          <a:xfrm>
            <a:off x="886577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9F5A06-83B0-47F6-96F1-C5B82C89C1BB}"/>
              </a:ext>
            </a:extLst>
          </p:cNvPr>
          <p:cNvSpPr/>
          <p:nvPr/>
        </p:nvSpPr>
        <p:spPr>
          <a:xfrm>
            <a:off x="945385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93311A-E0CA-46E7-B762-91BB8CE65BC2}"/>
              </a:ext>
            </a:extLst>
          </p:cNvPr>
          <p:cNvSpPr/>
          <p:nvPr/>
        </p:nvSpPr>
        <p:spPr>
          <a:xfrm>
            <a:off x="975071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0D2547-E9F8-4A6B-962F-DA6588EBA350}"/>
              </a:ext>
            </a:extLst>
          </p:cNvPr>
          <p:cNvSpPr/>
          <p:nvPr/>
        </p:nvSpPr>
        <p:spPr>
          <a:xfrm>
            <a:off x="975071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A423702-0F4D-4B19-82BA-0EFB35BC964A}"/>
              </a:ext>
            </a:extLst>
          </p:cNvPr>
          <p:cNvSpPr/>
          <p:nvPr/>
        </p:nvSpPr>
        <p:spPr>
          <a:xfrm>
            <a:off x="945949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88F290-0092-49E1-87AB-96556077B40F}"/>
              </a:ext>
            </a:extLst>
          </p:cNvPr>
          <p:cNvSpPr/>
          <p:nvPr/>
        </p:nvSpPr>
        <p:spPr>
          <a:xfrm>
            <a:off x="10047575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E3782A-D0C6-4345-A448-23C5064A1A5A}"/>
              </a:ext>
            </a:extLst>
          </p:cNvPr>
          <p:cNvSpPr/>
          <p:nvPr/>
        </p:nvSpPr>
        <p:spPr>
          <a:xfrm>
            <a:off x="10344438" y="45115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D0DB7AE-2F4D-472F-A06F-D8209A9ED0E8}"/>
              </a:ext>
            </a:extLst>
          </p:cNvPr>
          <p:cNvSpPr/>
          <p:nvPr/>
        </p:nvSpPr>
        <p:spPr>
          <a:xfrm>
            <a:off x="10344438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8C346E-C0C0-4ABD-85B8-964145E6FDFC}"/>
              </a:ext>
            </a:extLst>
          </p:cNvPr>
          <p:cNvSpPr/>
          <p:nvPr/>
        </p:nvSpPr>
        <p:spPr>
          <a:xfrm>
            <a:off x="10053210" y="47996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168950-47A4-4BB9-AD33-716907BA8DAE}"/>
              </a:ext>
            </a:extLst>
          </p:cNvPr>
          <p:cNvSpPr/>
          <p:nvPr/>
        </p:nvSpPr>
        <p:spPr>
          <a:xfrm>
            <a:off x="886013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910E0D-C944-47A9-9431-C8EA0F5BBF9E}"/>
              </a:ext>
            </a:extLst>
          </p:cNvPr>
          <p:cNvSpPr/>
          <p:nvPr/>
        </p:nvSpPr>
        <p:spPr>
          <a:xfrm>
            <a:off x="915699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071D72A-949A-420E-AD7C-2C5742003040}"/>
              </a:ext>
            </a:extLst>
          </p:cNvPr>
          <p:cNvSpPr/>
          <p:nvPr/>
        </p:nvSpPr>
        <p:spPr>
          <a:xfrm>
            <a:off x="915699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B9F3EA9-4E9E-49AE-80C2-0C0FC47CB447}"/>
              </a:ext>
            </a:extLst>
          </p:cNvPr>
          <p:cNvSpPr/>
          <p:nvPr/>
        </p:nvSpPr>
        <p:spPr>
          <a:xfrm>
            <a:off x="886577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FB8C3C-AF3F-401A-9F67-47FF2D3FF8CA}"/>
              </a:ext>
            </a:extLst>
          </p:cNvPr>
          <p:cNvSpPr/>
          <p:nvPr/>
        </p:nvSpPr>
        <p:spPr>
          <a:xfrm>
            <a:off x="945385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0094B36-4674-49B5-B552-C9254544167A}"/>
              </a:ext>
            </a:extLst>
          </p:cNvPr>
          <p:cNvSpPr/>
          <p:nvPr/>
        </p:nvSpPr>
        <p:spPr>
          <a:xfrm>
            <a:off x="975071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956297-A1F5-4A9E-8C1A-3D6805AC782E}"/>
              </a:ext>
            </a:extLst>
          </p:cNvPr>
          <p:cNvSpPr/>
          <p:nvPr/>
        </p:nvSpPr>
        <p:spPr>
          <a:xfrm>
            <a:off x="975071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690593-A156-4698-B17E-1AC7DC6F953F}"/>
              </a:ext>
            </a:extLst>
          </p:cNvPr>
          <p:cNvSpPr/>
          <p:nvPr/>
        </p:nvSpPr>
        <p:spPr>
          <a:xfrm>
            <a:off x="945949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45A065-2D12-46EA-88BA-59C4DF2F9454}"/>
              </a:ext>
            </a:extLst>
          </p:cNvPr>
          <p:cNvSpPr/>
          <p:nvPr/>
        </p:nvSpPr>
        <p:spPr>
          <a:xfrm>
            <a:off x="10047575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69776E-D35A-4ABE-8C6B-C2162C20E390}"/>
              </a:ext>
            </a:extLst>
          </p:cNvPr>
          <p:cNvSpPr/>
          <p:nvPr/>
        </p:nvSpPr>
        <p:spPr>
          <a:xfrm>
            <a:off x="10344438" y="50877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9EECFB-D061-426C-81B5-4939FFB08425}"/>
              </a:ext>
            </a:extLst>
          </p:cNvPr>
          <p:cNvSpPr/>
          <p:nvPr/>
        </p:nvSpPr>
        <p:spPr>
          <a:xfrm>
            <a:off x="10344438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F553F30-2238-41D5-9696-71B08481B514}"/>
              </a:ext>
            </a:extLst>
          </p:cNvPr>
          <p:cNvSpPr/>
          <p:nvPr/>
        </p:nvSpPr>
        <p:spPr>
          <a:xfrm>
            <a:off x="10053210" y="53758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E2FE92F-97BD-497A-A0E6-ED1A4D8423D7}"/>
              </a:ext>
            </a:extLst>
          </p:cNvPr>
          <p:cNvSpPr/>
          <p:nvPr/>
        </p:nvSpPr>
        <p:spPr>
          <a:xfrm>
            <a:off x="5862684" y="4977184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2B8E39-FBD2-47DE-8C96-351F3B85708D}"/>
              </a:ext>
            </a:extLst>
          </p:cNvPr>
          <p:cNvSpPr/>
          <p:nvPr/>
        </p:nvSpPr>
        <p:spPr>
          <a:xfrm>
            <a:off x="5635692" y="57655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44800D-9000-4583-B8A9-051C948614BB}"/>
              </a:ext>
            </a:extLst>
          </p:cNvPr>
          <p:cNvSpPr/>
          <p:nvPr/>
        </p:nvSpPr>
        <p:spPr>
          <a:xfrm>
            <a:off x="6623686" y="4600642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80BA7FB-E5F7-4DEA-9E15-42CA0A03EC38}"/>
              </a:ext>
            </a:extLst>
          </p:cNvPr>
          <p:cNvSpPr/>
          <p:nvPr/>
        </p:nvSpPr>
        <p:spPr>
          <a:xfrm>
            <a:off x="7071565" y="5477442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F694DB-C413-49C0-8575-0058BEAAAFC8}"/>
              </a:ext>
            </a:extLst>
          </p:cNvPr>
          <p:cNvSpPr/>
          <p:nvPr/>
        </p:nvSpPr>
        <p:spPr>
          <a:xfrm>
            <a:off x="3946066" y="3296676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87CD7D3-C11E-4A0F-817D-387B774949BD}"/>
              </a:ext>
            </a:extLst>
          </p:cNvPr>
          <p:cNvSpPr/>
          <p:nvPr/>
        </p:nvSpPr>
        <p:spPr>
          <a:xfrm>
            <a:off x="5270500" y="3461525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5DFFFE5-3CF7-4B02-9D8D-278B13730BA7}"/>
              </a:ext>
            </a:extLst>
          </p:cNvPr>
          <p:cNvSpPr/>
          <p:nvPr/>
        </p:nvSpPr>
        <p:spPr>
          <a:xfrm>
            <a:off x="11512838" y="1272429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107622-5D4A-4E49-993F-3582288C6CCD}"/>
              </a:ext>
            </a:extLst>
          </p:cNvPr>
          <p:cNvSpPr/>
          <p:nvPr/>
        </p:nvSpPr>
        <p:spPr>
          <a:xfrm>
            <a:off x="6663138" y="158263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FD7FD0B-0679-4DB5-9AC6-A803C1097395}"/>
              </a:ext>
            </a:extLst>
          </p:cNvPr>
          <p:cNvSpPr/>
          <p:nvPr/>
        </p:nvSpPr>
        <p:spPr>
          <a:xfrm>
            <a:off x="8751897" y="1335617"/>
            <a:ext cx="101600" cy="101600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47B36B6-8032-40DF-859E-23586A0E1CDA}"/>
              </a:ext>
            </a:extLst>
          </p:cNvPr>
          <p:cNvSpPr/>
          <p:nvPr/>
        </p:nvSpPr>
        <p:spPr>
          <a:xfrm>
            <a:off x="938448" y="6566750"/>
            <a:ext cx="180504" cy="180504"/>
          </a:xfrm>
          <a:prstGeom prst="ellipse">
            <a:avLst/>
          </a:prstGeom>
          <a:solidFill>
            <a:srgbClr val="2A79FF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A45C0D-D8E7-4763-98D2-01B572F96FB2}"/>
              </a:ext>
            </a:extLst>
          </p:cNvPr>
          <p:cNvSpPr txBox="1"/>
          <p:nvPr/>
        </p:nvSpPr>
        <p:spPr>
          <a:xfrm>
            <a:off x="938448" y="1464540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gradFill>
                  <a:gsLst>
                    <a:gs pos="0">
                      <a:srgbClr val="366BFF"/>
                    </a:gs>
                    <a:gs pos="100000">
                      <a:srgbClr val="366BFF"/>
                    </a:gs>
                    <a:gs pos="28000">
                      <a:srgbClr val="0CB6FF"/>
                    </a:gs>
                  </a:gsLst>
                  <a:lin ang="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Дизайн</a:t>
            </a:r>
            <a:endParaRPr lang="en-US" sz="3200" b="1" dirty="0">
              <a:gradFill>
                <a:gsLst>
                  <a:gs pos="0">
                    <a:srgbClr val="366BFF"/>
                  </a:gs>
                  <a:gs pos="100000">
                    <a:srgbClr val="366BFF"/>
                  </a:gs>
                  <a:gs pos="28000">
                    <a:srgbClr val="0CB6FF"/>
                  </a:gs>
                </a:gsLst>
                <a:lin ang="0" scaled="0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3513F0-FE35-4474-AD81-8C04185B97D1}"/>
              </a:ext>
            </a:extLst>
          </p:cNvPr>
          <p:cNvSpPr txBox="1"/>
          <p:nvPr/>
        </p:nvSpPr>
        <p:spPr>
          <a:xfrm>
            <a:off x="938448" y="2037703"/>
            <a:ext cx="36663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Adobe XD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</p:txBody>
      </p:sp>
    </p:spTree>
    <p:extLst>
      <p:ext uri="{BB962C8B-B14F-4D97-AF65-F5344CB8AC3E}">
        <p14:creationId xmlns:p14="http://schemas.microsoft.com/office/powerpoint/2010/main" val="22673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44B3-8154-43BA-A39F-CD0E2252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Арена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DFA01-375A-4282-930C-EB060DFC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3817"/>
            <a:ext cx="2609850" cy="5010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597330-88D9-4AD8-ADF8-4D1913DA7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343816"/>
            <a:ext cx="2609850" cy="50101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CB8108-8924-4CF1-B85B-53362BA1B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343816"/>
            <a:ext cx="2609850" cy="50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226</Words>
  <Application>Microsoft Office PowerPoint</Application>
  <PresentationFormat>Широкоэкранный</PresentationFormat>
  <Paragraphs>47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Office Theme</vt:lpstr>
      <vt:lpstr>ЕГЭ byte</vt:lpstr>
      <vt:lpstr>Проблема</vt:lpstr>
      <vt:lpstr>Презентация PowerPoint</vt:lpstr>
      <vt:lpstr>Задачи</vt:lpstr>
      <vt:lpstr>Роли</vt:lpstr>
      <vt:lpstr>Анализ конкурентов</vt:lpstr>
      <vt:lpstr>Презентация PowerPoint</vt:lpstr>
      <vt:lpstr>Технологии разработки</vt:lpstr>
      <vt:lpstr>Арена</vt:lpstr>
      <vt:lpstr>Арена</vt:lpstr>
      <vt:lpstr>Подготовка</vt:lpstr>
      <vt:lpstr>Подготовка</vt:lpstr>
      <vt:lpstr>Подготовка</vt:lpstr>
      <vt:lpstr>Форум</vt:lpstr>
      <vt:lpstr>Профиль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EGE byte</dc:title>
  <dc:creator>Клим Пахатнов</dc:creator>
  <cp:lastModifiedBy>Дмитрий Вахрушев</cp:lastModifiedBy>
  <cp:revision>74</cp:revision>
  <dcterms:created xsi:type="dcterms:W3CDTF">2019-12-17T16:38:21Z</dcterms:created>
  <dcterms:modified xsi:type="dcterms:W3CDTF">2020-02-13T16:55:00Z</dcterms:modified>
</cp:coreProperties>
</file>