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64" r:id="rId10"/>
    <p:sldId id="265" r:id="rId11"/>
    <p:sldId id="266" r:id="rId12"/>
    <p:sldId id="267" r:id="rId13"/>
    <p:sldId id="262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2" autoAdjust="0"/>
  </p:normalViewPr>
  <p:slideViewPr>
    <p:cSldViewPr>
      <p:cViewPr varScale="1">
        <p:scale>
          <a:sx n="85" d="100"/>
          <a:sy n="85" d="100"/>
        </p:scale>
        <p:origin x="9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3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69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5848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541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51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0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15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82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11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10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306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08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26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87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00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50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607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1325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1" y="0"/>
            <a:ext cx="7275344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6216" y="4005064"/>
            <a:ext cx="5231183" cy="16337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Трек 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ru-RU" sz="1800" i="0" dirty="0">
                <a:effectLst/>
                <a:latin typeface="Calibri" panose="020F0502020204030204" pitchFamily="34" charset="0"/>
              </a:rPr>
              <a:t>Визуализация города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Номер команда 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i="0" dirty="0">
                <a:effectLst/>
                <a:latin typeface="Calibri" panose="020F0502020204030204" pitchFamily="34" charset="0"/>
              </a:rPr>
              <a:t>31</a:t>
            </a:r>
          </a:p>
          <a:p>
            <a:pPr>
              <a:lnSpc>
                <a:spcPct val="90000"/>
              </a:lnSpc>
            </a:pPr>
            <a:r>
              <a:rPr lang="ru-RU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Название команда 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GB" sz="1600" i="0" dirty="0">
                <a:effectLst/>
                <a:latin typeface="Calibri" panose="020F0502020204030204" pitchFamily="34" charset="0"/>
              </a:rPr>
              <a:t>ct33</a:t>
            </a:r>
            <a:endParaRPr lang="ru-RU" sz="1600" dirty="0"/>
          </a:p>
          <a:p>
            <a:pPr>
              <a:lnSpc>
                <a:spcPct val="90000"/>
              </a:lnSpc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Куратор 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ru-RU" sz="1800" i="0" dirty="0">
                <a:effectLst/>
                <a:latin typeface="Calibri" panose="020F0502020204030204" pitchFamily="34" charset="0"/>
              </a:rPr>
              <a:t>Шеклеин А.А.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216" y="276598"/>
            <a:ext cx="5231186" cy="3292597"/>
          </a:xfrm>
        </p:spPr>
        <p:txBody>
          <a:bodyPr>
            <a:normAutofit/>
          </a:bodyPr>
          <a:lstStyle/>
          <a:p>
            <a:r>
              <a:rPr lang="ru-RU" dirty="0"/>
              <a:t>Экогород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629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dge over water&#10;&#10;Description automatically generated with low confidence">
            <a:extLst>
              <a:ext uri="{FF2B5EF4-FFF2-40B4-BE49-F238E27FC236}">
                <a16:creationId xmlns:a16="http://schemas.microsoft.com/office/drawing/2014/main" id="{DD661B59-B959-431F-BB88-A524F1FA7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r="-4" b="-4"/>
          <a:stretch/>
        </p:blipFill>
        <p:spPr>
          <a:xfrm>
            <a:off x="363474" y="2705117"/>
            <a:ext cx="1920240" cy="1441620"/>
          </a:xfrm>
          <a:prstGeom prst="rect">
            <a:avLst/>
          </a:prstGeom>
        </p:spPr>
      </p:pic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0755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high angle view of buildings&#10;&#10;Description automatically generated with low confidence">
            <a:extLst>
              <a:ext uri="{FF2B5EF4-FFF2-40B4-BE49-F238E27FC236}">
                <a16:creationId xmlns:a16="http://schemas.microsoft.com/office/drawing/2014/main" id="{5BFEFE77-0F6D-4401-95D6-58068B7FC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1" r="-4" b="3610"/>
          <a:stretch/>
        </p:blipFill>
        <p:spPr>
          <a:xfrm>
            <a:off x="2515973" y="2705107"/>
            <a:ext cx="1920240" cy="144163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444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green, outdoor, sale&#10;&#10;Description automatically generated">
            <a:extLst>
              <a:ext uri="{FF2B5EF4-FFF2-40B4-BE49-F238E27FC236}">
                <a16:creationId xmlns:a16="http://schemas.microsoft.com/office/drawing/2014/main" id="{3422A165-8216-424C-89E9-C8D69F366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r="-4" b="-4"/>
          <a:stretch/>
        </p:blipFill>
        <p:spPr>
          <a:xfrm>
            <a:off x="4676794" y="2705117"/>
            <a:ext cx="1920240" cy="144162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746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532BD3F5-E65C-40C1-BD03-D3DD19D71F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491"/>
          <a:stretch/>
        </p:blipFill>
        <p:spPr>
          <a:xfrm>
            <a:off x="6840495" y="2346328"/>
            <a:ext cx="2195999" cy="23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B752A4E6-BC0F-4597-B440-ECFAA56F2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 b="563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59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67CD5-FE0F-4F92-AF1E-05FBB997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7055380" cy="576064"/>
          </a:xfrm>
        </p:spPr>
        <p:txBody>
          <a:bodyPr/>
          <a:lstStyle/>
          <a:p>
            <a:r>
              <a:rPr lang="ru-RU" sz="1400" b="1" dirty="0"/>
              <a:t>Запись видео</a:t>
            </a:r>
            <a:endParaRPr lang="en-GB" sz="1400" b="1" dirty="0"/>
          </a:p>
        </p:txBody>
      </p:sp>
      <p:pic>
        <p:nvPicPr>
          <p:cNvPr id="5" name="про">
            <a:hlinkClick r:id="" action="ppaction://media"/>
            <a:extLst>
              <a:ext uri="{FF2B5EF4-FFF2-40B4-BE49-F238E27FC236}">
                <a16:creationId xmlns:a16="http://schemas.microsoft.com/office/drawing/2014/main" id="{DC9A6098-C14A-71A8-D2F8-7C99399C3A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476672"/>
            <a:ext cx="9145016" cy="5760640"/>
          </a:xfrm>
        </p:spPr>
      </p:pic>
    </p:spTree>
    <p:extLst>
      <p:ext uri="{BB962C8B-B14F-4D97-AF65-F5344CB8AC3E}">
        <p14:creationId xmlns:p14="http://schemas.microsoft.com/office/powerpoint/2010/main" val="35164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69963-8579-4FA3-B63D-F9AA7611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004" y="629266"/>
            <a:ext cx="3739102" cy="1469878"/>
          </a:xfrm>
        </p:spPr>
        <p:txBody>
          <a:bodyPr>
            <a:normAutofit/>
          </a:bodyPr>
          <a:lstStyle/>
          <a:p>
            <a:r>
              <a:rPr lang="ru-RU"/>
              <a:t>ПРОГРАММЫ</a:t>
            </a:r>
            <a:endParaRPr lang="en-GB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8737E9F0-632D-48CE-98A9-CB3366580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0888"/>
            <a:ext cx="2326571" cy="2952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38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1714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1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228080"/>
            <a:ext cx="745301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191" y="0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C3CCA-B1F2-46CE-B132-81DC4C8C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6" y="804672"/>
            <a:ext cx="2641019" cy="5248656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/>
              <a:t>команда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08F92-C9F4-4085-9618-19DA752BB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895" y="804671"/>
            <a:ext cx="4799948" cy="52486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Calibri" panose="020F0502020204030204" pitchFamily="34" charset="0"/>
              </a:rPr>
              <a:t>Амджед Ельсадиг</a:t>
            </a:r>
          </a:p>
          <a:p>
            <a:r>
              <a:rPr lang="ru-RU" sz="2800" i="0" dirty="0">
                <a:effectLst/>
                <a:latin typeface="Calibri" panose="020F0502020204030204" pitchFamily="34" charset="0"/>
              </a:rPr>
              <a:t>Москаев Никита </a:t>
            </a:r>
          </a:p>
          <a:p>
            <a:r>
              <a:rPr lang="ru-RU" sz="2800" i="0" dirty="0">
                <a:effectLst/>
                <a:latin typeface="Calibri" panose="020F0502020204030204" pitchFamily="34" charset="0"/>
              </a:rPr>
              <a:t>Ялымов Георгий </a:t>
            </a: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0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E5109-B6B3-22A5-1339-AC5825485F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r="10999" b="-1"/>
          <a:stretch/>
        </p:blipFill>
        <p:spPr>
          <a:xfrm>
            <a:off x="0" y="-759310"/>
            <a:ext cx="9143980" cy="685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16" y="1447801"/>
            <a:ext cx="6619243" cy="15786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7200" dirty="0"/>
              <a:t>цель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6216" y="3332835"/>
            <a:ext cx="6619243" cy="32992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457200">
              <a:buNone/>
            </a:pPr>
            <a:r>
              <a:rPr lang="ru-RU" sz="1600" b="1" cap="all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3D модель экогорода реалистичного отображения  и и привлечение внимания людей разного возраста к проектам , решающим экологические проблемы. И Популяризация идеи экологически чистых городов. </a:t>
            </a:r>
            <a:endParaRPr lang="en-US" sz="1600" b="1" cap="all" dirty="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761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6A59E-A931-4278-9F24-5E13CEE02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6"/>
            <a:ext cx="4641143" cy="162232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EBEBEB"/>
                </a:solidFill>
              </a:rPr>
              <a:t>наш проект поможет вам</a:t>
            </a:r>
            <a:endParaRPr lang="en-GB" dirty="0">
              <a:solidFill>
                <a:srgbClr val="EBEBE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37E4-FBFA-429B-A650-4A929C794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2438400"/>
            <a:ext cx="4641142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ru-RU" sz="1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Изучить особенности архитектур</a:t>
            </a:r>
          </a:p>
          <a:p>
            <a:pPr>
              <a:lnSpc>
                <a:spcPct val="90000"/>
              </a:lnSpc>
            </a:pPr>
            <a:endParaRPr lang="ru-RU" sz="1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ru-RU" sz="1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Наглядная демонсрация и реализации экологических идей на примере одного горда</a:t>
            </a:r>
            <a:r>
              <a:rPr lang="en-GB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A6DD6-0C7F-D804-0623-FB8440150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9" r="20624" b="2"/>
          <a:stretch/>
        </p:blipFill>
        <p:spPr>
          <a:xfrm>
            <a:off x="5421881" y="1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946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1714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1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228080"/>
            <a:ext cx="745301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191" y="0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82A4F-4427-4562-9DEB-F3D83A63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6" y="804672"/>
            <a:ext cx="2641019" cy="5248656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ИДЕЕ ПРОЕКТА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57394-6C8B-4BB1-A479-DEBF77326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895" y="804671"/>
            <a:ext cx="4799948" cy="5248657"/>
          </a:xfrm>
        </p:spPr>
        <p:txBody>
          <a:bodyPr anchor="ctr">
            <a:normAutofit/>
          </a:bodyPr>
          <a:lstStyle/>
          <a:p>
            <a:r>
              <a:rPr lang="ru-RU" dirty="0"/>
              <a:t>Мы хотим предложить создание 3d моделей экогорода, которая учитывает все современные тенденции в плане градостроительва такие как : экологичность , продвинутый общественный городской транспорт, удобство для пеших жителей и масштабное озеленение 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37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C6E2-230F-48BD-B674-5017192D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ПРОЕКТА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6A4E-8ED7-475F-A990-42E47219F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Предлагает продуманный вариант экосистемы города, который не несет вреда окружающей среде </a:t>
            </a:r>
            <a:r>
              <a:rPr lang="en-GB" dirty="0"/>
              <a:t>.</a:t>
            </a:r>
            <a:endParaRPr lang="ru-RU" dirty="0"/>
          </a:p>
          <a:p>
            <a:r>
              <a:rPr lang="ru-RU" dirty="0"/>
              <a:t>Возможность виртуального путешествия</a:t>
            </a:r>
            <a:r>
              <a:rPr lang="en-GB" dirty="0"/>
              <a:t>.</a:t>
            </a:r>
            <a:endParaRPr lang="ru-RU" dirty="0"/>
          </a:p>
          <a:p>
            <a:r>
              <a:rPr lang="ru-RU" dirty="0"/>
              <a:t>Визуализация экологических идей на примере одного города </a:t>
            </a:r>
            <a:r>
              <a:rPr lang="en-GB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30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B6FC-D95B-4130-B701-1C80B76A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ЦЕЛЕВАЯ АУДИТОРИЯ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105C1-A52B-4C97-B131-AB81796AD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Любой человек , желающий посомтреть с любого ракурса ту или иную улицу различных городов , а также прогуляться , может воспользоватьсянашим проектом</a:t>
            </a:r>
            <a:r>
              <a:rPr lang="en-GB" dirty="0"/>
              <a:t>.</a:t>
            </a:r>
            <a:endParaRPr lang="ru-RU" dirty="0"/>
          </a:p>
          <a:p>
            <a:r>
              <a:rPr lang="ru-RU" dirty="0"/>
              <a:t>Архитекторы и дизайнеры,работающие над проектами в бионическом стиле</a:t>
            </a:r>
            <a:r>
              <a:rPr lang="en-GB" dirty="0"/>
              <a:t>.</a:t>
            </a:r>
            <a:endParaRPr lang="ru-RU" dirty="0"/>
          </a:p>
          <a:p>
            <a:r>
              <a:rPr lang="ru-RU" dirty="0"/>
              <a:t>Люди , занимающиеся продвижением и разработкой экологических проектов</a:t>
            </a:r>
            <a:r>
              <a:rPr lang="en-GB" dirty="0"/>
              <a:t>.</a:t>
            </a:r>
            <a:endParaRPr lang="ru-RU" dirty="0"/>
          </a:p>
          <a:p>
            <a:r>
              <a:rPr lang="ru-RU" dirty="0"/>
              <a:t>Люди, которые толко знакомятся с идеей создания экологически чистых городов</a:t>
            </a:r>
            <a:r>
              <a:rPr lang="en-GB" dirty="0"/>
              <a:t>.</a:t>
            </a:r>
            <a:endParaRPr lang="ru-RU" dirty="0"/>
          </a:p>
          <a:p>
            <a:r>
              <a:rPr lang="ru-RU" dirty="0"/>
              <a:t>Компании застройщики</a:t>
            </a:r>
            <a:r>
              <a:rPr lang="en-GB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320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3B77-F90B-996B-1C78-555771DE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ПРОБЛЕМЫ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7157B-B21A-D061-E43B-06B25F5AF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Основными источниками экологических проблем 74% респондентов назвали промышленные предприятия.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100% участников социологического опроса считают, что экологические проблемы влияют отрицательно на состояние здоровья.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14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F29B-0180-5389-BFED-B9F3BC70C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ПОДХОДЫ К РЕШЕНИЮ ПРОБЛЕМЫ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35CB-C124-90A0-3D61-EB66D3BBD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Чтобы решить данную проблему, мы решили выделить следующие задачи: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Создать 3D модель с индивидуальным дизайном, которая отличается от наших аналогов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Применить новый способ взаимодействия между пользователем и устройством.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Добавить на моделе необходимые объекты для облегчения туризма по городу (места остановок, общепита, достопримечательностей и т. д)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Добавить описание достопримечательностей.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создали 3d моделей экогорода, которая учитывает все современные тенденции в плане градостроительва такие как : экологичность , продвинутый общественный городской транспорт, удобство для пеших жителей и масштабное озеленение 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Предложены самые разнообразные решения экологических проблем.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13 % -озеленением города,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37% контроль потребления электроэнергии и воды ,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11 % не мусорить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10% участие в экологических акциях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56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E135DB-88D5-4325-96B2-0D0009C27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7" r="1" b="1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1115741-F178-4A7D-AAB4-56C1EA64E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r="-1" b="11924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Content Placeholder 4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FC23570E-87E9-4B96-972C-79F6840F1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r="4" b="2015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A1353D-2C1A-411F-862A-0B3509843E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 r="2" b="21020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092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483</TotalTime>
  <Words>357</Words>
  <Application>Microsoft Office PowerPoint</Application>
  <PresentationFormat>On-screen Show (4:3)</PresentationFormat>
  <Paragraphs>44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Symbol</vt:lpstr>
      <vt:lpstr>Times New Roman</vt:lpstr>
      <vt:lpstr>Wingdings 3</vt:lpstr>
      <vt:lpstr>Ion</vt:lpstr>
      <vt:lpstr>Экогород</vt:lpstr>
      <vt:lpstr>цель</vt:lpstr>
      <vt:lpstr>наш проект поможет вам</vt:lpstr>
      <vt:lpstr>ИДЕЕ ПРОЕКТА</vt:lpstr>
      <vt:lpstr>ФУНКЦИИ ПРОЕКТА</vt:lpstr>
      <vt:lpstr>ЦЕЛЕВАЯ АУДИТОРИЯ</vt:lpstr>
      <vt:lpstr>ПРОБЛЕМЫ</vt:lpstr>
      <vt:lpstr>ПОДХОДЫ К РЕШЕНИЮ ПРОБЛЕМЫ</vt:lpstr>
      <vt:lpstr>PowerPoint Presentation</vt:lpstr>
      <vt:lpstr>PowerPoint Presentation</vt:lpstr>
      <vt:lpstr>PowerPoint Presentation</vt:lpstr>
      <vt:lpstr>Запись видео</vt:lpstr>
      <vt:lpstr>ПРОГРАММЫ</vt:lpstr>
      <vt:lpstr>команда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Экогород</dc:title>
  <dc:creator>Amjed Elsadig</dc:creator>
  <cp:lastModifiedBy>Amjed Elsadig</cp:lastModifiedBy>
  <cp:revision>9</cp:revision>
  <dcterms:created xsi:type="dcterms:W3CDTF">2022-05-19T03:06:47Z</dcterms:created>
  <dcterms:modified xsi:type="dcterms:W3CDTF">2022-06-17T23:15:56Z</dcterms:modified>
</cp:coreProperties>
</file>