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CB2"/>
    <a:srgbClr val="222F3F"/>
    <a:srgbClr val="1921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26F1-029D-4E88-8857-82A038759C32}" type="datetimeFigureOut">
              <a:rPr lang="ru-RU" smtClean="0"/>
              <a:t>17.01.2019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9FC4-7282-4BB0-9D2C-29EC7B98D07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A7ACB2"/>
                </a:solidFill>
                <a:latin typeface="Amsterdam" pitchFamily="2" charset="0"/>
              </a:rPr>
              <a:t>Проект «</a:t>
            </a:r>
            <a:r>
              <a:rPr lang="en-US" sz="7200" b="1" dirty="0" smtClean="0">
                <a:solidFill>
                  <a:srgbClr val="A7ACB2"/>
                </a:solidFill>
                <a:latin typeface="Amsterdam" pitchFamily="2" charset="0"/>
              </a:rPr>
              <a:t>UrFUCoin</a:t>
            </a:r>
            <a:r>
              <a:rPr lang="ru-RU" sz="7200" b="1" dirty="0" smtClean="0">
                <a:solidFill>
                  <a:srgbClr val="A7ACB2"/>
                </a:solidFill>
                <a:latin typeface="Amsterdam" pitchFamily="2" charset="0"/>
              </a:rPr>
              <a:t>»</a:t>
            </a:r>
            <a:endParaRPr lang="ru-RU" sz="7200" b="1" dirty="0">
              <a:solidFill>
                <a:srgbClr val="A7ACB2"/>
              </a:solidFill>
              <a:latin typeface="Amsterdam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429132"/>
            <a:ext cx="6400800" cy="207170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Подготовили студенты РИ-180001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Башлыков Дмитрий</a:t>
            </a:r>
          </a:p>
          <a:p>
            <a:pPr algn="r"/>
            <a:r>
              <a:rPr lang="ru-RU" dirty="0" smtClean="0"/>
              <a:t>Кадочникова Марина</a:t>
            </a:r>
          </a:p>
          <a:p>
            <a:pPr algn="r"/>
            <a:r>
              <a:rPr lang="ru-RU" dirty="0" smtClean="0"/>
              <a:t>Соловьев Иван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29422" y="0"/>
            <a:ext cx="2214578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000496" y="1214423"/>
            <a:ext cx="4937139" cy="492922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en-US" sz="2400" dirty="0" smtClean="0">
                <a:solidFill>
                  <a:srgbClr val="A7ACB2"/>
                </a:solidFill>
                <a:latin typeface="Amsterdam" pitchFamily="2" charset="0"/>
              </a:rPr>
              <a:t>UrFUCoin-</a:t>
            </a: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 сервис, улучшающий коммуникацию между университетом и студентами в сфере внеучебной деятельности.</a:t>
            </a:r>
          </a:p>
          <a:p>
            <a:endParaRPr lang="ru-RU" sz="2400" dirty="0">
              <a:solidFill>
                <a:srgbClr val="A7ACB2"/>
              </a:solidFill>
              <a:latin typeface="Amsterdam" pitchFamily="2" charset="0"/>
            </a:endParaRPr>
          </a:p>
          <a:p>
            <a:pPr algn="ctr"/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  Основные принципы </a:t>
            </a:r>
            <a:r>
              <a:rPr lang="en-US" sz="2400" dirty="0" smtClean="0">
                <a:solidFill>
                  <a:srgbClr val="A7ACB2"/>
                </a:solidFill>
                <a:latin typeface="Amsterdam" pitchFamily="2" charset="0"/>
              </a:rPr>
              <a:t>UrFUCoin:</a:t>
            </a:r>
            <a:endParaRPr lang="ru-RU" sz="2400" dirty="0" smtClean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П</a:t>
            </a: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ростота</a:t>
            </a:r>
            <a:r>
              <a:rPr lang="en-US" sz="2400" dirty="0" smtClean="0">
                <a:solidFill>
                  <a:srgbClr val="A7ACB2"/>
                </a:solidFill>
                <a:latin typeface="Amsterdam" pitchFamily="2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  Актуальность</a:t>
            </a:r>
            <a:r>
              <a:rPr lang="en-US" sz="2400" dirty="0" smtClean="0">
                <a:solidFill>
                  <a:srgbClr val="A7ACB2"/>
                </a:solidFill>
                <a:latin typeface="Amsterdam" pitchFamily="2" charset="0"/>
              </a:rPr>
              <a:t>;</a:t>
            </a:r>
            <a:endParaRPr lang="ru-RU" sz="2400" dirty="0" smtClean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7ACB2"/>
                </a:solidFill>
                <a:latin typeface="Amsterdam" pitchFamily="2" charset="0"/>
              </a:rPr>
              <a:t>  Доступность.</a:t>
            </a:r>
            <a:endParaRPr lang="ru-RU" sz="2400" dirty="0">
              <a:solidFill>
                <a:srgbClr val="A7ACB2"/>
              </a:solidFill>
              <a:latin typeface="Amsterdam" pitchFamily="2" charset="0"/>
            </a:endParaRPr>
          </a:p>
        </p:txBody>
      </p:sp>
      <p:pic>
        <p:nvPicPr>
          <p:cNvPr id="9" name="Содержимое 8" descr="Screenshot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71480"/>
            <a:ext cx="2882154" cy="58531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Минусы действующей системы</a:t>
            </a:r>
            <a:endParaRPr lang="ru-RU" dirty="0">
              <a:solidFill>
                <a:srgbClr val="A7ACB2"/>
              </a:solidFill>
              <a:latin typeface="Amsterdam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«Раздробленность»  информации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Устаревший «Рейтинг внеучебной деятельности»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Отсутствие стимула у студентов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Малый охват аудитории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7ACB2"/>
                </a:solidFill>
              </a:rPr>
              <a:t>В чем смысл </a:t>
            </a:r>
            <a:r>
              <a:rPr lang="en-US" dirty="0" smtClean="0">
                <a:solidFill>
                  <a:srgbClr val="A7ACB2"/>
                </a:solidFill>
              </a:rPr>
              <a:t>UrFUCoin</a:t>
            </a:r>
            <a:r>
              <a:rPr lang="ru-RU" dirty="0" smtClean="0">
                <a:solidFill>
                  <a:srgbClr val="A7ACB2"/>
                </a:solidFill>
              </a:rPr>
              <a:t>?</a:t>
            </a:r>
            <a:endParaRPr lang="ru-RU" dirty="0">
              <a:solidFill>
                <a:srgbClr val="A7ACB2"/>
              </a:solidFill>
            </a:endParaRPr>
          </a:p>
        </p:txBody>
      </p:sp>
      <p:pic>
        <p:nvPicPr>
          <p:cNvPr id="4" name="Содержимое 3" descr="Screenshot_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7168" y="1285860"/>
            <a:ext cx="2646832" cy="5286412"/>
          </a:xfrm>
        </p:spPr>
      </p:pic>
      <p:pic>
        <p:nvPicPr>
          <p:cNvPr id="5" name="Рисунок 4" descr="Screenshot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5860"/>
            <a:ext cx="2690084" cy="52864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6050" y="2000240"/>
            <a:ext cx="357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7ACB2"/>
                </a:solidFill>
                <a:latin typeface="Amsterdam" pitchFamily="2" charset="0"/>
              </a:rPr>
              <a:t>UrFUCoin</a:t>
            </a: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ru-RU" sz="2000" dirty="0">
                <a:solidFill>
                  <a:srgbClr val="A7ACB2"/>
                </a:solidFill>
                <a:latin typeface="Amsterdam" pitchFamily="2" charset="0"/>
              </a:rPr>
              <a:t> </a:t>
            </a: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содержит информацию о всех мероприятиях, проводимых университетом или отдельным институтом.</a:t>
            </a:r>
          </a:p>
          <a:p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  <a:p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Участие в них поощряется аналогом реальной валюты, которую студент всегда может потратить с пользой для себя. </a:t>
            </a: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Что </a:t>
            </a:r>
            <a:r>
              <a:rPr lang="en-US" dirty="0" smtClean="0">
                <a:solidFill>
                  <a:srgbClr val="A7ACB2"/>
                </a:solidFill>
                <a:latin typeface="Amsterdam" pitchFamily="2" charset="0"/>
              </a:rPr>
              <a:t>UrFUCoin</a:t>
            </a: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 даст студенту?</a:t>
            </a:r>
            <a:endParaRPr lang="ru-RU" dirty="0">
              <a:solidFill>
                <a:srgbClr val="A7ACB2"/>
              </a:solidFill>
              <a:latin typeface="Amsterdam" pitchFamily="2" charset="0"/>
            </a:endParaRPr>
          </a:p>
        </p:txBody>
      </p:sp>
      <p:pic>
        <p:nvPicPr>
          <p:cNvPr id="8" name="Содержимое 7" descr="Screenshot_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2643206" cy="5153201"/>
          </a:xfrm>
        </p:spPr>
      </p:pic>
      <p:sp>
        <p:nvSpPr>
          <p:cNvPr id="9" name="TextBox 8"/>
          <p:cNvSpPr txBox="1"/>
          <p:nvPr/>
        </p:nvSpPr>
        <p:spPr>
          <a:xfrm>
            <a:off x="3857620" y="1643050"/>
            <a:ext cx="38576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Своевременное оповещение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Заинтересованность в мероприятиях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Больше возможностей для самореализации в стенах Уральского Федерального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Осознание собственной важности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A7ACB2"/>
                </a:solidFill>
                <a:latin typeface="Amsterdam" pitchFamily="2" charset="0"/>
              </a:rPr>
              <a:t>Различные «плюшки», украшающие студенческую жизнь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A7ACB2"/>
              </a:solidFill>
              <a:latin typeface="Amsterdam" pitchFamily="2" charset="0"/>
            </a:endParaRPr>
          </a:p>
          <a:p>
            <a:endParaRPr lang="ru-RU" dirty="0" smtClean="0">
              <a:solidFill>
                <a:srgbClr val="A7ACB2"/>
              </a:solidFill>
              <a:latin typeface="Amsterdam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A7ACB2"/>
                </a:solidFill>
                <a:latin typeface="Amsterdam" pitchFamily="2" charset="0"/>
              </a:rPr>
              <a:t>Что </a:t>
            </a:r>
            <a:r>
              <a:rPr lang="en-US" sz="3600" dirty="0" smtClean="0">
                <a:solidFill>
                  <a:srgbClr val="A7ACB2"/>
                </a:solidFill>
                <a:latin typeface="Amsterdam" pitchFamily="2" charset="0"/>
              </a:rPr>
              <a:t>UrFUCoin</a:t>
            </a:r>
            <a:r>
              <a:rPr lang="ru-RU" sz="3600" dirty="0" smtClean="0">
                <a:solidFill>
                  <a:srgbClr val="A7ACB2"/>
                </a:solidFill>
                <a:latin typeface="Amsterdam" pitchFamily="2" charset="0"/>
              </a:rPr>
              <a:t> даст университету?</a:t>
            </a:r>
            <a:endParaRPr lang="ru-RU" sz="3600" dirty="0"/>
          </a:p>
        </p:txBody>
      </p:sp>
      <p:pic>
        <p:nvPicPr>
          <p:cNvPr id="4" name="Содержимое 3" descr="Screenshot_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2928926" cy="5533254"/>
          </a:xfrm>
        </p:spPr>
      </p:pic>
      <p:sp>
        <p:nvSpPr>
          <p:cNvPr id="5" name="TextBox 4"/>
          <p:cNvSpPr txBox="1"/>
          <p:nvPr/>
        </p:nvSpPr>
        <p:spPr>
          <a:xfrm>
            <a:off x="3643306" y="1571612"/>
            <a:ext cx="49291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Увеличение количества активных студентов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Укрепление авторитета в глазах учащихся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Новый уровень отношений с партнерами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Объединение всех специальных предложений для студентов в одном месте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A7ACB2"/>
                </a:solidFill>
                <a:latin typeface="Amsterdam" pitchFamily="2" charset="0"/>
              </a:rPr>
              <a:t>Увеличение интереса среди абитуриентов</a:t>
            </a:r>
            <a:endParaRPr lang="ru-RU" sz="2000" dirty="0">
              <a:solidFill>
                <a:srgbClr val="A7ACB2"/>
              </a:solidFill>
              <a:latin typeface="Amsterdam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71744"/>
            <a:ext cx="9144000" cy="185738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A7ACB2"/>
                </a:solidFill>
                <a:latin typeface="Amsterdam" pitchFamily="2" charset="0"/>
              </a:rPr>
              <a:t>А теперь давайте взглянем на сам </a:t>
            </a:r>
            <a:r>
              <a:rPr lang="en-US" sz="4800" dirty="0" smtClean="0">
                <a:solidFill>
                  <a:srgbClr val="A7ACB2"/>
                </a:solidFill>
                <a:latin typeface="Amsterdam" pitchFamily="2" charset="0"/>
              </a:rPr>
              <a:t>UrFUCoin!</a:t>
            </a:r>
            <a:endParaRPr lang="ru-RU" sz="4800" dirty="0">
              <a:solidFill>
                <a:srgbClr val="A7ACB2"/>
              </a:solidFill>
              <a:latin typeface="Amsterdam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40004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166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«UrFUCoin»</vt:lpstr>
      <vt:lpstr>Слайд 2</vt:lpstr>
      <vt:lpstr>Минусы действующей системы</vt:lpstr>
      <vt:lpstr>В чем смысл UrFUCoin?</vt:lpstr>
      <vt:lpstr>Что UrFUCoin даст студенту?</vt:lpstr>
      <vt:lpstr>Что UrFUCoin даст университету?</vt:lpstr>
      <vt:lpstr>А теперь давайте взглянем на сам UrFUCoin!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«UrFUCoin»</dc:title>
  <dc:creator>Bash</dc:creator>
  <cp:lastModifiedBy>Bash</cp:lastModifiedBy>
  <cp:revision>8</cp:revision>
  <dcterms:created xsi:type="dcterms:W3CDTF">2019-01-17T13:08:54Z</dcterms:created>
  <dcterms:modified xsi:type="dcterms:W3CDTF">2019-01-17T14:11:26Z</dcterms:modified>
</cp:coreProperties>
</file>