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3" r:id="rId5"/>
    <p:sldId id="258" r:id="rId6"/>
    <p:sldId id="257" r:id="rId7"/>
    <p:sldId id="264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36" y="102"/>
      </p:cViewPr>
      <p:guideLst>
        <p:guide orient="horz" pos="2160"/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2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7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207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2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4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3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11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4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8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0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2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1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4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DC3DBC1-6766-4790-B5E8-0B3EEBFE354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EB05525-91B1-4EEB-ACA8-14A55316A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94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4953" y="1787510"/>
            <a:ext cx="7342093" cy="164149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Образовательная игра</a:t>
            </a:r>
            <a:b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Изучение географии</a:t>
            </a:r>
            <a:endParaRPr lang="ru-RU" sz="5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00047" y="3587750"/>
            <a:ext cx="5091953" cy="19722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Александр </a:t>
            </a:r>
            <a:r>
              <a:rPr lang="ru-RU" sz="2800" dirty="0" err="1" smtClean="0">
                <a:solidFill>
                  <a:schemeClr val="bg1"/>
                </a:solidFill>
              </a:rPr>
              <a:t>Зигашин</a:t>
            </a:r>
            <a:r>
              <a:rPr lang="ru-RU" sz="2800" dirty="0" smtClean="0">
                <a:solidFill>
                  <a:schemeClr val="bg1"/>
                </a:solidFill>
              </a:rPr>
              <a:t>(Ри-190017) Маврин Вячеслав(РИ-19001)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Антон Петров(РИ-190001)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Ахмедова Лейла(РИ-190004)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899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1" y="325250"/>
            <a:ext cx="1981200" cy="151699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План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70" y="500062"/>
            <a:ext cx="4919730" cy="5676901"/>
          </a:xfrm>
        </p:spPr>
        <p:txBody>
          <a:bodyPr/>
          <a:lstStyle/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Дать знания в области географии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Сделать приложение для людей всех возрастов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92D050"/>
                </a:solidFill>
              </a:rPr>
              <a:t>Сделать удобный  интерфейс и интересный контент</a:t>
            </a:r>
          </a:p>
          <a:p>
            <a:pPr marL="0" indent="0">
              <a:buNone/>
            </a:pPr>
            <a:endParaRPr lang="ru-RU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7371" y="4141693"/>
            <a:ext cx="3160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806" y="436842"/>
            <a:ext cx="3330388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Проблема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6" y="1762405"/>
            <a:ext cx="7402260" cy="4483213"/>
          </a:xfrm>
        </p:spPr>
      </p:pic>
    </p:spTree>
    <p:extLst>
      <p:ext uri="{BB962C8B-B14F-4D97-AF65-F5344CB8AC3E}">
        <p14:creationId xmlns:p14="http://schemas.microsoft.com/office/powerpoint/2010/main" val="10758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623" y="500062"/>
            <a:ext cx="4558553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Цель проекта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07" y="1825625"/>
            <a:ext cx="7621386" cy="4190682"/>
          </a:xfrm>
        </p:spPr>
      </p:pic>
    </p:spTree>
    <p:extLst>
      <p:ext uri="{BB962C8B-B14F-4D97-AF65-F5344CB8AC3E}">
        <p14:creationId xmlns:p14="http://schemas.microsoft.com/office/powerpoint/2010/main" val="17577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5994" y="405467"/>
            <a:ext cx="3680012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Аудитория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4565"/>
            <a:ext cx="6096000" cy="43513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4565"/>
            <a:ext cx="60960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29" y="351677"/>
            <a:ext cx="5374341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Концепт проекта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677240"/>
            <a:ext cx="8001000" cy="4034118"/>
          </a:xfrm>
        </p:spPr>
      </p:pic>
    </p:spTree>
    <p:extLst>
      <p:ext uri="{BB962C8B-B14F-4D97-AF65-F5344CB8AC3E}">
        <p14:creationId xmlns:p14="http://schemas.microsoft.com/office/powerpoint/2010/main" val="28219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1186" y="152332"/>
            <a:ext cx="5369417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Задача проекта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90" y="1477895"/>
            <a:ext cx="7547019" cy="4510781"/>
          </a:xfrm>
        </p:spPr>
      </p:pic>
    </p:spTree>
    <p:extLst>
      <p:ext uri="{BB962C8B-B14F-4D97-AF65-F5344CB8AC3E}">
        <p14:creationId xmlns:p14="http://schemas.microsoft.com/office/powerpoint/2010/main" val="40329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8553" y="365124"/>
            <a:ext cx="3074894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Контент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59" y="1690687"/>
            <a:ext cx="6845106" cy="4563119"/>
          </a:xfrm>
        </p:spPr>
      </p:pic>
    </p:spTree>
    <p:extLst>
      <p:ext uri="{BB962C8B-B14F-4D97-AF65-F5344CB8AC3E}">
        <p14:creationId xmlns:p14="http://schemas.microsoft.com/office/powerpoint/2010/main" val="19214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7359" y="607305"/>
            <a:ext cx="3997281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Конкуренты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13564" r="31264" b="12965"/>
          <a:stretch/>
        </p:blipFill>
        <p:spPr>
          <a:xfrm>
            <a:off x="1775389" y="2080785"/>
            <a:ext cx="2897748" cy="269643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0" t="15376" r="32129" b="14679"/>
          <a:stretch/>
        </p:blipFill>
        <p:spPr>
          <a:xfrm>
            <a:off x="7186412" y="2080785"/>
            <a:ext cx="2756079" cy="262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712" y="365124"/>
            <a:ext cx="4298576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Инструменты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4" y="1936673"/>
            <a:ext cx="3357735" cy="29846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83" y="1936672"/>
            <a:ext cx="3183252" cy="29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250</TotalTime>
  <Words>47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Corbel</vt:lpstr>
      <vt:lpstr>Глубина</vt:lpstr>
      <vt:lpstr>Образовательная игра  Изучение географии</vt:lpstr>
      <vt:lpstr>Проблема</vt:lpstr>
      <vt:lpstr>Цель проекта</vt:lpstr>
      <vt:lpstr>Аудитория</vt:lpstr>
      <vt:lpstr>Концепт проекта</vt:lpstr>
      <vt:lpstr>Задача проекта</vt:lpstr>
      <vt:lpstr>Контент</vt:lpstr>
      <vt:lpstr>Конкуренты</vt:lpstr>
      <vt:lpstr>Инструменты</vt:lpstr>
      <vt:lpstr>План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2019-12-21T15:38:44Z</dcterms:created>
  <dcterms:modified xsi:type="dcterms:W3CDTF">2019-12-23T18:45:40Z</dcterms:modified>
</cp:coreProperties>
</file>