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23" r:id="rId1"/>
  </p:sldMasterIdLst>
  <p:notesMasterIdLst>
    <p:notesMasterId r:id="rId12"/>
  </p:notes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7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1A2"/>
    <a:srgbClr val="2075AB"/>
    <a:srgbClr val="6699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" y="2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385E1E-00B2-4629-B896-88C747720166}" type="doc">
      <dgm:prSet loTypeId="urn:microsoft.com/office/officeart/2005/8/layout/vList3" loCatId="picture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4DA562AF-45AF-4371-9393-3FC2646542F1}">
      <dgm:prSet phldrT="[Текст]"/>
      <dgm:spPr/>
      <dgm:t>
        <a:bodyPr/>
        <a:lstStyle/>
        <a:p>
          <a:r>
            <a:rPr lang="en-US" dirty="0"/>
            <a:t>Raspberry Pi 3</a:t>
          </a:r>
          <a:endParaRPr lang="ru-RU" dirty="0"/>
        </a:p>
      </dgm:t>
    </dgm:pt>
    <dgm:pt modelId="{C94BE6C5-4AE0-4C22-8CB3-2797C550F427}" type="parTrans" cxnId="{71AE1680-B920-43BE-9DAF-96F7AF18F924}">
      <dgm:prSet/>
      <dgm:spPr/>
      <dgm:t>
        <a:bodyPr/>
        <a:lstStyle/>
        <a:p>
          <a:endParaRPr lang="ru-RU"/>
        </a:p>
      </dgm:t>
    </dgm:pt>
    <dgm:pt modelId="{F5EF7FA9-EB96-4AE5-9E5E-C24BBB840685}" type="sibTrans" cxnId="{71AE1680-B920-43BE-9DAF-96F7AF18F924}">
      <dgm:prSet/>
      <dgm:spPr/>
      <dgm:t>
        <a:bodyPr/>
        <a:lstStyle/>
        <a:p>
          <a:endParaRPr lang="ru-RU"/>
        </a:p>
      </dgm:t>
    </dgm:pt>
    <dgm:pt modelId="{6F549C5C-8CA7-4BB0-972A-A2EBEDADAD64}">
      <dgm:prSet phldrT="[Текст]"/>
      <dgm:spPr/>
      <dgm:t>
        <a:bodyPr/>
        <a:lstStyle/>
        <a:p>
          <a:r>
            <a:rPr lang="ru-RU" dirty="0"/>
            <a:t>Веб-камеры</a:t>
          </a:r>
        </a:p>
      </dgm:t>
    </dgm:pt>
    <dgm:pt modelId="{77F68773-08CA-4187-9562-3C245BDBD1D5}" type="parTrans" cxnId="{9D9009E6-571B-4BA0-A779-8B4A7664EBC1}">
      <dgm:prSet/>
      <dgm:spPr/>
      <dgm:t>
        <a:bodyPr/>
        <a:lstStyle/>
        <a:p>
          <a:endParaRPr lang="ru-RU"/>
        </a:p>
      </dgm:t>
    </dgm:pt>
    <dgm:pt modelId="{28F4AF0D-FE1C-4A45-B73B-E0D01BB4AF24}" type="sibTrans" cxnId="{9D9009E6-571B-4BA0-A779-8B4A7664EBC1}">
      <dgm:prSet/>
      <dgm:spPr/>
      <dgm:t>
        <a:bodyPr/>
        <a:lstStyle/>
        <a:p>
          <a:endParaRPr lang="ru-RU"/>
        </a:p>
      </dgm:t>
    </dgm:pt>
    <dgm:pt modelId="{E8DDD5B9-675F-4D24-9DFD-988183EF395B}">
      <dgm:prSet phldrT="[Текст]"/>
      <dgm:spPr/>
      <dgm:t>
        <a:bodyPr/>
        <a:lstStyle/>
        <a:p>
          <a:r>
            <a:rPr lang="ru-RU" dirty="0"/>
            <a:t>Аккумулятор</a:t>
          </a:r>
        </a:p>
      </dgm:t>
    </dgm:pt>
    <dgm:pt modelId="{3CCCC3EC-AA55-439A-A094-623BD40FD58D}" type="parTrans" cxnId="{98C385EB-7200-440E-AC7E-CD1DAF90CD7A}">
      <dgm:prSet/>
      <dgm:spPr/>
      <dgm:t>
        <a:bodyPr/>
        <a:lstStyle/>
        <a:p>
          <a:endParaRPr lang="ru-RU"/>
        </a:p>
      </dgm:t>
    </dgm:pt>
    <dgm:pt modelId="{2545F6CB-F8C6-498B-BDEF-4CB5A26A9C7E}" type="sibTrans" cxnId="{98C385EB-7200-440E-AC7E-CD1DAF90CD7A}">
      <dgm:prSet/>
      <dgm:spPr/>
      <dgm:t>
        <a:bodyPr/>
        <a:lstStyle/>
        <a:p>
          <a:endParaRPr lang="ru-RU"/>
        </a:p>
      </dgm:t>
    </dgm:pt>
    <dgm:pt modelId="{89BCC29C-1F65-445E-A8F4-773C7ADDEBF6}">
      <dgm:prSet phldrT="[Текст]"/>
      <dgm:spPr/>
      <dgm:t>
        <a:bodyPr/>
        <a:lstStyle/>
        <a:p>
          <a:r>
            <a:rPr lang="ru-RU" dirty="0"/>
            <a:t>Замок</a:t>
          </a:r>
        </a:p>
      </dgm:t>
    </dgm:pt>
    <dgm:pt modelId="{266B61AC-7AC8-4918-B2E6-F1F7D954BA3B}" type="sibTrans" cxnId="{D23DFAB1-B9F3-438C-995E-013CC2C403F0}">
      <dgm:prSet/>
      <dgm:spPr/>
      <dgm:t>
        <a:bodyPr/>
        <a:lstStyle/>
        <a:p>
          <a:endParaRPr lang="ru-RU"/>
        </a:p>
      </dgm:t>
    </dgm:pt>
    <dgm:pt modelId="{9A9304A2-ECCD-4E2B-B65F-A7868231ED2E}" type="parTrans" cxnId="{D23DFAB1-B9F3-438C-995E-013CC2C403F0}">
      <dgm:prSet/>
      <dgm:spPr/>
      <dgm:t>
        <a:bodyPr/>
        <a:lstStyle/>
        <a:p>
          <a:endParaRPr lang="ru-RU"/>
        </a:p>
      </dgm:t>
    </dgm:pt>
    <dgm:pt modelId="{AAD89329-9499-4A54-B595-F40DA073CE58}" type="pres">
      <dgm:prSet presAssocID="{5F385E1E-00B2-4629-B896-88C747720166}" presName="linearFlow" presStyleCnt="0">
        <dgm:presLayoutVars>
          <dgm:dir/>
          <dgm:resizeHandles val="exact"/>
        </dgm:presLayoutVars>
      </dgm:prSet>
      <dgm:spPr/>
    </dgm:pt>
    <dgm:pt modelId="{44841E6D-012B-4CA6-8141-544D183F88FE}" type="pres">
      <dgm:prSet presAssocID="{4DA562AF-45AF-4371-9393-3FC2646542F1}" presName="composite" presStyleCnt="0"/>
      <dgm:spPr/>
    </dgm:pt>
    <dgm:pt modelId="{81F05D95-AE86-4D55-A9F1-63B6A0A90D2B}" type="pres">
      <dgm:prSet presAssocID="{4DA562AF-45AF-4371-9393-3FC2646542F1}" presName="imgShp" presStyleLbl="fgImgPlace1" presStyleIdx="0" presStyleCnt="4"/>
      <dgm:spPr>
        <a:blipFill>
          <a:blip xmlns:r="http://schemas.openxmlformats.org/officeDocument/2006/relationships" r:embed="rId1"/>
          <a:srcRect/>
          <a:stretch>
            <a:fillRect l="-1000" r="-1000"/>
          </a:stretch>
        </a:blipFill>
      </dgm:spPr>
    </dgm:pt>
    <dgm:pt modelId="{749A2894-F5FD-4123-BD8E-F25F5A075117}" type="pres">
      <dgm:prSet presAssocID="{4DA562AF-45AF-4371-9393-3FC2646542F1}" presName="txShp" presStyleLbl="node1" presStyleIdx="0" presStyleCnt="4">
        <dgm:presLayoutVars>
          <dgm:bulletEnabled val="1"/>
        </dgm:presLayoutVars>
      </dgm:prSet>
      <dgm:spPr/>
    </dgm:pt>
    <dgm:pt modelId="{28E6E8F5-354F-48A5-A6CB-F4D38173E2C8}" type="pres">
      <dgm:prSet presAssocID="{F5EF7FA9-EB96-4AE5-9E5E-C24BBB840685}" presName="spacing" presStyleCnt="0"/>
      <dgm:spPr/>
    </dgm:pt>
    <dgm:pt modelId="{C1237D4F-7EAF-45CC-8200-34F1B630F7D7}" type="pres">
      <dgm:prSet presAssocID="{89BCC29C-1F65-445E-A8F4-773C7ADDEBF6}" presName="composite" presStyleCnt="0"/>
      <dgm:spPr/>
    </dgm:pt>
    <dgm:pt modelId="{53000F1B-E410-4C11-9092-1E3084EA4B9C}" type="pres">
      <dgm:prSet presAssocID="{89BCC29C-1F65-445E-A8F4-773C7ADDEBF6}" presName="imgShp" presStyleLbl="fgImgPlace1" presStyleIdx="1" presStyleCnt="4"/>
      <dgm:spPr>
        <a:blipFill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3F9646D9-B3BA-47E1-A350-B142BFC6609F}" type="pres">
      <dgm:prSet presAssocID="{89BCC29C-1F65-445E-A8F4-773C7ADDEBF6}" presName="txShp" presStyleLbl="node1" presStyleIdx="1" presStyleCnt="4">
        <dgm:presLayoutVars>
          <dgm:bulletEnabled val="1"/>
        </dgm:presLayoutVars>
      </dgm:prSet>
      <dgm:spPr/>
    </dgm:pt>
    <dgm:pt modelId="{6A9B80A6-18C9-48CF-9F0D-2D8E3B2D5213}" type="pres">
      <dgm:prSet presAssocID="{266B61AC-7AC8-4918-B2E6-F1F7D954BA3B}" presName="spacing" presStyleCnt="0"/>
      <dgm:spPr/>
    </dgm:pt>
    <dgm:pt modelId="{957D2F12-D6D8-482E-9949-2E3230EEBB91}" type="pres">
      <dgm:prSet presAssocID="{6F549C5C-8CA7-4BB0-972A-A2EBEDADAD64}" presName="composite" presStyleCnt="0"/>
      <dgm:spPr/>
    </dgm:pt>
    <dgm:pt modelId="{467938DF-561F-428B-95E4-86A204C01045}" type="pres">
      <dgm:prSet presAssocID="{6F549C5C-8CA7-4BB0-972A-A2EBEDADAD64}" presName="imgShp" presStyleLbl="fgImgPlace1" presStyleIdx="2" presStyleCnt="4"/>
      <dgm:spPr>
        <a:blipFill>
          <a:blip xmlns:r="http://schemas.openxmlformats.org/officeDocument/2006/relationships" r:embed="rId3"/>
          <a:srcRect/>
          <a:stretch>
            <a:fillRect/>
          </a:stretch>
        </a:blipFill>
      </dgm:spPr>
    </dgm:pt>
    <dgm:pt modelId="{6553871E-A2F6-418B-8BB2-201B441F9F5E}" type="pres">
      <dgm:prSet presAssocID="{6F549C5C-8CA7-4BB0-972A-A2EBEDADAD64}" presName="txShp" presStyleLbl="node1" presStyleIdx="2" presStyleCnt="4">
        <dgm:presLayoutVars>
          <dgm:bulletEnabled val="1"/>
        </dgm:presLayoutVars>
      </dgm:prSet>
      <dgm:spPr/>
    </dgm:pt>
    <dgm:pt modelId="{7E600375-A4FE-482C-87D7-C3008A667293}" type="pres">
      <dgm:prSet presAssocID="{28F4AF0D-FE1C-4A45-B73B-E0D01BB4AF24}" presName="spacing" presStyleCnt="0"/>
      <dgm:spPr/>
    </dgm:pt>
    <dgm:pt modelId="{399282A5-1B0F-4DD6-84E9-301FCC88F6FA}" type="pres">
      <dgm:prSet presAssocID="{E8DDD5B9-675F-4D24-9DFD-988183EF395B}" presName="composite" presStyleCnt="0"/>
      <dgm:spPr/>
    </dgm:pt>
    <dgm:pt modelId="{29F4F05D-BAF3-49E1-AF45-09535F497494}" type="pres">
      <dgm:prSet presAssocID="{E8DDD5B9-675F-4D24-9DFD-988183EF395B}" presName="imgShp" presStyleLbl="fgImgPlace1" presStyleIdx="3" presStyleCnt="4"/>
      <dgm:spPr>
        <a:blipFill>
          <a:blip xmlns:r="http://schemas.openxmlformats.org/officeDocument/2006/relationships"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</dgm:spPr>
    </dgm:pt>
    <dgm:pt modelId="{FE2F5B18-D418-4DF4-8C6D-137B22F0A5BF}" type="pres">
      <dgm:prSet presAssocID="{E8DDD5B9-675F-4D24-9DFD-988183EF395B}" presName="txShp" presStyleLbl="node1" presStyleIdx="3" presStyleCnt="4">
        <dgm:presLayoutVars>
          <dgm:bulletEnabled val="1"/>
        </dgm:presLayoutVars>
      </dgm:prSet>
      <dgm:spPr/>
    </dgm:pt>
  </dgm:ptLst>
  <dgm:cxnLst>
    <dgm:cxn modelId="{3E1AE61C-ED7A-481D-A6AB-4A75C7548AC2}" type="presOf" srcId="{89BCC29C-1F65-445E-A8F4-773C7ADDEBF6}" destId="{3F9646D9-B3BA-47E1-A350-B142BFC6609F}" srcOrd="0" destOrd="0" presId="urn:microsoft.com/office/officeart/2005/8/layout/vList3"/>
    <dgm:cxn modelId="{F285CF45-2FD4-4552-92C8-C31158E6D441}" type="presOf" srcId="{E8DDD5B9-675F-4D24-9DFD-988183EF395B}" destId="{FE2F5B18-D418-4DF4-8C6D-137B22F0A5BF}" srcOrd="0" destOrd="0" presId="urn:microsoft.com/office/officeart/2005/8/layout/vList3"/>
    <dgm:cxn modelId="{71AE1680-B920-43BE-9DAF-96F7AF18F924}" srcId="{5F385E1E-00B2-4629-B896-88C747720166}" destId="{4DA562AF-45AF-4371-9393-3FC2646542F1}" srcOrd="0" destOrd="0" parTransId="{C94BE6C5-4AE0-4C22-8CB3-2797C550F427}" sibTransId="{F5EF7FA9-EB96-4AE5-9E5E-C24BBB840685}"/>
    <dgm:cxn modelId="{2D15B892-ACA7-489B-A627-2ABF7AFE7784}" type="presOf" srcId="{6F549C5C-8CA7-4BB0-972A-A2EBEDADAD64}" destId="{6553871E-A2F6-418B-8BB2-201B441F9F5E}" srcOrd="0" destOrd="0" presId="urn:microsoft.com/office/officeart/2005/8/layout/vList3"/>
    <dgm:cxn modelId="{D23DFAB1-B9F3-438C-995E-013CC2C403F0}" srcId="{5F385E1E-00B2-4629-B896-88C747720166}" destId="{89BCC29C-1F65-445E-A8F4-773C7ADDEBF6}" srcOrd="1" destOrd="0" parTransId="{9A9304A2-ECCD-4E2B-B65F-A7868231ED2E}" sibTransId="{266B61AC-7AC8-4918-B2E6-F1F7D954BA3B}"/>
    <dgm:cxn modelId="{A11A81B7-593F-49C1-A829-C2BCC49262F2}" type="presOf" srcId="{5F385E1E-00B2-4629-B896-88C747720166}" destId="{AAD89329-9499-4A54-B595-F40DA073CE58}" srcOrd="0" destOrd="0" presId="urn:microsoft.com/office/officeart/2005/8/layout/vList3"/>
    <dgm:cxn modelId="{72B6E6BB-E7B9-463D-8142-7C38479247DF}" type="presOf" srcId="{4DA562AF-45AF-4371-9393-3FC2646542F1}" destId="{749A2894-F5FD-4123-BD8E-F25F5A075117}" srcOrd="0" destOrd="0" presId="urn:microsoft.com/office/officeart/2005/8/layout/vList3"/>
    <dgm:cxn modelId="{9D9009E6-571B-4BA0-A779-8B4A7664EBC1}" srcId="{5F385E1E-00B2-4629-B896-88C747720166}" destId="{6F549C5C-8CA7-4BB0-972A-A2EBEDADAD64}" srcOrd="2" destOrd="0" parTransId="{77F68773-08CA-4187-9562-3C245BDBD1D5}" sibTransId="{28F4AF0D-FE1C-4A45-B73B-E0D01BB4AF24}"/>
    <dgm:cxn modelId="{98C385EB-7200-440E-AC7E-CD1DAF90CD7A}" srcId="{5F385E1E-00B2-4629-B896-88C747720166}" destId="{E8DDD5B9-675F-4D24-9DFD-988183EF395B}" srcOrd="3" destOrd="0" parTransId="{3CCCC3EC-AA55-439A-A094-623BD40FD58D}" sibTransId="{2545F6CB-F8C6-498B-BDEF-4CB5A26A9C7E}"/>
    <dgm:cxn modelId="{E0C3CFF2-DE64-4E22-BCBA-CDC8049F205F}" type="presParOf" srcId="{AAD89329-9499-4A54-B595-F40DA073CE58}" destId="{44841E6D-012B-4CA6-8141-544D183F88FE}" srcOrd="0" destOrd="0" presId="urn:microsoft.com/office/officeart/2005/8/layout/vList3"/>
    <dgm:cxn modelId="{E3597F1D-45C1-4582-B75A-DEF712E725D5}" type="presParOf" srcId="{44841E6D-012B-4CA6-8141-544D183F88FE}" destId="{81F05D95-AE86-4D55-A9F1-63B6A0A90D2B}" srcOrd="0" destOrd="0" presId="urn:microsoft.com/office/officeart/2005/8/layout/vList3"/>
    <dgm:cxn modelId="{1BDB62BA-C523-47F0-A029-93D3DA11C19A}" type="presParOf" srcId="{44841E6D-012B-4CA6-8141-544D183F88FE}" destId="{749A2894-F5FD-4123-BD8E-F25F5A075117}" srcOrd="1" destOrd="0" presId="urn:microsoft.com/office/officeart/2005/8/layout/vList3"/>
    <dgm:cxn modelId="{260FD0BB-A210-4B6B-A033-23323435D8CF}" type="presParOf" srcId="{AAD89329-9499-4A54-B595-F40DA073CE58}" destId="{28E6E8F5-354F-48A5-A6CB-F4D38173E2C8}" srcOrd="1" destOrd="0" presId="urn:microsoft.com/office/officeart/2005/8/layout/vList3"/>
    <dgm:cxn modelId="{01398F5E-AC25-4225-9BBD-260272F6AFFD}" type="presParOf" srcId="{AAD89329-9499-4A54-B595-F40DA073CE58}" destId="{C1237D4F-7EAF-45CC-8200-34F1B630F7D7}" srcOrd="2" destOrd="0" presId="urn:microsoft.com/office/officeart/2005/8/layout/vList3"/>
    <dgm:cxn modelId="{06D77C5D-B792-4FC4-93AB-9C0DDD0B6A7D}" type="presParOf" srcId="{C1237D4F-7EAF-45CC-8200-34F1B630F7D7}" destId="{53000F1B-E410-4C11-9092-1E3084EA4B9C}" srcOrd="0" destOrd="0" presId="urn:microsoft.com/office/officeart/2005/8/layout/vList3"/>
    <dgm:cxn modelId="{53F34976-1117-4786-9F62-F9AC74007556}" type="presParOf" srcId="{C1237D4F-7EAF-45CC-8200-34F1B630F7D7}" destId="{3F9646D9-B3BA-47E1-A350-B142BFC6609F}" srcOrd="1" destOrd="0" presId="urn:microsoft.com/office/officeart/2005/8/layout/vList3"/>
    <dgm:cxn modelId="{30A3443B-0DEE-48A1-9A7D-04A0D3713FB2}" type="presParOf" srcId="{AAD89329-9499-4A54-B595-F40DA073CE58}" destId="{6A9B80A6-18C9-48CF-9F0D-2D8E3B2D5213}" srcOrd="3" destOrd="0" presId="urn:microsoft.com/office/officeart/2005/8/layout/vList3"/>
    <dgm:cxn modelId="{1CC47BFD-74F9-46C7-B8E8-9204314FD5E4}" type="presParOf" srcId="{AAD89329-9499-4A54-B595-F40DA073CE58}" destId="{957D2F12-D6D8-482E-9949-2E3230EEBB91}" srcOrd="4" destOrd="0" presId="urn:microsoft.com/office/officeart/2005/8/layout/vList3"/>
    <dgm:cxn modelId="{E230FEC3-40AD-47AE-A36E-D41AAEB25D6A}" type="presParOf" srcId="{957D2F12-D6D8-482E-9949-2E3230EEBB91}" destId="{467938DF-561F-428B-95E4-86A204C01045}" srcOrd="0" destOrd="0" presId="urn:microsoft.com/office/officeart/2005/8/layout/vList3"/>
    <dgm:cxn modelId="{0F2101E1-2C9E-4CF0-A2D6-336442AC67B4}" type="presParOf" srcId="{957D2F12-D6D8-482E-9949-2E3230EEBB91}" destId="{6553871E-A2F6-418B-8BB2-201B441F9F5E}" srcOrd="1" destOrd="0" presId="urn:microsoft.com/office/officeart/2005/8/layout/vList3"/>
    <dgm:cxn modelId="{262C84A0-B3D0-418B-9370-6DF5FDBEFB93}" type="presParOf" srcId="{AAD89329-9499-4A54-B595-F40DA073CE58}" destId="{7E600375-A4FE-482C-87D7-C3008A667293}" srcOrd="5" destOrd="0" presId="urn:microsoft.com/office/officeart/2005/8/layout/vList3"/>
    <dgm:cxn modelId="{DEE14FA3-62AC-4404-A116-D2664F2D19BB}" type="presParOf" srcId="{AAD89329-9499-4A54-B595-F40DA073CE58}" destId="{399282A5-1B0F-4DD6-84E9-301FCC88F6FA}" srcOrd="6" destOrd="0" presId="urn:microsoft.com/office/officeart/2005/8/layout/vList3"/>
    <dgm:cxn modelId="{46B636FF-0F38-41BE-9CB9-3A787873BC31}" type="presParOf" srcId="{399282A5-1B0F-4DD6-84E9-301FCC88F6FA}" destId="{29F4F05D-BAF3-49E1-AF45-09535F497494}" srcOrd="0" destOrd="0" presId="urn:microsoft.com/office/officeart/2005/8/layout/vList3"/>
    <dgm:cxn modelId="{02C32ACC-FCA8-4084-BCF6-954498827634}" type="presParOf" srcId="{399282A5-1B0F-4DD6-84E9-301FCC88F6FA}" destId="{FE2F5B18-D418-4DF4-8C6D-137B22F0A5B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9A2894-F5FD-4123-BD8E-F25F5A075117}">
      <dsp:nvSpPr>
        <dsp:cNvPr id="0" name=""/>
        <dsp:cNvSpPr/>
      </dsp:nvSpPr>
      <dsp:spPr>
        <a:xfrm rot="10800000">
          <a:off x="1111947" y="137"/>
          <a:ext cx="3537203" cy="883989"/>
        </a:xfrm>
        <a:prstGeom prst="homePlat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9815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Raspberry Pi 3</a:t>
          </a:r>
          <a:endParaRPr lang="ru-RU" sz="2600" kern="1200" dirty="0"/>
        </a:p>
      </dsp:txBody>
      <dsp:txXfrm rot="10800000">
        <a:off x="1332944" y="137"/>
        <a:ext cx="3316206" cy="883989"/>
      </dsp:txXfrm>
    </dsp:sp>
    <dsp:sp modelId="{81F05D95-AE86-4D55-A9F1-63B6A0A90D2B}">
      <dsp:nvSpPr>
        <dsp:cNvPr id="0" name=""/>
        <dsp:cNvSpPr/>
      </dsp:nvSpPr>
      <dsp:spPr>
        <a:xfrm>
          <a:off x="669952" y="137"/>
          <a:ext cx="883989" cy="883989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l="-1000" r="-1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9646D9-B3BA-47E1-A350-B142BFC6609F}">
      <dsp:nvSpPr>
        <dsp:cNvPr id="0" name=""/>
        <dsp:cNvSpPr/>
      </dsp:nvSpPr>
      <dsp:spPr>
        <a:xfrm rot="10800000">
          <a:off x="1111947" y="1148003"/>
          <a:ext cx="3537203" cy="883989"/>
        </a:xfrm>
        <a:prstGeom prst="homePlate">
          <a:avLst/>
        </a:prstGeom>
        <a:solidFill>
          <a:schemeClr val="accent1">
            <a:shade val="80000"/>
            <a:hueOff val="253168"/>
            <a:satOff val="-27420"/>
            <a:lumOff val="1466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9815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Замок</a:t>
          </a:r>
        </a:p>
      </dsp:txBody>
      <dsp:txXfrm rot="10800000">
        <a:off x="1332944" y="1148003"/>
        <a:ext cx="3316206" cy="883989"/>
      </dsp:txXfrm>
    </dsp:sp>
    <dsp:sp modelId="{53000F1B-E410-4C11-9092-1E3084EA4B9C}">
      <dsp:nvSpPr>
        <dsp:cNvPr id="0" name=""/>
        <dsp:cNvSpPr/>
      </dsp:nvSpPr>
      <dsp:spPr>
        <a:xfrm>
          <a:off x="669952" y="1148003"/>
          <a:ext cx="883989" cy="883989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53871E-A2F6-418B-8BB2-201B441F9F5E}">
      <dsp:nvSpPr>
        <dsp:cNvPr id="0" name=""/>
        <dsp:cNvSpPr/>
      </dsp:nvSpPr>
      <dsp:spPr>
        <a:xfrm rot="10800000">
          <a:off x="1111947" y="2295870"/>
          <a:ext cx="3537203" cy="883989"/>
        </a:xfrm>
        <a:prstGeom prst="homePlate">
          <a:avLst/>
        </a:prstGeom>
        <a:solidFill>
          <a:schemeClr val="accent1">
            <a:shade val="80000"/>
            <a:hueOff val="506336"/>
            <a:satOff val="-54840"/>
            <a:lumOff val="2933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9815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Веб-камеры</a:t>
          </a:r>
        </a:p>
      </dsp:txBody>
      <dsp:txXfrm rot="10800000">
        <a:off x="1332944" y="2295870"/>
        <a:ext cx="3316206" cy="883989"/>
      </dsp:txXfrm>
    </dsp:sp>
    <dsp:sp modelId="{467938DF-561F-428B-95E4-86A204C01045}">
      <dsp:nvSpPr>
        <dsp:cNvPr id="0" name=""/>
        <dsp:cNvSpPr/>
      </dsp:nvSpPr>
      <dsp:spPr>
        <a:xfrm>
          <a:off x="669952" y="2295870"/>
          <a:ext cx="883989" cy="883989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2F5B18-D418-4DF4-8C6D-137B22F0A5BF}">
      <dsp:nvSpPr>
        <dsp:cNvPr id="0" name=""/>
        <dsp:cNvSpPr/>
      </dsp:nvSpPr>
      <dsp:spPr>
        <a:xfrm rot="10800000">
          <a:off x="1111947" y="3443736"/>
          <a:ext cx="3537203" cy="883989"/>
        </a:xfrm>
        <a:prstGeom prst="homePlate">
          <a:avLst/>
        </a:prstGeom>
        <a:solidFill>
          <a:schemeClr val="accent1">
            <a:shade val="80000"/>
            <a:hueOff val="759504"/>
            <a:satOff val="-82260"/>
            <a:lumOff val="4400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9815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Аккумулятор</a:t>
          </a:r>
        </a:p>
      </dsp:txBody>
      <dsp:txXfrm rot="10800000">
        <a:off x="1332944" y="3443736"/>
        <a:ext cx="3316206" cy="883989"/>
      </dsp:txXfrm>
    </dsp:sp>
    <dsp:sp modelId="{29F4F05D-BAF3-49E1-AF45-09535F497494}">
      <dsp:nvSpPr>
        <dsp:cNvPr id="0" name=""/>
        <dsp:cNvSpPr/>
      </dsp:nvSpPr>
      <dsp:spPr>
        <a:xfrm>
          <a:off x="669952" y="3443736"/>
          <a:ext cx="883989" cy="883989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D8CAB-586D-446A-BA58-3AC21DEB8B4E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0B432-A107-4A7D-9757-50CFDF4BE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145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8C9B6-7452-40E1-B8B0-B1628D8AB431}" type="datetime1">
              <a:rPr lang="en-US" smtClean="0"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8641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09F32-52D0-425B-89B7-334388779E76}" type="datetime1">
              <a:rPr lang="en-US" smtClean="0"/>
              <a:t>1/15/2020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130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38EC-3907-44C6-9ACC-B178AF71195A}" type="datetime1">
              <a:rPr lang="en-US" smtClean="0"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571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61AC-9864-45AE-82F2-9EBE32AA31FD}" type="datetime1">
              <a:rPr lang="en-US" smtClean="0"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5078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0A223-C7CA-4ABF-9CF5-64CA64249012}" type="datetime1">
              <a:rPr lang="en-US" smtClean="0"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140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E283-555D-4770-9669-2CF1E9FF33F9}" type="datetime1">
              <a:rPr lang="en-US" smtClean="0"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5067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B9357-D172-4E08-8EAE-4CC25B63657B}" type="datetime1">
              <a:rPr lang="en-US" smtClean="0"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192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48E6A-83F3-48B5-A9D5-2D39C6C0C8DF}" type="datetime1">
              <a:rPr lang="en-US" smtClean="0"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951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B165-7EB8-439E-860C-5A49B22067BA}" type="datetime1">
              <a:rPr lang="en-US" smtClean="0"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653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F4D46-58A4-4C0A-8ED3-5816F707D563}" type="datetime1">
              <a:rPr lang="en-US" smtClean="0"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6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5BE1-6D70-46CF-8C02-04245AD9822C}" type="datetime1">
              <a:rPr lang="en-US" smtClean="0"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547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95FBD-8C60-4FA0-9FEF-C682F61EB8D0}" type="datetime1">
              <a:rPr lang="en-US" smtClean="0"/>
              <a:t>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4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20094-E940-422C-80ED-1B105420088E}" type="datetime1">
              <a:rPr lang="en-US" smtClean="0"/>
              <a:t>1/15/2020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48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51805-875A-4C55-8BF3-136CE6612AE0}" type="datetime1">
              <a:rPr lang="en-US" smtClean="0"/>
              <a:t>1/15/2020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348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92F9-D4FE-4884-965B-789024D6BA37}" type="datetime1">
              <a:rPr lang="en-US" smtClean="0"/>
              <a:t>1/15/2020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229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C5DAF-AA0E-4DBB-8385-90651F968F76}" type="datetime1">
              <a:rPr lang="en-US" smtClean="0"/>
              <a:t>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911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8A362-9D65-48AF-8206-1BE61E0ACC5D}" type="datetime1">
              <a:rPr lang="en-US" smtClean="0"/>
              <a:t>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149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128A4B1-8D3B-46EB-85A0-3BEE11FD5712}" type="datetime1">
              <a:rPr lang="en-US" smtClean="0"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6885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  <p:sldLayoutId id="2147484035" r:id="rId12"/>
    <p:sldLayoutId id="2147484036" r:id="rId13"/>
    <p:sldLayoutId id="2147484037" r:id="rId14"/>
    <p:sldLayoutId id="2147484038" r:id="rId15"/>
    <p:sldLayoutId id="2147484039" r:id="rId16"/>
    <p:sldLayoutId id="2147484040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E134C76-7FB4-4BB7-9322-DD8A4B179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Snip Single Corner Rectangle 17">
            <a:extLst>
              <a:ext uri="{FF2B5EF4-FFF2-40B4-BE49-F238E27FC236}">
                <a16:creationId xmlns:a16="http://schemas.microsoft.com/office/drawing/2014/main" id="{C0C57804-4F33-4D85-AA3E-DA0F214BB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2CBB1B-8007-4BF4-8F7B-1F047DA4E2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8542" y="1602788"/>
            <a:ext cx="9678988" cy="1524003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chemeClr val="tx2"/>
                </a:solidFill>
                <a:latin typeface="Arial Rounded MT Bold" panose="020F0704030504030204" pitchFamily="34" charset="0"/>
                <a:cs typeface="Angsana New" panose="020B0502040204020203" pitchFamily="18" charset="-34"/>
              </a:rPr>
              <a:t>Forgot? Fix!</a:t>
            </a:r>
            <a:endParaRPr lang="ru-RU" sz="7200" dirty="0">
              <a:solidFill>
                <a:schemeClr val="tx2"/>
              </a:solidFill>
              <a:latin typeface="+mn-lt"/>
              <a:cs typeface="Angsana New" panose="020B0502040204020203" pitchFamily="18" charset="-34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B34697A-616C-445A-B6A3-8BFFE3E859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8542" y="3527025"/>
            <a:ext cx="9276534" cy="34563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400" dirty="0">
                <a:solidFill>
                  <a:schemeClr val="tx1">
                    <a:alpha val="80000"/>
                  </a:schemeClr>
                </a:solidFill>
              </a:rPr>
              <a:t>Команда:  </a:t>
            </a:r>
            <a:r>
              <a:rPr lang="ru-RU" sz="2400" b="1" dirty="0" err="1">
                <a:solidFill>
                  <a:schemeClr val="tx1">
                    <a:alpha val="80000"/>
                  </a:schemeClr>
                </a:solidFill>
              </a:rPr>
              <a:t>Three</a:t>
            </a:r>
            <a:r>
              <a:rPr lang="ru-RU" sz="24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alpha val="80000"/>
                  </a:schemeClr>
                </a:solidFill>
              </a:rPr>
              <a:t>Raccoons</a:t>
            </a:r>
            <a:r>
              <a:rPr lang="ru-RU" sz="2400" b="1" dirty="0">
                <a:solidFill>
                  <a:schemeClr val="tx1">
                    <a:alpha val="80000"/>
                  </a:schemeClr>
                </a:solidFill>
              </a:rPr>
              <a:t>  </a:t>
            </a:r>
          </a:p>
          <a:p>
            <a:pPr>
              <a:lnSpc>
                <a:spcPct val="90000"/>
              </a:lnSpc>
            </a:pPr>
            <a:r>
              <a:rPr lang="ru-RU" sz="2400" dirty="0">
                <a:solidFill>
                  <a:schemeClr val="tx1">
                    <a:alpha val="80000"/>
                  </a:schemeClr>
                </a:solidFill>
              </a:rPr>
              <a:t>Участники: </a:t>
            </a:r>
            <a:r>
              <a:rPr lang="ru-RU" sz="2400" dirty="0" err="1">
                <a:solidFill>
                  <a:schemeClr val="tx1">
                    <a:alpha val="80000"/>
                  </a:schemeClr>
                </a:solidFill>
              </a:rPr>
              <a:t>Бугуев</a:t>
            </a:r>
            <a:r>
              <a:rPr lang="ru-RU" sz="2400" dirty="0">
                <a:solidFill>
                  <a:schemeClr val="tx1">
                    <a:alpha val="80000"/>
                  </a:schemeClr>
                </a:solidFill>
              </a:rPr>
              <a:t> Никита РИ-190015</a:t>
            </a:r>
          </a:p>
          <a:p>
            <a:pPr>
              <a:lnSpc>
                <a:spcPct val="90000"/>
              </a:lnSpc>
            </a:pPr>
            <a:r>
              <a:rPr lang="ru-RU" sz="2400" dirty="0">
                <a:solidFill>
                  <a:schemeClr val="tx1">
                    <a:alpha val="80000"/>
                  </a:schemeClr>
                </a:solidFill>
              </a:rPr>
              <a:t>           	    Шевлякова Алёна РИ-190014</a:t>
            </a:r>
          </a:p>
          <a:p>
            <a:pPr>
              <a:lnSpc>
                <a:spcPct val="90000"/>
              </a:lnSpc>
            </a:pPr>
            <a:r>
              <a:rPr lang="ru-RU" sz="2400" dirty="0">
                <a:solidFill>
                  <a:schemeClr val="tx1">
                    <a:alpha val="80000"/>
                  </a:schemeClr>
                </a:solidFill>
              </a:rPr>
              <a:t>			    Шишигина Анастасия РИ-190014</a:t>
            </a:r>
          </a:p>
          <a:p>
            <a:pPr>
              <a:lnSpc>
                <a:spcPct val="90000"/>
              </a:lnSpc>
            </a:pPr>
            <a:r>
              <a:rPr lang="ru-RU" sz="2400" dirty="0">
                <a:solidFill>
                  <a:schemeClr val="tx1">
                    <a:alpha val="80000"/>
                  </a:schemeClr>
                </a:solidFill>
              </a:rPr>
              <a:t>			    </a:t>
            </a:r>
            <a:r>
              <a:rPr lang="ru-RU" sz="2400" dirty="0" err="1">
                <a:solidFill>
                  <a:schemeClr val="tx1">
                    <a:alpha val="80000"/>
                  </a:schemeClr>
                </a:solidFill>
              </a:rPr>
              <a:t>Аданэн</a:t>
            </a:r>
            <a:r>
              <a:rPr lang="ru-RU" sz="24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alpha val="80000"/>
                  </a:schemeClr>
                </a:solidFill>
              </a:rPr>
              <a:t>Куакан</a:t>
            </a:r>
            <a:r>
              <a:rPr lang="ru-RU" sz="24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alpha val="80000"/>
                  </a:schemeClr>
                </a:solidFill>
              </a:rPr>
              <a:t>Арно</a:t>
            </a:r>
            <a:r>
              <a:rPr lang="ru-RU" sz="2400" dirty="0">
                <a:solidFill>
                  <a:schemeClr val="tx1">
                    <a:alpha val="80000"/>
                  </a:schemeClr>
                </a:solidFill>
              </a:rPr>
              <a:t> Н. РИ-190022</a:t>
            </a:r>
          </a:p>
          <a:p>
            <a:pPr>
              <a:lnSpc>
                <a:spcPct val="90000"/>
              </a:lnSpc>
            </a:pPr>
            <a:endParaRPr lang="ru-RU" sz="800" dirty="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9763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450ED1-F956-4103-8BB5-CB7FE4486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68" y="5350933"/>
            <a:ext cx="8534400" cy="1507067"/>
          </a:xfrm>
        </p:spPr>
        <p:txBody>
          <a:bodyPr>
            <a:normAutofit/>
          </a:bodyPr>
          <a:lstStyle/>
          <a:p>
            <a:r>
              <a:rPr lang="en-US" sz="4400" dirty="0" err="1">
                <a:solidFill>
                  <a:schemeClr val="tx2"/>
                </a:solidFill>
              </a:rPr>
              <a:t>usecase</a:t>
            </a:r>
            <a:endParaRPr lang="ru-RU" sz="4000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249B1F7-9E15-48E7-8ADB-30287A2EF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</p:spPr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44BEC4-26C3-4309-8E69-AFBF4550BF78}"/>
              </a:ext>
            </a:extLst>
          </p:cNvPr>
          <p:cNvSpPr txBox="1"/>
          <p:nvPr/>
        </p:nvSpPr>
        <p:spPr>
          <a:xfrm>
            <a:off x="4117885" y="6218534"/>
            <a:ext cx="3778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61A2"/>
                </a:solidFill>
              </a:rPr>
              <a:t>Спасибо за внимание!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9AC4E0F-B2EE-4E9E-A322-E8C003076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950" y="177801"/>
            <a:ext cx="3902832" cy="54006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FE92560-4199-45D5-AF42-7575E5036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7723" y="177801"/>
            <a:ext cx="3825477" cy="540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2467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450ED1-F956-4103-8BB5-CB7FE4486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574" y="5350933"/>
            <a:ext cx="8534400" cy="1507067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chemeClr val="tx2"/>
                </a:solidFill>
              </a:rPr>
              <a:t>Проблема</a:t>
            </a:r>
            <a:endParaRPr lang="ru-RU" sz="4400" dirty="0">
              <a:solidFill>
                <a:schemeClr val="tx2"/>
              </a:solidFill>
            </a:endParaRPr>
          </a:p>
        </p:txBody>
      </p:sp>
      <p:sp>
        <p:nvSpPr>
          <p:cNvPr id="13" name="Объект 12">
            <a:extLst>
              <a:ext uri="{FF2B5EF4-FFF2-40B4-BE49-F238E27FC236}">
                <a16:creationId xmlns:a16="http://schemas.microsoft.com/office/drawing/2014/main" id="{E7BCE990-ABBA-4CE4-A0C2-F5A736F9C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7157" y="537260"/>
            <a:ext cx="8810529" cy="48845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chemeClr val="tx1"/>
                </a:solidFill>
              </a:rPr>
              <a:t>Неудовлетворительный уровень безопасности в многоквартирных домах.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95C2F89-0AC5-4AC1-B2A1-E02CA371C18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98219" y="1966747"/>
            <a:ext cx="1803294" cy="20255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Номер слайда 16">
            <a:extLst>
              <a:ext uri="{FF2B5EF4-FFF2-40B4-BE49-F238E27FC236}">
                <a16:creationId xmlns:a16="http://schemas.microsoft.com/office/drawing/2014/main" id="{46C35E47-1488-47AD-B54A-71C66D29A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9270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450ED1-F956-4103-8BB5-CB7FE4486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329" y="5350933"/>
            <a:ext cx="8534400" cy="1507067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chemeClr val="tx2"/>
                </a:solidFill>
              </a:rPr>
              <a:t>концепт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7E75A4-E63F-4418-B4CB-73EE3D17D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621" y="419847"/>
            <a:ext cx="10830757" cy="22349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>
                <a:solidFill>
                  <a:schemeClr val="tx1"/>
                </a:solidFill>
              </a:rPr>
              <a:t>Аналитическая система безопасности, ограничивающая доступ в помещение.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0C00EDB-A38C-4E86-8185-137100BB8CF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66195" y="2654800"/>
            <a:ext cx="6970263" cy="3361863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1EEF0C-2D9D-45FF-AB3B-06D7781A7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795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450ED1-F956-4103-8BB5-CB7FE4486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118" y="5350933"/>
            <a:ext cx="8534400" cy="1507067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chemeClr val="tx2"/>
                </a:solidFill>
              </a:rPr>
              <a:t>пользователи</a:t>
            </a:r>
            <a:endParaRPr lang="ru-RU" sz="4000" dirty="0">
              <a:solidFill>
                <a:schemeClr val="tx2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7E75A4-E63F-4418-B4CB-73EE3D17D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118" y="550857"/>
            <a:ext cx="8534400" cy="3615267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</a:rPr>
              <a:t>Жители многоквартирных домов</a:t>
            </a:r>
          </a:p>
          <a:p>
            <a:endParaRPr lang="ru-RU" sz="3200" dirty="0">
              <a:solidFill>
                <a:schemeClr val="tx1"/>
              </a:solidFill>
            </a:endParaRPr>
          </a:p>
          <a:p>
            <a:r>
              <a:rPr lang="ru-RU" sz="3200" dirty="0">
                <a:solidFill>
                  <a:schemeClr val="tx1"/>
                </a:solidFill>
              </a:rPr>
              <a:t>Владельцы загородной недвижимости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93A36E0-DCC5-41BE-BBC8-C8F186BE2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Рисунок 5" descr="Вопросы">
            <a:extLst>
              <a:ext uri="{FF2B5EF4-FFF2-40B4-BE49-F238E27FC236}">
                <a16:creationId xmlns:a16="http://schemas.microsoft.com/office/drawing/2014/main" id="{B5A66B0B-BC43-4927-A8ED-1BA7A71D6E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0" y="3768802"/>
            <a:ext cx="3089198" cy="308919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68610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450ED1-F956-4103-8BB5-CB7FE4486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41" y="5350933"/>
            <a:ext cx="8534400" cy="1507067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chemeClr val="tx2"/>
                </a:solidFill>
              </a:rPr>
              <a:t>конкуренты</a:t>
            </a:r>
            <a:endParaRPr lang="ru-RU" sz="4000" dirty="0">
              <a:solidFill>
                <a:schemeClr val="tx2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9B62B10-EFBA-4624-B93E-FEE31CBA7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0472" y="3845337"/>
            <a:ext cx="3196175" cy="8631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3344C58-8DF4-40B0-97FE-1738C5CE0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87" y="899432"/>
            <a:ext cx="3618040" cy="361804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362B134-3C28-460B-9974-67653F8F58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3034" y="200437"/>
            <a:ext cx="2209800" cy="139798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F6D260B-04D8-45D1-A1C9-E911CBE66786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4667" y="3950541"/>
            <a:ext cx="4674925" cy="652724"/>
          </a:xfrm>
          <a:prstGeom prst="rect">
            <a:avLst/>
          </a:prstGeom>
          <a:ln>
            <a:noFill/>
          </a:ln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370E051-B59B-44D9-9666-3311D197C0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697" y="609916"/>
            <a:ext cx="3981219" cy="112875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E7A643B-EF57-4F16-9566-E9042D43AF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04526" y="2230537"/>
            <a:ext cx="3068065" cy="1198463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A65B008-BF24-4B70-ADCB-34DBFA440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3446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450ED1-F956-4103-8BB5-CB7FE4486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818" y="5350933"/>
            <a:ext cx="8534400" cy="1507067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chemeClr val="tx2"/>
                </a:solidFill>
              </a:rPr>
              <a:t>Анализ</a:t>
            </a:r>
            <a:r>
              <a:rPr lang="ru-RU" sz="4000" dirty="0">
                <a:solidFill>
                  <a:schemeClr val="tx2"/>
                </a:solidFill>
              </a:rPr>
              <a:t> </a:t>
            </a:r>
            <a:r>
              <a:rPr lang="ru-RU" sz="4400" dirty="0">
                <a:solidFill>
                  <a:schemeClr val="tx2"/>
                </a:solidFill>
              </a:rPr>
              <a:t>технологий</a:t>
            </a:r>
            <a:endParaRPr lang="ru-RU" sz="4000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218BE28-F7D6-4D2E-9F6C-E73D6B891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AC7C3AE-44EF-4E03-9710-A53A7FE3A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889" y="700960"/>
            <a:ext cx="897969" cy="100946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D9F23E-2F4A-48FD-8922-505443F66E36}"/>
              </a:ext>
            </a:extLst>
          </p:cNvPr>
          <p:cNvSpPr txBox="1"/>
          <p:nvPr/>
        </p:nvSpPr>
        <p:spPr>
          <a:xfrm>
            <a:off x="2164080" y="913305"/>
            <a:ext cx="829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Уровень ПО для модуля в двери: С++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7676DA-A2C2-4CA2-9034-4FB778113341}"/>
              </a:ext>
            </a:extLst>
          </p:cNvPr>
          <p:cNvSpPr txBox="1"/>
          <p:nvPr/>
        </p:nvSpPr>
        <p:spPr>
          <a:xfrm>
            <a:off x="2164080" y="3923536"/>
            <a:ext cx="798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Мобильное приложение: </a:t>
            </a:r>
            <a:r>
              <a:rPr lang="en-US" sz="3200" dirty="0"/>
              <a:t>Java</a:t>
            </a:r>
            <a:endParaRPr lang="ru-RU" sz="3200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C666712-D1CD-41E4-9C4E-C7D41E9C9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439" y="2044274"/>
            <a:ext cx="1176868" cy="117686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4642D83-70E8-489D-8B88-8AE314E6E587}"/>
              </a:ext>
            </a:extLst>
          </p:cNvPr>
          <p:cNvSpPr txBox="1"/>
          <p:nvPr/>
        </p:nvSpPr>
        <p:spPr>
          <a:xfrm>
            <a:off x="2164080" y="2340320"/>
            <a:ext cx="7386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Нейросеть: </a:t>
            </a:r>
            <a:r>
              <a:rPr lang="en-US" sz="3200" dirty="0"/>
              <a:t>Python</a:t>
            </a:r>
            <a:endParaRPr lang="ru-RU" sz="3200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829F5C96-ADA1-4A49-A299-B629377E4C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6889" y="3529847"/>
            <a:ext cx="897499" cy="1212836"/>
          </a:xfrm>
        </p:spPr>
      </p:pic>
    </p:spTree>
    <p:extLst>
      <p:ext uri="{BB962C8B-B14F-4D97-AF65-F5344CB8AC3E}">
        <p14:creationId xmlns:p14="http://schemas.microsoft.com/office/powerpoint/2010/main" val="2742829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450ED1-F956-4103-8BB5-CB7FE4486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070" y="5350933"/>
            <a:ext cx="8534400" cy="1507067"/>
          </a:xfrm>
        </p:spPr>
        <p:txBody>
          <a:bodyPr>
            <a:normAutofit/>
          </a:bodyPr>
          <a:lstStyle/>
          <a:p>
            <a:r>
              <a:rPr lang="ru-RU" sz="4800" dirty="0" err="1">
                <a:solidFill>
                  <a:schemeClr val="tx2"/>
                </a:solidFill>
              </a:rPr>
              <a:t>тз</a:t>
            </a:r>
            <a:endParaRPr lang="ru-RU" sz="4000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4B1C16B-FBAC-4573-ACCA-7BAE71FAC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</p:spPr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20" name="Схема 19">
            <a:extLst>
              <a:ext uri="{FF2B5EF4-FFF2-40B4-BE49-F238E27FC236}">
                <a16:creationId xmlns:a16="http://schemas.microsoft.com/office/drawing/2014/main" id="{F71F9857-B379-4F1F-92A7-8CE8F197C0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2498451"/>
              </p:ext>
            </p:extLst>
          </p:nvPr>
        </p:nvGraphicFramePr>
        <p:xfrm>
          <a:off x="5298590" y="350669"/>
          <a:ext cx="5319103" cy="4327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10BAA87-63E6-4DFD-A9D1-F0EB0D9EF5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4838" y="0"/>
            <a:ext cx="42155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930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450ED1-F956-4103-8BB5-CB7FE4486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06" y="5350933"/>
            <a:ext cx="8534400" cy="1507067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chemeClr val="tx2"/>
                </a:solidFill>
              </a:rPr>
              <a:t>Бизнес-процессы</a:t>
            </a:r>
            <a:endParaRPr lang="ru-RU" sz="4000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C1539BC-BB17-4225-94D1-69EF9F664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A4513B4-3DDD-4F30-B35F-A21C1356FCC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8"/>
          <a:stretch/>
        </p:blipFill>
        <p:spPr>
          <a:xfrm>
            <a:off x="1574808" y="69575"/>
            <a:ext cx="9042383" cy="56654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3230014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450ED1-F956-4103-8BB5-CB7FE4486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717" y="5350933"/>
            <a:ext cx="8534400" cy="1507067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chemeClr val="tx2"/>
                </a:solidFill>
              </a:rPr>
              <a:t>Мобильное</a:t>
            </a:r>
            <a:r>
              <a:rPr lang="ru-RU" sz="4000" dirty="0">
                <a:solidFill>
                  <a:schemeClr val="tx2"/>
                </a:solidFill>
              </a:rPr>
              <a:t> </a:t>
            </a:r>
            <a:r>
              <a:rPr lang="ru-RU" sz="4400" dirty="0">
                <a:solidFill>
                  <a:schemeClr val="tx2"/>
                </a:solidFill>
              </a:rPr>
              <a:t>приложение</a:t>
            </a:r>
            <a:endParaRPr lang="ru-RU" sz="4000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7747EAB-4525-4179-B2C2-1FB2D4921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5AC0890-E3CA-409B-A7C6-608B7B516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1884" y="78569"/>
            <a:ext cx="3717162" cy="517170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EB3D891-AD85-41EE-A662-96D890C853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988" y="78569"/>
            <a:ext cx="3663290" cy="517170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9AC30A0A-00A0-48E4-B2BA-8C4FF08C08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9652" y="78569"/>
            <a:ext cx="3784502" cy="517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927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439</TotalTime>
  <Words>82</Words>
  <Application>Microsoft Office PowerPoint</Application>
  <PresentationFormat>Широкоэкранный</PresentationFormat>
  <Paragraphs>37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 Rounded MT Bold</vt:lpstr>
      <vt:lpstr>Calibri</vt:lpstr>
      <vt:lpstr>Century Gothic</vt:lpstr>
      <vt:lpstr>Wingdings 3</vt:lpstr>
      <vt:lpstr>Сектор</vt:lpstr>
      <vt:lpstr>Forgot? Fix!</vt:lpstr>
      <vt:lpstr>Проблема</vt:lpstr>
      <vt:lpstr>концепт</vt:lpstr>
      <vt:lpstr>пользователи</vt:lpstr>
      <vt:lpstr>конкуренты</vt:lpstr>
      <vt:lpstr>Анализ технологий</vt:lpstr>
      <vt:lpstr>тз</vt:lpstr>
      <vt:lpstr>Бизнес-процессы</vt:lpstr>
      <vt:lpstr>Мобильное приложение</vt:lpstr>
      <vt:lpstr>usecase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проекта</dc:title>
  <dc:creator>Шевлякова Алёна</dc:creator>
  <cp:lastModifiedBy>Шевлякова Алёна</cp:lastModifiedBy>
  <cp:revision>82</cp:revision>
  <dcterms:created xsi:type="dcterms:W3CDTF">2020-01-06T16:54:30Z</dcterms:created>
  <dcterms:modified xsi:type="dcterms:W3CDTF">2020-01-15T07:45:08Z</dcterms:modified>
</cp:coreProperties>
</file>