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4" r:id="rId2"/>
    <p:sldMasterId id="2147483715" r:id="rId3"/>
    <p:sldMasterId id="2147483726" r:id="rId4"/>
  </p:sldMasterIdLst>
  <p:notesMasterIdLst>
    <p:notesMasterId r:id="rId16"/>
  </p:notesMasterIdLst>
  <p:sldIdLst>
    <p:sldId id="260" r:id="rId5"/>
    <p:sldId id="261" r:id="rId6"/>
    <p:sldId id="262" r:id="rId7"/>
    <p:sldId id="270" r:id="rId8"/>
    <p:sldId id="271" r:id="rId9"/>
    <p:sldId id="263" r:id="rId10"/>
    <p:sldId id="268" r:id="rId11"/>
    <p:sldId id="267" r:id="rId12"/>
    <p:sldId id="265" r:id="rId13"/>
    <p:sldId id="266" r:id="rId14"/>
    <p:sldId id="272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1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226" autoAdjust="0"/>
  </p:normalViewPr>
  <p:slideViewPr>
    <p:cSldViewPr snapToGrid="0">
      <p:cViewPr varScale="1">
        <p:scale>
          <a:sx n="62" d="100"/>
          <a:sy n="62" d="100"/>
        </p:scale>
        <p:origin x="72" y="5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A7C9CE0-C161-4B1C-AB5A-205FFC85AFA7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032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A7C9CE0-C161-4B1C-AB5A-205FFC85AFA7}" type="slidenum">
              <a:rPr lang="ru-RU" sz="1400" b="0" strike="noStrike" spc="-1" smtClean="0">
                <a:latin typeface="Times New Roman"/>
              </a:rPr>
              <a:t>2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34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594704"/>
            <a:ext cx="8229240" cy="11448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680664" y="4078288"/>
            <a:ext cx="5021262" cy="879194"/>
          </a:xfrm>
          <a:prstGeom prst="rect">
            <a:avLst/>
          </a:prstGeom>
        </p:spPr>
        <p:txBody>
          <a:bodyPr/>
          <a:lstStyle>
            <a:lvl1pPr>
              <a:defRPr lang="ru-RU" sz="2000" b="0" strike="noStrike" spc="-1" smtClean="0"/>
            </a:lvl1pPr>
          </a:lstStyle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3F14AC"/>
                </a:solidFill>
                <a:latin typeface="Verdana"/>
                <a:ea typeface="Verdana"/>
              </a:rPr>
              <a:t>Докладчик</a:t>
            </a:r>
            <a:endParaRPr lang="ru-RU" sz="2000" b="0" strike="noStrike" spc="-1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3F14AC"/>
                </a:solidFill>
                <a:latin typeface="Verdana"/>
                <a:ea typeface="Verdana"/>
              </a:rPr>
              <a:t>Фамилия Имя Отчество</a:t>
            </a:r>
            <a:endParaRPr lang="ru-RU" sz="2000" b="0" strike="noStrike" spc="-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85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объект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457013" y="1457599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9"/>
          <p:cNvSpPr>
            <a:spLocks noGrp="1"/>
          </p:cNvSpPr>
          <p:nvPr>
            <p:ph sz="quarter" idx="17"/>
          </p:nvPr>
        </p:nvSpPr>
        <p:spPr>
          <a:xfrm>
            <a:off x="457013" y="3635525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Объект 9"/>
          <p:cNvSpPr>
            <a:spLocks noGrp="1"/>
          </p:cNvSpPr>
          <p:nvPr>
            <p:ph sz="quarter" idx="18"/>
          </p:nvPr>
        </p:nvSpPr>
        <p:spPr>
          <a:xfrm>
            <a:off x="4606884" y="1457599"/>
            <a:ext cx="4016375" cy="412420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fld id="{7A0951C4-27B9-439D-88A0-2F1867C6E819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14228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ект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4606884" y="1457600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7"/>
          </p:nvPr>
        </p:nvSpPr>
        <p:spPr>
          <a:xfrm>
            <a:off x="4606884" y="3682079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8"/>
          </p:nvPr>
        </p:nvSpPr>
        <p:spPr>
          <a:xfrm>
            <a:off x="457013" y="1457599"/>
            <a:ext cx="4016375" cy="417075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fld id="{BAABC3FA-1CC6-466C-B3F4-F4029623EAEE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44718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6"/>
          </p:nvPr>
        </p:nvSpPr>
        <p:spPr>
          <a:xfrm>
            <a:off x="456625" y="1457600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7"/>
          </p:nvPr>
        </p:nvSpPr>
        <p:spPr>
          <a:xfrm>
            <a:off x="456624" y="3632645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9"/>
          <p:cNvSpPr>
            <a:spLocks noGrp="1"/>
          </p:cNvSpPr>
          <p:nvPr>
            <p:ph sz="quarter" idx="18"/>
          </p:nvPr>
        </p:nvSpPr>
        <p:spPr>
          <a:xfrm>
            <a:off x="4674240" y="1457600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Объект 9"/>
          <p:cNvSpPr>
            <a:spLocks noGrp="1"/>
          </p:cNvSpPr>
          <p:nvPr>
            <p:ph sz="quarter" idx="19"/>
          </p:nvPr>
        </p:nvSpPr>
        <p:spPr>
          <a:xfrm>
            <a:off x="4674240" y="3632645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20"/>
          </p:nvPr>
        </p:nvSpPr>
        <p:spPr/>
        <p:txBody>
          <a:bodyPr/>
          <a:lstStyle/>
          <a:p>
            <a:fld id="{54DE20DD-5DF1-444D-9053-3688EA3C7090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224406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504A5C4-A4B5-460B-B902-87B095FEBF51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669473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0EF09-DF75-4640-8B48-06126F23DFA2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91318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95438"/>
            <a:ext cx="8166100" cy="42227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fld id="{7F0DF13C-1751-4E8E-80FB-EA4EB3D59AFE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119639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7199" y="1605114"/>
            <a:ext cx="4025900" cy="420401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4597359" y="1605114"/>
            <a:ext cx="4025900" cy="420401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1A5CCBF-4808-4731-844C-F8834F9EF381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952310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40417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4041776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49" y="1681163"/>
            <a:ext cx="399410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49" y="2505075"/>
            <a:ext cx="3994109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C8AB838-2795-4ECA-AEA5-71D7A8F25B59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514730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3139" y="672354"/>
            <a:ext cx="309011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672354"/>
            <a:ext cx="4807189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33139" y="2057400"/>
            <a:ext cx="30901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7022B3-8A61-4117-B55B-221E887C2967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664158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пись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69" y="672354"/>
            <a:ext cx="309011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6069" y="672354"/>
            <a:ext cx="4807189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869" y="2057400"/>
            <a:ext cx="30901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7EFE7C9-B656-46C6-8CFF-31DA806267EF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396940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объект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457013" y="1457599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9"/>
          <p:cNvSpPr>
            <a:spLocks noGrp="1"/>
          </p:cNvSpPr>
          <p:nvPr>
            <p:ph sz="quarter" idx="17"/>
          </p:nvPr>
        </p:nvSpPr>
        <p:spPr>
          <a:xfrm>
            <a:off x="457013" y="3635525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Объект 9"/>
          <p:cNvSpPr>
            <a:spLocks noGrp="1"/>
          </p:cNvSpPr>
          <p:nvPr>
            <p:ph sz="quarter" idx="18"/>
          </p:nvPr>
        </p:nvSpPr>
        <p:spPr>
          <a:xfrm>
            <a:off x="4606884" y="1457599"/>
            <a:ext cx="4016375" cy="412420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fld id="{08F87794-1D14-4FB9-B12E-7C506259AE81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3060049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ект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4606884" y="1457600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7"/>
          </p:nvPr>
        </p:nvSpPr>
        <p:spPr>
          <a:xfrm>
            <a:off x="4606884" y="3682079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8"/>
          </p:nvPr>
        </p:nvSpPr>
        <p:spPr>
          <a:xfrm>
            <a:off x="457013" y="1457599"/>
            <a:ext cx="4016375" cy="417075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fld id="{F0480E4A-435F-4CBF-8575-31C5A8ED7F84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65708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6"/>
          </p:nvPr>
        </p:nvSpPr>
        <p:spPr>
          <a:xfrm>
            <a:off x="456625" y="1457600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7"/>
          </p:nvPr>
        </p:nvSpPr>
        <p:spPr>
          <a:xfrm>
            <a:off x="456624" y="3632645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9"/>
          <p:cNvSpPr>
            <a:spLocks noGrp="1"/>
          </p:cNvSpPr>
          <p:nvPr>
            <p:ph sz="quarter" idx="18"/>
          </p:nvPr>
        </p:nvSpPr>
        <p:spPr>
          <a:xfrm>
            <a:off x="4674240" y="1457600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Объект 9"/>
          <p:cNvSpPr>
            <a:spLocks noGrp="1"/>
          </p:cNvSpPr>
          <p:nvPr>
            <p:ph sz="quarter" idx="19"/>
          </p:nvPr>
        </p:nvSpPr>
        <p:spPr>
          <a:xfrm>
            <a:off x="4674240" y="3632645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20"/>
          </p:nvPr>
        </p:nvSpPr>
        <p:spPr/>
        <p:txBody>
          <a:bodyPr/>
          <a:lstStyle/>
          <a:p>
            <a:fld id="{5BD9D5A3-84E0-431F-B399-698ABD1D150A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611514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504A5C4-A4B5-460B-B902-87B095FEBF51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4008188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0EF09-DF75-4640-8B48-06126F23DFA2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3909108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95438"/>
            <a:ext cx="8166100" cy="42227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fld id="{7F0DF13C-1751-4E8E-80FB-EA4EB3D59AFE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377145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7199" y="1605114"/>
            <a:ext cx="4025900" cy="420401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4597359" y="1605114"/>
            <a:ext cx="4025900" cy="420401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1A5CCBF-4808-4731-844C-F8834F9EF381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510124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40417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4041776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49" y="1681163"/>
            <a:ext cx="399410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49" y="2505075"/>
            <a:ext cx="3994109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C8AB838-2795-4ECA-AEA5-71D7A8F25B59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882680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3139" y="672354"/>
            <a:ext cx="309011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672354"/>
            <a:ext cx="4807189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33139" y="2057400"/>
            <a:ext cx="30901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7022B3-8A61-4117-B55B-221E887C2967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3730540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пись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69" y="672354"/>
            <a:ext cx="309011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6069" y="672354"/>
            <a:ext cx="4807189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869" y="2057400"/>
            <a:ext cx="30901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7EFE7C9-B656-46C6-8CFF-31DA806267EF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327230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3FB7C81-A1D8-4ACA-A248-98D9C1089775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4926376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объект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457013" y="1457599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9"/>
          <p:cNvSpPr>
            <a:spLocks noGrp="1"/>
          </p:cNvSpPr>
          <p:nvPr>
            <p:ph sz="quarter" idx="17"/>
          </p:nvPr>
        </p:nvSpPr>
        <p:spPr>
          <a:xfrm>
            <a:off x="457013" y="3635525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Объект 9"/>
          <p:cNvSpPr>
            <a:spLocks noGrp="1"/>
          </p:cNvSpPr>
          <p:nvPr>
            <p:ph sz="quarter" idx="18"/>
          </p:nvPr>
        </p:nvSpPr>
        <p:spPr>
          <a:xfrm>
            <a:off x="4606884" y="1457599"/>
            <a:ext cx="4016375" cy="412420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fld id="{08F87794-1D14-4FB9-B12E-7C506259AE81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871351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ект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4606884" y="1457600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7"/>
          </p:nvPr>
        </p:nvSpPr>
        <p:spPr>
          <a:xfrm>
            <a:off x="4606884" y="3682079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8"/>
          </p:nvPr>
        </p:nvSpPr>
        <p:spPr>
          <a:xfrm>
            <a:off x="457013" y="1457599"/>
            <a:ext cx="4016375" cy="417075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fld id="{F0480E4A-435F-4CBF-8575-31C5A8ED7F84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452174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6"/>
          </p:nvPr>
        </p:nvSpPr>
        <p:spPr>
          <a:xfrm>
            <a:off x="456625" y="1457600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7"/>
          </p:nvPr>
        </p:nvSpPr>
        <p:spPr>
          <a:xfrm>
            <a:off x="456624" y="3632645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9"/>
          <p:cNvSpPr>
            <a:spLocks noGrp="1"/>
          </p:cNvSpPr>
          <p:nvPr>
            <p:ph sz="quarter" idx="18"/>
          </p:nvPr>
        </p:nvSpPr>
        <p:spPr>
          <a:xfrm>
            <a:off x="4674240" y="1457600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Объект 9"/>
          <p:cNvSpPr>
            <a:spLocks noGrp="1"/>
          </p:cNvSpPr>
          <p:nvPr>
            <p:ph sz="quarter" idx="19"/>
          </p:nvPr>
        </p:nvSpPr>
        <p:spPr>
          <a:xfrm>
            <a:off x="4674240" y="3632645"/>
            <a:ext cx="4016375" cy="19462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20"/>
          </p:nvPr>
        </p:nvSpPr>
        <p:spPr/>
        <p:txBody>
          <a:bodyPr/>
          <a:lstStyle/>
          <a:p>
            <a:fld id="{5BD9D5A3-84E0-431F-B399-698ABD1D150A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4628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ED3618-1423-43EE-9C83-91FE4FEC31F5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72121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95438"/>
            <a:ext cx="8166100" cy="42227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fld id="{DC19EA7B-BD5D-47C7-8361-AF6967CE4B53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03207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7199" y="1605114"/>
            <a:ext cx="4025900" cy="420401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4597359" y="1605114"/>
            <a:ext cx="4025900" cy="420401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83EC13-A857-4DB5-BC01-49C4ABD0AE49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420208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40417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4041776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49" y="1681163"/>
            <a:ext cx="399410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49" y="2505075"/>
            <a:ext cx="3994109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8FE5FF-A407-4FB5-88F3-8DE062E95AC9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39404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3139" y="672354"/>
            <a:ext cx="309011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672354"/>
            <a:ext cx="4807189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33139" y="2057400"/>
            <a:ext cx="30901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1A8FA46-6A4A-487E-9CD7-B365860A4506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8903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пись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69" y="672354"/>
            <a:ext cx="309011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6069" y="672354"/>
            <a:ext cx="4807189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869" y="2057400"/>
            <a:ext cx="30901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F8C3DF8-F590-4858-89D1-0AD1340092F2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410379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/>
          <p:nvPr userDrawn="1"/>
        </p:nvPicPr>
        <p:blipFill>
          <a:blip r:embed="rId4"/>
          <a:srcRect l="4992" r="67082" b="46565"/>
          <a:stretch/>
        </p:blipFill>
        <p:spPr>
          <a:xfrm>
            <a:off x="352080" y="378000"/>
            <a:ext cx="2053800" cy="981360"/>
          </a:xfrm>
          <a:prstGeom prst="rect">
            <a:avLst/>
          </a:prstGeom>
          <a:ln>
            <a:noFill/>
          </a:ln>
        </p:spPr>
      </p:pic>
      <p:pic>
        <p:nvPicPr>
          <p:cNvPr id="7" name="Picture 2"/>
          <p:cNvPicPr/>
          <p:nvPr userDrawn="1"/>
        </p:nvPicPr>
        <p:blipFill>
          <a:blip r:embed="rId5"/>
          <a:srcRect l="33674" t="-12109" r="4290" b="55039"/>
          <a:stretch/>
        </p:blipFill>
        <p:spPr>
          <a:xfrm>
            <a:off x="0" y="2603880"/>
            <a:ext cx="9143640" cy="4253760"/>
          </a:xfrm>
          <a:prstGeom prst="rect">
            <a:avLst/>
          </a:prstGeom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1457971"/>
            <a:ext cx="7886700" cy="107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28650" y="2784849"/>
            <a:ext cx="7886700" cy="214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49" r:id="rId2"/>
  </p:sldLayoutIdLst>
  <p:hf hdr="0"/>
  <p:txStyles>
    <p:titleStyle>
      <a:lvl1pPr marL="0" algn="ctr" defTabSz="914400" rtl="0" eaLnBrk="1" latinLnBrk="0" hangingPunct="1">
        <a:lnSpc>
          <a:spcPct val="100000"/>
        </a:lnSpc>
        <a:spcBef>
          <a:spcPct val="0"/>
        </a:spcBef>
        <a:buNone/>
        <a:defRPr lang="ru-RU" sz="3600" b="1" strike="noStrike" kern="1200" spc="-1" dirty="0">
          <a:solidFill>
            <a:srgbClr val="C00000"/>
          </a:solidFill>
          <a:latin typeface="Verdana"/>
          <a:ea typeface="Verdana"/>
          <a:cs typeface="+mn-cs"/>
        </a:defRPr>
      </a:lvl1pPr>
    </p:titleStyle>
    <p:bodyStyle>
      <a:lvl1pPr marL="10800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40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008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512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944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376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/>
          <p:nvPr userDrawn="1"/>
        </p:nvPicPr>
        <p:blipFill>
          <a:blip r:embed="rId12"/>
          <a:srcRect l="34492" t="9735" r="17739" b="56265"/>
          <a:stretch/>
        </p:blipFill>
        <p:spPr>
          <a:xfrm>
            <a:off x="3429000" y="4582800"/>
            <a:ext cx="5714640" cy="2274840"/>
          </a:xfrm>
          <a:prstGeom prst="rect">
            <a:avLst/>
          </a:prstGeom>
          <a:ln>
            <a:noFill/>
          </a:ln>
        </p:spPr>
      </p:pic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457199" y="6311152"/>
            <a:ext cx="493060" cy="38287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algn="ctr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  <p:pic>
        <p:nvPicPr>
          <p:cNvPr id="7" name="Picture 2"/>
          <p:cNvPicPr/>
          <p:nvPr userDrawn="1"/>
        </p:nvPicPr>
        <p:blipFill>
          <a:blip r:embed="rId13"/>
          <a:srcRect r="6381"/>
          <a:stretch/>
        </p:blipFill>
        <p:spPr>
          <a:xfrm>
            <a:off x="0" y="0"/>
            <a:ext cx="8560080" cy="62208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1963270" y="172036"/>
            <a:ext cx="5020236" cy="27800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spc="-1" dirty="0"/>
              <a:t>ФИО, группа</a:t>
            </a:r>
          </a:p>
        </p:txBody>
      </p:sp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7306234" y="172036"/>
            <a:ext cx="1317025" cy="278008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8FAEF05-8812-4A04-918B-89A6ECCB21C8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622080"/>
            <a:ext cx="8166060" cy="699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198" y="1493930"/>
            <a:ext cx="8102881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441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/>
          <p:nvPr userDrawn="1"/>
        </p:nvPicPr>
        <p:blipFill>
          <a:blip r:embed="rId12"/>
          <a:srcRect l="-20693" t="34885" r="76051" b="32072"/>
          <a:stretch/>
        </p:blipFill>
        <p:spPr>
          <a:xfrm>
            <a:off x="3656880" y="4673520"/>
            <a:ext cx="5486760" cy="2184120"/>
          </a:xfrm>
          <a:prstGeom prst="rect">
            <a:avLst/>
          </a:prstGeom>
          <a:ln>
            <a:noFill/>
          </a:ln>
        </p:spPr>
      </p:pic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457199" y="6311152"/>
            <a:ext cx="493060" cy="38287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algn="ctr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  <p:pic>
        <p:nvPicPr>
          <p:cNvPr id="7" name="Picture 2"/>
          <p:cNvPicPr/>
          <p:nvPr userDrawn="1"/>
        </p:nvPicPr>
        <p:blipFill>
          <a:blip r:embed="rId13"/>
          <a:srcRect r="6381"/>
          <a:stretch/>
        </p:blipFill>
        <p:spPr>
          <a:xfrm>
            <a:off x="0" y="0"/>
            <a:ext cx="8560080" cy="62208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1963270" y="172036"/>
            <a:ext cx="5020236" cy="27800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spc="-1" dirty="0"/>
              <a:t>ФИО, группа</a:t>
            </a:r>
          </a:p>
        </p:txBody>
      </p:sp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7306234" y="172036"/>
            <a:ext cx="1317025" cy="278008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50B2BF-224F-404A-BB67-E7F233B642B0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622080"/>
            <a:ext cx="8166060" cy="699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198" y="1493930"/>
            <a:ext cx="8102881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29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457199" y="6311152"/>
            <a:ext cx="493060" cy="38287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algn="ctr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  <p:pic>
        <p:nvPicPr>
          <p:cNvPr id="7" name="Picture 2"/>
          <p:cNvPicPr/>
          <p:nvPr userDrawn="1"/>
        </p:nvPicPr>
        <p:blipFill>
          <a:blip r:embed="rId12"/>
          <a:srcRect r="6381"/>
          <a:stretch/>
        </p:blipFill>
        <p:spPr>
          <a:xfrm>
            <a:off x="0" y="0"/>
            <a:ext cx="8560080" cy="62208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1963270" y="172036"/>
            <a:ext cx="5020236" cy="27800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spc="-1" dirty="0"/>
              <a:t>ФИО, группа</a:t>
            </a:r>
          </a:p>
        </p:txBody>
      </p:sp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7306234" y="172036"/>
            <a:ext cx="1317025" cy="278008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50B2BF-224F-404A-BB67-E7F233B642B0}" type="datetime1">
              <a:rPr lang="ru-RU" spc="-1" smtClean="0"/>
              <a:t>16.01.2020</a:t>
            </a:fld>
            <a:endParaRPr lang="ru-RU" spc="-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622080"/>
            <a:ext cx="8166060" cy="699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198" y="1493930"/>
            <a:ext cx="8102881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967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94704"/>
            <a:ext cx="8194432" cy="18342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3F14AC"/>
                </a:solidFill>
              </a:rPr>
              <a:t>Твои инвестиции</a:t>
            </a:r>
            <a:endParaRPr lang="ru-RU" b="0" dirty="0">
              <a:solidFill>
                <a:srgbClr val="3F14AC"/>
              </a:solidFill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0" y="4982359"/>
            <a:ext cx="7666182" cy="157545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Verdana"/>
                <a:ea typeface="Verdana"/>
              </a:rPr>
              <a:t>Выполнили:</a:t>
            </a:r>
            <a:endParaRPr lang="ru-RU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600" b="1" dirty="0">
                <a:latin typeface="Verdana"/>
                <a:ea typeface="Verdana"/>
              </a:rPr>
              <a:t>Хильченко Дмитрий </a:t>
            </a:r>
            <a:endParaRPr lang="ru-RU" sz="2600" b="1" dirty="0" smtClean="0"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ru-RU" sz="2600" b="1" dirty="0" smtClean="0">
                <a:latin typeface="Verdana"/>
                <a:ea typeface="Verdana"/>
              </a:rPr>
              <a:t>Орлов Илья </a:t>
            </a:r>
            <a:endParaRPr lang="ru-RU" sz="2600" b="1" dirty="0"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ru-RU" sz="2600" b="1" dirty="0" smtClean="0">
                <a:latin typeface="Verdana"/>
                <a:ea typeface="Verdana"/>
              </a:rPr>
              <a:t>Михайловский Евгений </a:t>
            </a:r>
            <a:endParaRPr lang="ru-RU" sz="26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4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6588" y="2632366"/>
            <a:ext cx="721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«Крупные дела не делаются одним человеком, они совершаются командой»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34546" y="3546764"/>
            <a:ext cx="2512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Стив Джобс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11</a:t>
            </a:fld>
            <a:endParaRPr lang="ru-RU" sz="1200" spc="-1" dirty="0"/>
          </a:p>
        </p:txBody>
      </p:sp>
      <p:pic>
        <p:nvPicPr>
          <p:cNvPr id="1026" name="Picture 2" descr="http://qr-code-generator.online/img/qrcode15791565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716318"/>
            <a:ext cx="3178396" cy="317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83A539-D927-4DD8-8E70-DEADE3A50556}"/>
              </a:ext>
            </a:extLst>
          </p:cNvPr>
          <p:cNvSpPr txBox="1"/>
          <p:nvPr/>
        </p:nvSpPr>
        <p:spPr>
          <a:xfrm>
            <a:off x="0" y="3602328"/>
            <a:ext cx="4079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Capitalism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8" name="Picture 4" descr="http://qrcoder.ru/code/?https%3A%2F%2Fplay.google.com%2Fstore%2Fapps%2Fdetails%3Fid%3Dru.borik.marketgame.android%26hl%3Dru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80" y="862496"/>
            <a:ext cx="2886041" cy="288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C61333-1FF8-4A15-9308-333A9BB5BF2F}"/>
              </a:ext>
            </a:extLst>
          </p:cNvPr>
          <p:cNvSpPr txBox="1"/>
          <p:nvPr/>
        </p:nvSpPr>
        <p:spPr>
          <a:xfrm>
            <a:off x="4237750" y="3602328"/>
            <a:ext cx="4811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Stock Exchange Game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6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111606"/>
            <a:ext cx="8166060" cy="699814"/>
          </a:xfrm>
        </p:spPr>
        <p:txBody>
          <a:bodyPr/>
          <a:lstStyle/>
          <a:p>
            <a:pPr algn="ctr"/>
            <a:r>
              <a:rPr lang="ru-RU" dirty="0"/>
              <a:t>Цель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57199" y="2541828"/>
            <a:ext cx="8166060" cy="164752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приложения для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людей, которые хотят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попробовать себя в мире инвестиций. Повышение финансовой грамотности населения.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363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60" y="923635"/>
            <a:ext cx="8287204" cy="699655"/>
          </a:xfrm>
        </p:spPr>
        <p:txBody>
          <a:bodyPr/>
          <a:lstStyle/>
          <a:p>
            <a:pPr algn="ctr"/>
            <a:r>
              <a:rPr lang="ru-RU" dirty="0"/>
              <a:t>Актуальность проекта: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6033" y="2244438"/>
            <a:ext cx="7890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 люди хотят зарабатывать деньги, не прикладывая никаких усилий для этого, именно поэтому мы даём им возможность попробовать себя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7708"/>
            <a:ext cx="9208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Хотели бы вы попробовать себя в качестве инвестора в мобильном приложении?</a:t>
            </a:r>
            <a:endParaRPr lang="ru-RU" sz="3200" dirty="0"/>
          </a:p>
        </p:txBody>
      </p:sp>
      <p:pic>
        <p:nvPicPr>
          <p:cNvPr id="1026" name="Picture 2" descr="Просмотр диаграм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619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582" t="11650" r="6319" b="29151"/>
          <a:stretch/>
        </p:blipFill>
        <p:spPr>
          <a:xfrm>
            <a:off x="711197" y="1619123"/>
            <a:ext cx="7601529" cy="3713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346" y="3244800"/>
            <a:ext cx="79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20%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43054" y="4128654"/>
            <a:ext cx="109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80%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346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8795" y="618835"/>
            <a:ext cx="8017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Вы изучали рынок инвестирования,              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читали финансовые книги?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6167" t="12000" r="6111" b="30071"/>
          <a:stretch/>
        </p:blipFill>
        <p:spPr>
          <a:xfrm>
            <a:off x="725515" y="1828722"/>
            <a:ext cx="7683723" cy="36114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9236" y="4359562"/>
            <a:ext cx="997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80%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408218" y="3519054"/>
            <a:ext cx="88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93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08" y="579983"/>
            <a:ext cx="8154389" cy="482191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Анализ рынка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25" y="1957178"/>
            <a:ext cx="9004354" cy="77830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800" dirty="0"/>
              <a:t>Приложения - конкуренты:</a:t>
            </a:r>
            <a:endParaRPr lang="en-US" sz="5800" dirty="0"/>
          </a:p>
          <a:p>
            <a:pPr marL="0" indent="0">
              <a:buNone/>
            </a:pPr>
            <a:r>
              <a:rPr lang="ru-RU" dirty="0"/>
              <a:t>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C61333-1FF8-4A15-9308-333A9BB5BF2F}"/>
              </a:ext>
            </a:extLst>
          </p:cNvPr>
          <p:cNvSpPr txBox="1"/>
          <p:nvPr/>
        </p:nvSpPr>
        <p:spPr>
          <a:xfrm>
            <a:off x="4219277" y="5247249"/>
            <a:ext cx="4811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Stock Exchange Game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83A539-D927-4DD8-8E70-DEADE3A50556}"/>
              </a:ext>
            </a:extLst>
          </p:cNvPr>
          <p:cNvSpPr txBox="1"/>
          <p:nvPr/>
        </p:nvSpPr>
        <p:spPr>
          <a:xfrm>
            <a:off x="113020" y="5247248"/>
            <a:ext cx="4079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Capitalism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ABF808-F629-43E9-9863-59E2238AC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62" y="2562415"/>
            <a:ext cx="2770348" cy="27703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FAFE02-D62F-4D9B-ABB6-88A9F2B3D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88" y="2618770"/>
            <a:ext cx="2628479" cy="262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270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Игра: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 Your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Stax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708"/>
            <a:ext cx="9144000" cy="62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2" y="869357"/>
            <a:ext cx="3061010" cy="5441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09" y="869357"/>
            <a:ext cx="3064439" cy="544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2" y="869357"/>
            <a:ext cx="3061010" cy="54417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12" y="869358"/>
            <a:ext cx="3061010" cy="544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ало презентаци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сновная част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сновная часть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устая тем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2082</TotalTime>
  <Words>128</Words>
  <Application>Microsoft Office PowerPoint</Application>
  <PresentationFormat>Экран (4:3)</PresentationFormat>
  <Paragraphs>28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DejaVu Sans</vt:lpstr>
      <vt:lpstr>Times New Roman</vt:lpstr>
      <vt:lpstr>Verdana</vt:lpstr>
      <vt:lpstr>Начало презентации</vt:lpstr>
      <vt:lpstr>Основная часть</vt:lpstr>
      <vt:lpstr>Основная часть 2</vt:lpstr>
      <vt:lpstr>Пустая тема</vt:lpstr>
      <vt:lpstr>Твои инвестиции</vt:lpstr>
      <vt:lpstr>Цель проекта:</vt:lpstr>
      <vt:lpstr>Актуальность проекта:</vt:lpstr>
      <vt:lpstr>Презентация PowerPoint</vt:lpstr>
      <vt:lpstr>Презентация PowerPoint</vt:lpstr>
      <vt:lpstr>Анализ рынка:</vt:lpstr>
      <vt:lpstr>Игра: Build Your Stax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>Евгений</cp:lastModifiedBy>
  <cp:revision>252</cp:revision>
  <cp:lastPrinted>2016-06-07T03:16:33Z</cp:lastPrinted>
  <dcterms:created xsi:type="dcterms:W3CDTF">2016-01-27T12:28:54Z</dcterms:created>
  <dcterms:modified xsi:type="dcterms:W3CDTF">2020-01-16T08:51:21Z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