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7" r:id="rId2"/>
    <p:sldId id="257" r:id="rId3"/>
    <p:sldId id="258" r:id="rId4"/>
    <p:sldId id="259" r:id="rId5"/>
    <p:sldId id="260" r:id="rId6"/>
    <p:sldId id="265" r:id="rId7"/>
    <p:sldId id="261" r:id="rId8"/>
    <p:sldId id="270" r:id="rId9"/>
    <p:sldId id="269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8"/>
    <p:restoredTop sz="94309"/>
  </p:normalViewPr>
  <p:slideViewPr>
    <p:cSldViewPr>
      <p:cViewPr varScale="1">
        <p:scale>
          <a:sx n="21" d="100"/>
          <a:sy n="21" d="100"/>
        </p:scale>
        <p:origin x="192" y="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76672"/>
            <a:ext cx="6172200" cy="2520280"/>
          </a:xfrm>
        </p:spPr>
        <p:txBody>
          <a:bodyPr>
            <a:normAutofit/>
          </a:bodyPr>
          <a:lstStyle/>
          <a:p>
            <a:r>
              <a:rPr lang="en-US" sz="3200" dirty="0"/>
              <a:t>HTML-</a:t>
            </a:r>
            <a:r>
              <a:rPr lang="ru-RU" sz="3200" dirty="0"/>
              <a:t>КИ</a:t>
            </a:r>
            <a:br>
              <a:rPr lang="ru-RU" sz="3200" dirty="0"/>
            </a:b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Проект «Радиотехника»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5301208"/>
            <a:ext cx="6612632" cy="1268524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/>
              <a:t>Куратор проекта: Шадрин Денис Борисович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492152" y="3212976"/>
            <a:ext cx="6172200" cy="1872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/>
              <a:t>Зубарева Виктория </a:t>
            </a:r>
          </a:p>
          <a:p>
            <a:pPr algn="ctr"/>
            <a:r>
              <a:rPr lang="ru-RU" sz="2800" dirty="0"/>
              <a:t>Колобова Полина</a:t>
            </a:r>
          </a:p>
          <a:p>
            <a:pPr algn="ctr"/>
            <a:r>
              <a:rPr lang="ru-RU" sz="2800" dirty="0"/>
              <a:t>РИ-180018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9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Тестирование прототипа на целевой аудитории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94974"/>
            <a:ext cx="4320480" cy="3240360"/>
          </a:xfrm>
        </p:spPr>
      </p:pic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3563888" y="1340768"/>
            <a:ext cx="5112568" cy="2087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Мы показали наш проект ученикам 10-х и 11-х классов. Они сказали, что сайт получился достаточно информативным</a:t>
            </a:r>
          </a:p>
        </p:txBody>
      </p:sp>
      <p:pic>
        <p:nvPicPr>
          <p:cNvPr id="2050" name="Picture 2" descr="C:\Users\User\Desktop\проект\IKkQfLQnA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9" y="1735486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3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06555"/>
            <a:ext cx="7467600" cy="648072"/>
          </a:xfrm>
        </p:spPr>
        <p:txBody>
          <a:bodyPr/>
          <a:lstStyle/>
          <a:p>
            <a:pPr algn="ctr"/>
            <a:r>
              <a:rPr lang="ru-RU" b="1" dirty="0"/>
              <a:t>Разработка реального сайта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CDABEC8-79D4-BC49-AADA-F42C20F3F14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r="14287"/>
          <a:stretch/>
        </p:blipFill>
        <p:spPr>
          <a:xfrm>
            <a:off x="323528" y="1988840"/>
            <a:ext cx="5232171" cy="4162013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F33995-947A-AA4E-A5B7-DC81245679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721" r="65750" b="20465"/>
          <a:stretch/>
        </p:blipFill>
        <p:spPr>
          <a:xfrm>
            <a:off x="5868144" y="1988839"/>
            <a:ext cx="2416696" cy="41620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4BAE15-C540-4947-8ABA-5CBC4576678D}"/>
              </a:ext>
            </a:extLst>
          </p:cNvPr>
          <p:cNvSpPr txBox="1"/>
          <p:nvPr/>
        </p:nvSpPr>
        <p:spPr>
          <a:xfrm>
            <a:off x="2267744" y="134090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html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33FE6A-8DC3-8E45-ACD3-1DBCFD929BF9}"/>
              </a:ext>
            </a:extLst>
          </p:cNvPr>
          <p:cNvSpPr txBox="1"/>
          <p:nvPr/>
        </p:nvSpPr>
        <p:spPr>
          <a:xfrm>
            <a:off x="6752456" y="134090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css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3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Определение потребностей целевой аудитории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>
          <a:xfrm>
            <a:off x="4139952" y="1268760"/>
            <a:ext cx="4608512" cy="12961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900" dirty="0"/>
              <a:t>Наша целевая аудитория – школьники, абитуриенты, а так же их родители. 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960" y="2492896"/>
            <a:ext cx="4176464" cy="41764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Что они хотят видеть на сайте?</a:t>
            </a:r>
          </a:p>
          <a:p>
            <a:r>
              <a:rPr lang="ru-RU" dirty="0"/>
              <a:t>Чему научат</a:t>
            </a:r>
          </a:p>
          <a:p>
            <a:r>
              <a:rPr lang="ru-RU" dirty="0"/>
              <a:t>Кем я буду</a:t>
            </a:r>
          </a:p>
          <a:p>
            <a:r>
              <a:rPr lang="ru-RU" dirty="0"/>
              <a:t>Вступительные экзамены ЕГЭ</a:t>
            </a:r>
          </a:p>
          <a:p>
            <a:r>
              <a:rPr lang="ru-RU" dirty="0"/>
              <a:t>Проходные баллы прошлых лет</a:t>
            </a:r>
          </a:p>
          <a:p>
            <a:r>
              <a:rPr lang="ru-RU" dirty="0"/>
              <a:t>Информация об общежитии</a:t>
            </a:r>
          </a:p>
          <a:p>
            <a:r>
              <a:rPr lang="ru-RU" dirty="0"/>
              <a:t>Стоимость обучения</a:t>
            </a:r>
          </a:p>
          <a:p>
            <a:r>
              <a:rPr lang="ru-RU" dirty="0"/>
              <a:t>Необходимые документы</a:t>
            </a:r>
          </a:p>
          <a:p>
            <a:endParaRPr lang="ru-RU" dirty="0"/>
          </a:p>
        </p:txBody>
      </p:sp>
      <p:pic>
        <p:nvPicPr>
          <p:cNvPr id="2050" name="Picture 2" descr="C:\Users\User\Desktop\проект\uchitel-i-podrostki2-e1400989812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3" y="1340768"/>
            <a:ext cx="361260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роект\Obschitel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3" y="4260957"/>
            <a:ext cx="3612605" cy="240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2008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Анализ конкурентов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274265" cy="4149915"/>
          </a:xfrm>
        </p:spPr>
      </p:pic>
      <p:sp>
        <p:nvSpPr>
          <p:cNvPr id="9" name="Объект 8"/>
          <p:cNvSpPr>
            <a:spLocks noGrp="1"/>
          </p:cNvSpPr>
          <p:nvPr>
            <p:ph sz="quarter" idx="2"/>
          </p:nvPr>
        </p:nvSpPr>
        <p:spPr>
          <a:xfrm>
            <a:off x="251520" y="1052736"/>
            <a:ext cx="8784976" cy="7200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/>
              <a:t>Уральский Федеральный Университет ИРИТ-</a:t>
            </a:r>
            <a:r>
              <a:rPr lang="ru-RU" sz="9600" dirty="0" err="1"/>
              <a:t>РтФ</a:t>
            </a:r>
            <a:endParaRPr lang="ru-RU" sz="9600" dirty="0"/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80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64807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Анализ конкурентов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170029" cy="4211353"/>
          </a:xfrm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51520" y="1052736"/>
            <a:ext cx="8568952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Московский политехнический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197493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Анализ конкурентов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286067" cy="4254083"/>
          </a:xfrm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51520" y="908720"/>
            <a:ext cx="8712968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Севастопольский государственный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38302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/>
              <a:t>Наша цель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75240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Создание удобного в использовании сайта с подробной информацией о направлении и о поступлении на данное направление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564904"/>
            <a:ext cx="5760640" cy="3833735"/>
          </a:xfrm>
        </p:spPr>
      </p:pic>
    </p:spTree>
    <p:extLst>
      <p:ext uri="{BB962C8B-B14F-4D97-AF65-F5344CB8AC3E}">
        <p14:creationId xmlns:p14="http://schemas.microsoft.com/office/powerpoint/2010/main" val="410195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576064"/>
          </a:xfrm>
        </p:spPr>
        <p:txBody>
          <a:bodyPr/>
          <a:lstStyle/>
          <a:p>
            <a:pPr algn="ctr"/>
            <a:r>
              <a:rPr lang="ru-RU" b="1" dirty="0"/>
              <a:t>Описание прототипа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D90F63-60AC-B74B-8D4C-237E1F47B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6208"/>
            <a:ext cx="7571184" cy="3338682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02A748B-70D4-E040-9C71-E06C0576F70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33056"/>
            <a:ext cx="6654002" cy="2592288"/>
          </a:xfrm>
        </p:spPr>
      </p:pic>
    </p:spTree>
    <p:extLst>
      <p:ext uri="{BB962C8B-B14F-4D97-AF65-F5344CB8AC3E}">
        <p14:creationId xmlns:p14="http://schemas.microsoft.com/office/powerpoint/2010/main" val="4373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395E3-A726-B149-9B33-ACBB6E1A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FB61EAB-57E3-6C47-AF94-D6122D4A32F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3505619"/>
            <a:ext cx="6378912" cy="320274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C7DFA68-4E6E-A84B-83B1-1537510FD22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4638"/>
            <a:ext cx="6666943" cy="3208466"/>
          </a:xfrm>
        </p:spPr>
      </p:pic>
    </p:spTree>
    <p:extLst>
      <p:ext uri="{BB962C8B-B14F-4D97-AF65-F5344CB8AC3E}">
        <p14:creationId xmlns:p14="http://schemas.microsoft.com/office/powerpoint/2010/main" val="25879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80120"/>
          </a:xfrm>
        </p:spPr>
        <p:txBody>
          <a:bodyPr/>
          <a:lstStyle/>
          <a:p>
            <a:pPr algn="ctr"/>
            <a:r>
              <a:rPr lang="ru-RU" b="1" dirty="0"/>
              <a:t>Процесс сбора и обработки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208912" cy="4752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Поиск необходимой </a:t>
            </a:r>
          </a:p>
          <a:p>
            <a:pPr marL="0" indent="0">
              <a:buNone/>
            </a:pPr>
            <a:r>
              <a:rPr lang="ru-RU" b="1" dirty="0"/>
              <a:t>   информации и картинок</a:t>
            </a:r>
          </a:p>
          <a:p>
            <a:pPr marL="0" indent="0">
              <a:buNone/>
            </a:pPr>
            <a:r>
              <a:rPr lang="ru-RU" b="1" dirty="0"/>
              <a:t>    в интернете</a:t>
            </a:r>
            <a:endParaRPr lang="ru-RU" dirty="0"/>
          </a:p>
          <a:p>
            <a:pPr algn="ctr">
              <a:buFont typeface="Wingdings" panose="05000000000000000000" pitchFamily="2" charset="2"/>
              <a:buChar char="ü"/>
            </a:pPr>
            <a:endParaRPr lang="ru-RU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b="1" dirty="0"/>
              <a:t>Опрос студентов, обучающихся </a:t>
            </a:r>
          </a:p>
          <a:p>
            <a:pPr marL="0" indent="0" algn="ctr">
              <a:buNone/>
            </a:pPr>
            <a:r>
              <a:rPr lang="ru-RU" b="1" dirty="0"/>
              <a:t>на данном направлении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dirty="0"/>
          </a:p>
          <a:p>
            <a:pPr algn="r">
              <a:buFont typeface="Wingdings" panose="05000000000000000000" pitchFamily="2" charset="2"/>
              <a:buChar char="ü"/>
            </a:pPr>
            <a:r>
              <a:rPr lang="ru-RU" b="1" dirty="0"/>
              <a:t>Редактирование</a:t>
            </a:r>
          </a:p>
          <a:p>
            <a:pPr marL="0" indent="0" algn="r">
              <a:buNone/>
            </a:pPr>
            <a:r>
              <a:rPr lang="ru-RU" b="1" dirty="0"/>
              <a:t>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509586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682</TotalTime>
  <Words>144</Words>
  <Application>Microsoft Macintosh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Schoolbook</vt:lpstr>
      <vt:lpstr>Wingdings</vt:lpstr>
      <vt:lpstr>Wingdings 2</vt:lpstr>
      <vt:lpstr>Эркер</vt:lpstr>
      <vt:lpstr>HTML-КИ   Проект «Радиотехника» </vt:lpstr>
      <vt:lpstr>Определение потребностей целевой аудитории</vt:lpstr>
      <vt:lpstr>Анализ конкурентов</vt:lpstr>
      <vt:lpstr>Анализ конкурентов</vt:lpstr>
      <vt:lpstr>Анализ конкурентов</vt:lpstr>
      <vt:lpstr>Наша цель</vt:lpstr>
      <vt:lpstr>Описание прототипа</vt:lpstr>
      <vt:lpstr>Презентация PowerPoint</vt:lpstr>
      <vt:lpstr>Процесс сбора и обработки информации</vt:lpstr>
      <vt:lpstr>Тестирование прототипа на целевой аудитории</vt:lpstr>
      <vt:lpstr>Разработка реального сайта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Полина</dc:creator>
  <cp:lastModifiedBy>Microsoft Office User</cp:lastModifiedBy>
  <cp:revision>43</cp:revision>
  <dcterms:created xsi:type="dcterms:W3CDTF">2018-12-25T10:40:06Z</dcterms:created>
  <dcterms:modified xsi:type="dcterms:W3CDTF">2019-01-14T14:53:52Z</dcterms:modified>
</cp:coreProperties>
</file>