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5" r:id="rId1"/>
  </p:sldMasterIdLst>
  <p:notesMasterIdLst>
    <p:notesMasterId r:id="rId16"/>
  </p:notesMasterIdLst>
  <p:handoutMasterIdLst>
    <p:handoutMasterId r:id="rId17"/>
  </p:handoutMasterIdLst>
  <p:sldIdLst>
    <p:sldId id="504" r:id="rId2"/>
    <p:sldId id="531" r:id="rId3"/>
    <p:sldId id="562" r:id="rId4"/>
    <p:sldId id="514" r:id="rId5"/>
    <p:sldId id="512" r:id="rId6"/>
    <p:sldId id="560" r:id="rId7"/>
    <p:sldId id="567" r:id="rId8"/>
    <p:sldId id="544" r:id="rId9"/>
    <p:sldId id="542" r:id="rId10"/>
    <p:sldId id="534" r:id="rId11"/>
    <p:sldId id="447" r:id="rId12"/>
    <p:sldId id="500" r:id="rId13"/>
    <p:sldId id="571" r:id="rId14"/>
    <p:sldId id="572" r:id="rId15"/>
  </p:sldIdLst>
  <p:sldSz cx="24385588" cy="13717588"/>
  <p:notesSz cx="6858000" cy="9144000"/>
  <p:defaultTextStyle>
    <a:defPPr>
      <a:defRPr lang="ru-RU"/>
    </a:defPPr>
    <a:lvl1pPr marL="0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243852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1" userDrawn="1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FE"/>
    <a:srgbClr val="FFF5FE"/>
    <a:srgbClr val="FFFAFF"/>
    <a:srgbClr val="FFF9FF"/>
    <a:srgbClr val="FFEFFE"/>
    <a:srgbClr val="FFFFFF"/>
    <a:srgbClr val="FFE7FA"/>
    <a:srgbClr val="FFEFFD"/>
    <a:srgbClr val="BAB5C7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61" autoAdjust="0"/>
    <p:restoredTop sz="94434" autoAdjust="0"/>
  </p:normalViewPr>
  <p:slideViewPr>
    <p:cSldViewPr>
      <p:cViewPr varScale="1">
        <p:scale>
          <a:sx n="35" d="100"/>
          <a:sy n="35" d="100"/>
        </p:scale>
        <p:origin x="864" y="256"/>
      </p:cViewPr>
      <p:guideLst>
        <p:guide orient="horz" pos="8641"/>
        <p:guide pos="7680"/>
      </p:guideLst>
    </p:cSldViewPr>
  </p:slideViewPr>
  <p:outlineViewPr>
    <p:cViewPr>
      <p:scale>
        <a:sx n="33" d="100"/>
        <a:sy n="33" d="100"/>
      </p:scale>
      <p:origin x="0" y="-103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6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03F2D-4C40-8A47-B131-FA84CE0A3C0A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FC40D-6FB9-1648-B027-EAD4E7DC4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458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97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65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47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797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719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Изображение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138" y="3726240"/>
            <a:ext cx="11822157" cy="9721491"/>
          </a:xfrm>
          <a:prstGeom prst="rect">
            <a:avLst/>
          </a:prstGeom>
        </p:spPr>
      </p:pic>
      <p:sp>
        <p:nvSpPr>
          <p:cNvPr id="20" name="Рисунок 21"/>
          <p:cNvSpPr>
            <a:spLocks noGrp="1"/>
          </p:cNvSpPr>
          <p:nvPr>
            <p:ph type="pic" sz="quarter" idx="15"/>
          </p:nvPr>
        </p:nvSpPr>
        <p:spPr>
          <a:xfrm>
            <a:off x="6648178" y="4194498"/>
            <a:ext cx="11089232" cy="612068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sz="800"/>
            </a:lvl1pPr>
          </a:lstStyle>
          <a:p>
            <a:pPr algn="ctr"/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9235728" y="8586986"/>
            <a:ext cx="3613635" cy="2604886"/>
          </a:xfrm>
          <a:prstGeom prst="rect">
            <a:avLst/>
          </a:prstGeom>
        </p:spPr>
        <p:txBody>
          <a:bodyPr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1549070" y="8586986"/>
            <a:ext cx="3613635" cy="2604886"/>
          </a:xfrm>
          <a:prstGeom prst="rect">
            <a:avLst/>
          </a:prstGeom>
        </p:spPr>
        <p:txBody>
          <a:bodyPr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549070" y="4914578"/>
            <a:ext cx="3613635" cy="2604886"/>
          </a:xfrm>
          <a:prstGeom prst="rect">
            <a:avLst/>
          </a:prstGeom>
        </p:spPr>
        <p:txBody>
          <a:bodyPr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235727" y="4914578"/>
            <a:ext cx="3613635" cy="2604886"/>
          </a:xfrm>
          <a:prstGeom prst="rect">
            <a:avLst/>
          </a:prstGeom>
        </p:spPr>
        <p:txBody>
          <a:bodyPr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2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314179"/>
            <a:ext cx="20887452" cy="1367205"/>
          </a:xfrm>
          <a:prstGeom prst="rect">
            <a:avLst/>
          </a:prstGeom>
          <a:effectLst>
            <a:outerShdw blurRad="762000" dist="381000" dir="5400000" algn="ctr" rotWithShape="0">
              <a:schemeClr val="tx1">
                <a:alpha val="30000"/>
              </a:schemeClr>
            </a:outerShdw>
          </a:effectLst>
        </p:spPr>
        <p:txBody>
          <a:bodyPr>
            <a:noAutofit/>
          </a:bodyPr>
          <a:lstStyle>
            <a:lvl1pPr marL="0" marR="0" indent="0" algn="ctr" defTabSz="24384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543" algn="l"/>
              </a:tabLst>
              <a:defRPr lang="ru-RU" sz="8000" b="1" i="0" kern="1200" spc="0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 Pro Regular" panose="020B0504020101020102" pitchFamily="34" charset="0"/>
                <a:ea typeface="Tahoma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NAME OF YOUR TOP SLIDE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085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0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4385588" cy="137175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916759" y="4122490"/>
            <a:ext cx="8552070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7" name="文本占位符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11913" y="7479244"/>
            <a:ext cx="10160174" cy="59261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914400" indent="0">
              <a:buNone/>
              <a:defRPr/>
            </a:lvl2pPr>
            <a:lvl3pPr marL="1828797" indent="0">
              <a:buNone/>
              <a:defRPr/>
            </a:lvl3pPr>
            <a:lvl4pPr marL="2743199" indent="0">
              <a:buNone/>
              <a:defRPr/>
            </a:lvl4pPr>
            <a:lvl5pPr marL="3657601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9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7111913" y="8071854"/>
            <a:ext cx="10160174" cy="59261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914400" indent="0">
              <a:buNone/>
              <a:defRPr/>
            </a:lvl2pPr>
            <a:lvl3pPr marL="1828797" indent="0">
              <a:buNone/>
              <a:defRPr/>
            </a:lvl3pPr>
            <a:lvl4pPr marL="2743199" indent="0">
              <a:buNone/>
              <a:defRPr/>
            </a:lvl4pPr>
            <a:lvl5pPr marL="3657601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515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413484" y="2394298"/>
            <a:ext cx="8552070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4989548" y="6858000"/>
            <a:ext cx="7976006" cy="4824536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9" name="Рисунок 12"/>
          <p:cNvSpPr>
            <a:spLocks noGrp="1"/>
          </p:cNvSpPr>
          <p:nvPr>
            <p:ph type="pic" sz="quarter" idx="27"/>
          </p:nvPr>
        </p:nvSpPr>
        <p:spPr>
          <a:xfrm>
            <a:off x="-1" y="2034259"/>
            <a:ext cx="10681421" cy="9709042"/>
          </a:xfrm>
          <a:custGeom>
            <a:avLst/>
            <a:gdLst>
              <a:gd name="connsiteX0" fmla="*/ 1 w 10681421"/>
              <a:gd name="connsiteY0" fmla="*/ 0 h 9709042"/>
              <a:gd name="connsiteX1" fmla="*/ 5826901 w 10681421"/>
              <a:gd name="connsiteY1" fmla="*/ 0 h 9709042"/>
              <a:gd name="connsiteX2" fmla="*/ 10681421 w 10681421"/>
              <a:gd name="connsiteY2" fmla="*/ 4854521 h 9709042"/>
              <a:gd name="connsiteX3" fmla="*/ 5826901 w 10681421"/>
              <a:gd name="connsiteY3" fmla="*/ 9709042 h 9709042"/>
              <a:gd name="connsiteX4" fmla="*/ 1 w 10681421"/>
              <a:gd name="connsiteY4" fmla="*/ 9709042 h 9709042"/>
              <a:gd name="connsiteX5" fmla="*/ 1 w 10681421"/>
              <a:gd name="connsiteY5" fmla="*/ 8712967 h 9709042"/>
              <a:gd name="connsiteX6" fmla="*/ 0 w 10681421"/>
              <a:gd name="connsiteY6" fmla="*/ 8712967 h 9709042"/>
              <a:gd name="connsiteX7" fmla="*/ 0 w 10681421"/>
              <a:gd name="connsiteY7" fmla="*/ 1944216 h 9709042"/>
              <a:gd name="connsiteX8" fmla="*/ 1 w 10681421"/>
              <a:gd name="connsiteY8" fmla="*/ 1944216 h 970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1421" h="9709042">
                <a:moveTo>
                  <a:pt x="1" y="0"/>
                </a:moveTo>
                <a:lnTo>
                  <a:pt x="5826901" y="0"/>
                </a:lnTo>
                <a:cubicBezTo>
                  <a:pt x="8507979" y="0"/>
                  <a:pt x="10681421" y="2173443"/>
                  <a:pt x="10681421" y="4854521"/>
                </a:cubicBezTo>
                <a:cubicBezTo>
                  <a:pt x="10681421" y="7535598"/>
                  <a:pt x="8507979" y="9709042"/>
                  <a:pt x="5826901" y="9709042"/>
                </a:cubicBezTo>
                <a:lnTo>
                  <a:pt x="1" y="9709042"/>
                </a:lnTo>
                <a:lnTo>
                  <a:pt x="1" y="8712967"/>
                </a:lnTo>
                <a:lnTo>
                  <a:pt x="0" y="8712967"/>
                </a:lnTo>
                <a:lnTo>
                  <a:pt x="0" y="1944216"/>
                </a:lnTo>
                <a:lnTo>
                  <a:pt x="1" y="1944216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800" b="1">
                <a:solidFill>
                  <a:schemeClr val="lt1"/>
                </a:solidFill>
              </a:defRPr>
            </a:lvl1pPr>
          </a:lstStyle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217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2492" y="2394298"/>
            <a:ext cx="8552070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8"/>
          </p:nvPr>
        </p:nvSpPr>
        <p:spPr>
          <a:xfrm>
            <a:off x="13704167" y="2034259"/>
            <a:ext cx="10681421" cy="9709042"/>
          </a:xfrm>
          <a:custGeom>
            <a:avLst/>
            <a:gdLst>
              <a:gd name="connsiteX0" fmla="*/ 4854519 w 10681421"/>
              <a:gd name="connsiteY0" fmla="*/ 0 h 9709042"/>
              <a:gd name="connsiteX1" fmla="*/ 10681419 w 10681421"/>
              <a:gd name="connsiteY1" fmla="*/ 0 h 9709042"/>
              <a:gd name="connsiteX2" fmla="*/ 10681419 w 10681421"/>
              <a:gd name="connsiteY2" fmla="*/ 996075 h 9709042"/>
              <a:gd name="connsiteX3" fmla="*/ 10681421 w 10681421"/>
              <a:gd name="connsiteY3" fmla="*/ 996075 h 9709042"/>
              <a:gd name="connsiteX4" fmla="*/ 10681421 w 10681421"/>
              <a:gd name="connsiteY4" fmla="*/ 7764826 h 9709042"/>
              <a:gd name="connsiteX5" fmla="*/ 10681419 w 10681421"/>
              <a:gd name="connsiteY5" fmla="*/ 7764826 h 9709042"/>
              <a:gd name="connsiteX6" fmla="*/ 10681419 w 10681421"/>
              <a:gd name="connsiteY6" fmla="*/ 9709042 h 9709042"/>
              <a:gd name="connsiteX7" fmla="*/ 4854519 w 10681421"/>
              <a:gd name="connsiteY7" fmla="*/ 9709042 h 9709042"/>
              <a:gd name="connsiteX8" fmla="*/ 0 w 10681421"/>
              <a:gd name="connsiteY8" fmla="*/ 4854521 h 9709042"/>
              <a:gd name="connsiteX9" fmla="*/ 4854519 w 10681421"/>
              <a:gd name="connsiteY9" fmla="*/ 0 h 970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81421" h="9709042">
                <a:moveTo>
                  <a:pt x="4854519" y="0"/>
                </a:moveTo>
                <a:lnTo>
                  <a:pt x="10681419" y="0"/>
                </a:lnTo>
                <a:lnTo>
                  <a:pt x="10681419" y="996075"/>
                </a:lnTo>
                <a:lnTo>
                  <a:pt x="10681421" y="996075"/>
                </a:lnTo>
                <a:lnTo>
                  <a:pt x="10681421" y="7764826"/>
                </a:lnTo>
                <a:lnTo>
                  <a:pt x="10681419" y="7764826"/>
                </a:lnTo>
                <a:lnTo>
                  <a:pt x="10681419" y="9709042"/>
                </a:lnTo>
                <a:lnTo>
                  <a:pt x="4854519" y="9709042"/>
                </a:lnTo>
                <a:cubicBezTo>
                  <a:pt x="2173442" y="9709042"/>
                  <a:pt x="0" y="7535599"/>
                  <a:pt x="0" y="4854521"/>
                </a:cubicBezTo>
                <a:cubicBezTo>
                  <a:pt x="0" y="2173444"/>
                  <a:pt x="2173442" y="0"/>
                  <a:pt x="4854519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endParaRPr lang="ru-RU" dirty="0"/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1552492" y="6858000"/>
            <a:ext cx="7976006" cy="4824536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50436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/>
          <p:cNvSpPr>
            <a:spLocks noGrp="1"/>
          </p:cNvSpPr>
          <p:nvPr>
            <p:ph type="pic" sz="quarter" idx="17"/>
          </p:nvPr>
        </p:nvSpPr>
        <p:spPr>
          <a:xfrm>
            <a:off x="0" y="6967"/>
            <a:ext cx="13277036" cy="13710621"/>
          </a:xfrm>
          <a:custGeom>
            <a:avLst/>
            <a:gdLst>
              <a:gd name="connsiteX0" fmla="*/ 0 w 12220357"/>
              <a:gd name="connsiteY0" fmla="*/ 0 h 12619434"/>
              <a:gd name="connsiteX1" fmla="*/ 9706045 w 12220357"/>
              <a:gd name="connsiteY1" fmla="*/ 0 h 12619434"/>
              <a:gd name="connsiteX2" fmla="*/ 9794905 w 12220357"/>
              <a:gd name="connsiteY2" fmla="*/ 102571 h 12619434"/>
              <a:gd name="connsiteX3" fmla="*/ 12220357 w 12220357"/>
              <a:gd name="connsiteY3" fmla="*/ 6858000 h 12619434"/>
              <a:gd name="connsiteX4" fmla="*/ 10682635 w 12220357"/>
              <a:gd name="connsiteY4" fmla="*/ 12364957 h 12619434"/>
              <a:gd name="connsiteX5" fmla="*/ 10519471 w 12220357"/>
              <a:gd name="connsiteY5" fmla="*/ 12619434 h 12619434"/>
              <a:gd name="connsiteX6" fmla="*/ 0 w 12220357"/>
              <a:gd name="connsiteY6" fmla="*/ 12619434 h 12619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0357" h="12619434">
                <a:moveTo>
                  <a:pt x="0" y="0"/>
                </a:moveTo>
                <a:lnTo>
                  <a:pt x="9706045" y="0"/>
                </a:lnTo>
                <a:lnTo>
                  <a:pt x="9794905" y="102571"/>
                </a:lnTo>
                <a:cubicBezTo>
                  <a:pt x="11310135" y="1938367"/>
                  <a:pt x="12220357" y="4291901"/>
                  <a:pt x="12220357" y="6858000"/>
                </a:cubicBezTo>
                <a:cubicBezTo>
                  <a:pt x="12220357" y="8874221"/>
                  <a:pt x="11658435" y="10759216"/>
                  <a:pt x="10682635" y="12364957"/>
                </a:cubicBezTo>
                <a:lnTo>
                  <a:pt x="10519471" y="12619434"/>
                </a:lnTo>
                <a:lnTo>
                  <a:pt x="0" y="1261943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6"/>
          </p:nvPr>
        </p:nvSpPr>
        <p:spPr>
          <a:xfrm>
            <a:off x="20065306" y="2537718"/>
            <a:ext cx="4320282" cy="8640564"/>
          </a:xfrm>
          <a:custGeom>
            <a:avLst/>
            <a:gdLst>
              <a:gd name="connsiteX0" fmla="*/ 4320282 w 4320282"/>
              <a:gd name="connsiteY0" fmla="*/ 0 h 8640564"/>
              <a:gd name="connsiteX1" fmla="*/ 4320282 w 4320282"/>
              <a:gd name="connsiteY1" fmla="*/ 8640564 h 8640564"/>
              <a:gd name="connsiteX2" fmla="*/ 0 w 4320282"/>
              <a:gd name="connsiteY2" fmla="*/ 4320282 h 8640564"/>
              <a:gd name="connsiteX3" fmla="*/ 4320282 w 4320282"/>
              <a:gd name="connsiteY3" fmla="*/ 0 h 864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282" h="8640564">
                <a:moveTo>
                  <a:pt x="4320282" y="0"/>
                </a:moveTo>
                <a:lnTo>
                  <a:pt x="4320282" y="8640564"/>
                </a:lnTo>
                <a:cubicBezTo>
                  <a:pt x="1934256" y="8640564"/>
                  <a:pt x="0" y="6706308"/>
                  <a:pt x="0" y="4320282"/>
                </a:cubicBezTo>
                <a:cubicBezTo>
                  <a:pt x="0" y="1934256"/>
                  <a:pt x="1934256" y="0"/>
                  <a:pt x="4320282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523683" y="5669868"/>
            <a:ext cx="7480012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125088" y="4833736"/>
            <a:ext cx="7220650" cy="4048528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2136209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 userDrawn="1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/>
          <p:cNvSpPr>
            <a:spLocks noGrp="1"/>
          </p:cNvSpPr>
          <p:nvPr>
            <p:ph type="pic" sz="quarter" idx="17"/>
          </p:nvPr>
        </p:nvSpPr>
        <p:spPr>
          <a:xfrm>
            <a:off x="0" y="6967"/>
            <a:ext cx="13277036" cy="13710621"/>
          </a:xfrm>
          <a:custGeom>
            <a:avLst/>
            <a:gdLst>
              <a:gd name="connsiteX0" fmla="*/ 0 w 13277036"/>
              <a:gd name="connsiteY0" fmla="*/ 0 h 13710621"/>
              <a:gd name="connsiteX1" fmla="*/ 10545315 w 13277036"/>
              <a:gd name="connsiteY1" fmla="*/ 0 h 13710621"/>
              <a:gd name="connsiteX2" fmla="*/ 10641858 w 13277036"/>
              <a:gd name="connsiteY2" fmla="*/ 111440 h 13710621"/>
              <a:gd name="connsiteX3" fmla="*/ 13277036 w 13277036"/>
              <a:gd name="connsiteY3" fmla="*/ 7451003 h 13710621"/>
              <a:gd name="connsiteX4" fmla="*/ 11606349 w 13277036"/>
              <a:gd name="connsiteY4" fmla="*/ 13434140 h 13710621"/>
              <a:gd name="connsiteX5" fmla="*/ 11429077 w 13277036"/>
              <a:gd name="connsiteY5" fmla="*/ 13710621 h 13710621"/>
              <a:gd name="connsiteX6" fmla="*/ 0 w 13277036"/>
              <a:gd name="connsiteY6" fmla="*/ 13710621 h 13710621"/>
              <a:gd name="connsiteX7" fmla="*/ 0 w 13277036"/>
              <a:gd name="connsiteY7" fmla="*/ 11341532 h 13710621"/>
              <a:gd name="connsiteX8" fmla="*/ 4490499 w 13277036"/>
              <a:gd name="connsiteY8" fmla="*/ 6851033 h 13710621"/>
              <a:gd name="connsiteX9" fmla="*/ 0 w 13277036"/>
              <a:gd name="connsiteY9" fmla="*/ 2360534 h 1371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77036" h="13710621">
                <a:moveTo>
                  <a:pt x="0" y="0"/>
                </a:moveTo>
                <a:lnTo>
                  <a:pt x="10545315" y="0"/>
                </a:lnTo>
                <a:lnTo>
                  <a:pt x="10641858" y="111440"/>
                </a:lnTo>
                <a:cubicBezTo>
                  <a:pt x="12288108" y="2105975"/>
                  <a:pt x="13277036" y="4663017"/>
                  <a:pt x="13277036" y="7451003"/>
                </a:cubicBezTo>
                <a:cubicBezTo>
                  <a:pt x="13277036" y="9641564"/>
                  <a:pt x="12666525" y="11689552"/>
                  <a:pt x="11606349" y="13434140"/>
                </a:cubicBezTo>
                <a:lnTo>
                  <a:pt x="11429077" y="13710621"/>
                </a:lnTo>
                <a:lnTo>
                  <a:pt x="0" y="13710621"/>
                </a:lnTo>
                <a:lnTo>
                  <a:pt x="0" y="11341532"/>
                </a:lnTo>
                <a:cubicBezTo>
                  <a:pt x="2480035" y="11341532"/>
                  <a:pt x="4490499" y="9331067"/>
                  <a:pt x="4490499" y="6851033"/>
                </a:cubicBezTo>
                <a:cubicBezTo>
                  <a:pt x="4490499" y="4370999"/>
                  <a:pt x="2480035" y="2360534"/>
                  <a:pt x="0" y="236053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2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485542" y="2394298"/>
            <a:ext cx="7480012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3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5485542" y="6858000"/>
            <a:ext cx="7480012" cy="4824536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7" name="Рисунок 16"/>
          <p:cNvSpPr>
            <a:spLocks noGrp="1"/>
          </p:cNvSpPr>
          <p:nvPr>
            <p:ph type="pic" sz="quarter" idx="19"/>
          </p:nvPr>
        </p:nvSpPr>
        <p:spPr>
          <a:xfrm>
            <a:off x="-1" y="2539305"/>
            <a:ext cx="4320282" cy="8640564"/>
          </a:xfrm>
          <a:custGeom>
            <a:avLst/>
            <a:gdLst>
              <a:gd name="connsiteX0" fmla="*/ 0 w 4320282"/>
              <a:gd name="connsiteY0" fmla="*/ 0 h 8640564"/>
              <a:gd name="connsiteX1" fmla="*/ 4320282 w 4320282"/>
              <a:gd name="connsiteY1" fmla="*/ 4320282 h 8640564"/>
              <a:gd name="connsiteX2" fmla="*/ 0 w 4320282"/>
              <a:gd name="connsiteY2" fmla="*/ 8640564 h 864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0282" h="8640564">
                <a:moveTo>
                  <a:pt x="0" y="0"/>
                </a:moveTo>
                <a:cubicBezTo>
                  <a:pt x="2386026" y="0"/>
                  <a:pt x="4320282" y="1934256"/>
                  <a:pt x="4320282" y="4320282"/>
                </a:cubicBezTo>
                <a:cubicBezTo>
                  <a:pt x="4320282" y="6706308"/>
                  <a:pt x="2386026" y="8640564"/>
                  <a:pt x="0" y="864056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963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15236" y="0"/>
            <a:ext cx="13753528" cy="137535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413484" y="2394298"/>
            <a:ext cx="8552070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1347787" y="6858000"/>
            <a:ext cx="7480012" cy="4824536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709768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15236" y="0"/>
            <a:ext cx="13753528" cy="137535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9" name="Полилиния 8"/>
          <p:cNvSpPr/>
          <p:nvPr userDrawn="1"/>
        </p:nvSpPr>
        <p:spPr>
          <a:xfrm rot="10800000">
            <a:off x="16920260" y="6936175"/>
            <a:ext cx="7465328" cy="6781413"/>
          </a:xfrm>
          <a:custGeom>
            <a:avLst/>
            <a:gdLst>
              <a:gd name="connsiteX0" fmla="*/ 1583601 w 7465328"/>
              <a:gd name="connsiteY0" fmla="*/ 0 h 6781413"/>
              <a:gd name="connsiteX1" fmla="*/ 5881728 w 7465328"/>
              <a:gd name="connsiteY1" fmla="*/ 0 h 6781413"/>
              <a:gd name="connsiteX2" fmla="*/ 6106984 w 7465328"/>
              <a:gd name="connsiteY2" fmla="*/ 168444 h 6781413"/>
              <a:gd name="connsiteX3" fmla="*/ 7465328 w 7465328"/>
              <a:gd name="connsiteY3" fmla="*/ 3048749 h 6781413"/>
              <a:gd name="connsiteX4" fmla="*/ 3732664 w 7465328"/>
              <a:gd name="connsiteY4" fmla="*/ 6781413 h 6781413"/>
              <a:gd name="connsiteX5" fmla="*/ 0 w 7465328"/>
              <a:gd name="connsiteY5" fmla="*/ 3048749 h 6781413"/>
              <a:gd name="connsiteX6" fmla="*/ 1358343 w 7465328"/>
              <a:gd name="connsiteY6" fmla="*/ 168444 h 678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65328" h="6781413">
                <a:moveTo>
                  <a:pt x="1583601" y="0"/>
                </a:moveTo>
                <a:lnTo>
                  <a:pt x="5881728" y="0"/>
                </a:lnTo>
                <a:lnTo>
                  <a:pt x="6106984" y="168444"/>
                </a:lnTo>
                <a:cubicBezTo>
                  <a:pt x="6936558" y="853070"/>
                  <a:pt x="7465328" y="1889159"/>
                  <a:pt x="7465328" y="3048749"/>
                </a:cubicBezTo>
                <a:cubicBezTo>
                  <a:pt x="7465328" y="5110242"/>
                  <a:pt x="5794156" y="6781413"/>
                  <a:pt x="3732664" y="6781413"/>
                </a:cubicBezTo>
                <a:cubicBezTo>
                  <a:pt x="1671171" y="6781413"/>
                  <a:pt x="0" y="5110242"/>
                  <a:pt x="0" y="3048749"/>
                </a:cubicBezTo>
                <a:cubicBezTo>
                  <a:pt x="0" y="1889159"/>
                  <a:pt x="528769" y="853070"/>
                  <a:pt x="1358343" y="168444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79000"/>
                </a:schemeClr>
              </a:gs>
              <a:gs pos="0">
                <a:schemeClr val="accent2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073636" y="9360806"/>
            <a:ext cx="8552070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8451994" y="6192770"/>
            <a:ext cx="7480012" cy="3168036"/>
          </a:xfrm>
          <a:prstGeom prst="rect">
            <a:avLst/>
          </a:prstGeom>
        </p:spPr>
        <p:txBody>
          <a:bodyPr numCol="1" spcCol="1080000"/>
          <a:lstStyle>
            <a:lvl1pPr algn="ct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246932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15"/>
          <p:cNvSpPr>
            <a:spLocks noGrp="1"/>
          </p:cNvSpPr>
          <p:nvPr>
            <p:ph type="pic" sz="quarter" idx="16"/>
          </p:nvPr>
        </p:nvSpPr>
        <p:spPr>
          <a:xfrm>
            <a:off x="17601160" y="0"/>
            <a:ext cx="6784428" cy="13717588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24" name="Рисунок 15"/>
          <p:cNvSpPr>
            <a:spLocks noGrp="1"/>
          </p:cNvSpPr>
          <p:nvPr>
            <p:ph type="pic" sz="quarter" idx="15"/>
          </p:nvPr>
        </p:nvSpPr>
        <p:spPr>
          <a:xfrm>
            <a:off x="5407572" y="3994"/>
            <a:ext cx="6784428" cy="13717588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2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35610" y="2386484"/>
            <a:ext cx="5058667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28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535609" y="6065118"/>
            <a:ext cx="5058667" cy="4824536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30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3848978" y="2386484"/>
            <a:ext cx="4807655" cy="2376264"/>
          </a:xfrm>
          <a:prstGeom prst="rect">
            <a:avLst/>
          </a:prstGeom>
        </p:spPr>
        <p:txBody>
          <a:bodyPr numCol="1" spcCol="1080000" anchor="ctr"/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en-US" sz="72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33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3848977" y="6065118"/>
            <a:ext cx="4807655" cy="4824536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61244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Рисунок 15"/>
          <p:cNvSpPr>
            <a:spLocks noGrp="1"/>
          </p:cNvSpPr>
          <p:nvPr>
            <p:ph type="pic" sz="quarter" idx="24"/>
          </p:nvPr>
        </p:nvSpPr>
        <p:spPr>
          <a:xfrm>
            <a:off x="12204681" y="-1"/>
            <a:ext cx="6784428" cy="13717589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21" name="Рисунок 15"/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6784428" cy="13717588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872972" y="2250282"/>
            <a:ext cx="4807654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5867365" y="6065118"/>
            <a:ext cx="4807655" cy="4824536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18091843" y="6066706"/>
            <a:ext cx="4807655" cy="4824536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18097449" y="2250282"/>
            <a:ext cx="4807655" cy="2376264"/>
          </a:xfrm>
          <a:prstGeom prst="rect">
            <a:avLst/>
          </a:prstGeom>
        </p:spPr>
        <p:txBody>
          <a:bodyPr numCol="1" spcCol="1080000" anchor="ctr"/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en-US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4271867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4569060" y="5130602"/>
            <a:ext cx="7200798" cy="4968552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1552492" y="4048682"/>
            <a:ext cx="7471950" cy="749063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9024443" y="4770562"/>
            <a:ext cx="4824536" cy="2304256"/>
          </a:xfrm>
          <a:prstGeom prst="rect">
            <a:avLst/>
          </a:prstGeom>
        </p:spPr>
        <p:txBody>
          <a:bodyPr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8"/>
          </p:nvPr>
        </p:nvSpPr>
        <p:spPr>
          <a:xfrm>
            <a:off x="9024442" y="7434858"/>
            <a:ext cx="4104456" cy="4104456"/>
          </a:xfrm>
          <a:prstGeom prst="ellipse">
            <a:avLst/>
          </a:prstGeom>
          <a:solidFill>
            <a:schemeClr val="bg1">
              <a:lumMod val="65000"/>
            </a:schemeClr>
          </a:solidFill>
          <a:effectLst>
            <a:outerShdw blurRad="762000" dist="381000" dir="5400000" algn="ctr" rotWithShape="0">
              <a:schemeClr val="tx1">
                <a:alpha val="30000"/>
              </a:schemeClr>
            </a:outerShdw>
          </a:effectLst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24000" y="1458194"/>
            <a:ext cx="21381104" cy="170050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r>
              <a:rPr lang="ru-RU" dirty="0"/>
              <a:t> </a:t>
            </a:r>
            <a:r>
              <a:rPr lang="en-US" dirty="0"/>
              <a:t>SLIDE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010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5588" cy="137175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 sz="800"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7111913" y="7146826"/>
            <a:ext cx="10160174" cy="8693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  <a:lvl2pPr marL="914402" indent="0" algn="ctr">
              <a:buNone/>
              <a:defRPr sz="4000"/>
            </a:lvl2pPr>
            <a:lvl3pPr marL="1828799" indent="0" algn="ctr">
              <a:buNone/>
              <a:defRPr sz="3600"/>
            </a:lvl3pPr>
            <a:lvl4pPr marL="2743201" indent="0" algn="ctr">
              <a:buNone/>
              <a:defRPr sz="3200"/>
            </a:lvl4pPr>
            <a:lvl5pPr marL="3657601" indent="0" algn="ctr">
              <a:buNone/>
              <a:defRPr sz="3200"/>
            </a:lvl5pPr>
            <a:lvl6pPr marL="4572001" indent="0" algn="ctr">
              <a:buNone/>
              <a:defRPr sz="3200"/>
            </a:lvl6pPr>
            <a:lvl7pPr marL="5486398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2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标题 1"/>
          <p:cNvSpPr>
            <a:spLocks noGrp="1"/>
          </p:cNvSpPr>
          <p:nvPr>
            <p:ph type="ctrTitle" hasCustomPrompt="1"/>
          </p:nvPr>
        </p:nvSpPr>
        <p:spPr>
          <a:xfrm>
            <a:off x="7111913" y="4496979"/>
            <a:ext cx="10160174" cy="236102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8000" b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020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16050616" y="5299310"/>
            <a:ext cx="2909910" cy="29791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552492" y="6858000"/>
            <a:ext cx="8552070" cy="4824536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2492" y="2394298"/>
            <a:ext cx="8552070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38"/>
          </p:nvPr>
        </p:nvSpPr>
        <p:spPr>
          <a:xfrm>
            <a:off x="16050616" y="432048"/>
            <a:ext cx="7846368" cy="4338514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42" hasCustomPrompt="1"/>
          </p:nvPr>
        </p:nvSpPr>
        <p:spPr>
          <a:xfrm>
            <a:off x="16338647" y="6858000"/>
            <a:ext cx="2278180" cy="1085142"/>
          </a:xfrm>
          <a:prstGeom prst="rect">
            <a:avLst/>
          </a:prstGeom>
        </p:spPr>
        <p:txBody>
          <a:bodyPr numCol="1" spcCol="1080000"/>
          <a:lstStyle>
            <a:lvl1pPr algn="ct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44"/>
          </p:nvPr>
        </p:nvSpPr>
        <p:spPr>
          <a:xfrm>
            <a:off x="11114158" y="8832564"/>
            <a:ext cx="7846368" cy="4338514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45"/>
          </p:nvPr>
        </p:nvSpPr>
        <p:spPr>
          <a:xfrm>
            <a:off x="19561522" y="5347083"/>
            <a:ext cx="4338514" cy="7846368"/>
          </a:xfrm>
          <a:custGeom>
            <a:avLst/>
            <a:gdLst>
              <a:gd name="connsiteX0" fmla="*/ 0 w 4338514"/>
              <a:gd name="connsiteY0" fmla="*/ 0 h 7846368"/>
              <a:gd name="connsiteX1" fmla="*/ 4338514 w 4338514"/>
              <a:gd name="connsiteY1" fmla="*/ 0 h 7846368"/>
              <a:gd name="connsiteX2" fmla="*/ 4338514 w 4338514"/>
              <a:gd name="connsiteY2" fmla="*/ 7846368 h 7846368"/>
              <a:gd name="connsiteX3" fmla="*/ 0 w 4338514"/>
              <a:gd name="connsiteY3" fmla="*/ 7846368 h 784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514" h="7846368">
                <a:moveTo>
                  <a:pt x="0" y="0"/>
                </a:moveTo>
                <a:lnTo>
                  <a:pt x="4338514" y="0"/>
                </a:lnTo>
                <a:lnTo>
                  <a:pt x="4338514" y="7846368"/>
                </a:lnTo>
                <a:lnTo>
                  <a:pt x="0" y="784636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endParaRPr lang="ru-RU" dirty="0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46"/>
          </p:nvPr>
        </p:nvSpPr>
        <p:spPr>
          <a:xfrm>
            <a:off x="11114158" y="432048"/>
            <a:ext cx="4338514" cy="7846368"/>
          </a:xfrm>
          <a:custGeom>
            <a:avLst/>
            <a:gdLst>
              <a:gd name="connsiteX0" fmla="*/ 0 w 4338514"/>
              <a:gd name="connsiteY0" fmla="*/ 0 h 7846368"/>
              <a:gd name="connsiteX1" fmla="*/ 4338514 w 4338514"/>
              <a:gd name="connsiteY1" fmla="*/ 0 h 7846368"/>
              <a:gd name="connsiteX2" fmla="*/ 4338514 w 4338514"/>
              <a:gd name="connsiteY2" fmla="*/ 7846368 h 7846368"/>
              <a:gd name="connsiteX3" fmla="*/ 0 w 4338514"/>
              <a:gd name="connsiteY3" fmla="*/ 7846368 h 784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514" h="7846368">
                <a:moveTo>
                  <a:pt x="0" y="0"/>
                </a:moveTo>
                <a:lnTo>
                  <a:pt x="4338514" y="0"/>
                </a:lnTo>
                <a:lnTo>
                  <a:pt x="4338514" y="7846368"/>
                </a:lnTo>
                <a:lnTo>
                  <a:pt x="0" y="784636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914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5433995" y="5299310"/>
            <a:ext cx="2909910" cy="29791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413484" y="2394298"/>
            <a:ext cx="8552070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28" name="Текст 3"/>
          <p:cNvSpPr>
            <a:spLocks noGrp="1"/>
          </p:cNvSpPr>
          <p:nvPr>
            <p:ph type="body" sz="quarter" idx="41" hasCustomPrompt="1"/>
          </p:nvPr>
        </p:nvSpPr>
        <p:spPr>
          <a:xfrm>
            <a:off x="14065002" y="6282730"/>
            <a:ext cx="7320396" cy="1086323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30" name="Текст 3"/>
          <p:cNvSpPr>
            <a:spLocks noGrp="1"/>
          </p:cNvSpPr>
          <p:nvPr>
            <p:ph type="body" sz="quarter" idx="47" hasCustomPrompt="1"/>
          </p:nvPr>
        </p:nvSpPr>
        <p:spPr>
          <a:xfrm>
            <a:off x="5824421" y="5706436"/>
            <a:ext cx="2129058" cy="2164854"/>
          </a:xfrm>
          <a:prstGeom prst="rect">
            <a:avLst/>
          </a:prstGeom>
        </p:spPr>
        <p:txBody>
          <a:bodyPr numCol="1" spcCol="1080000"/>
          <a:lstStyle>
            <a:lvl1pPr algn="ct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33" name="Текст 3"/>
          <p:cNvSpPr>
            <a:spLocks noGrp="1"/>
          </p:cNvSpPr>
          <p:nvPr>
            <p:ph type="body" sz="quarter" idx="50" hasCustomPrompt="1"/>
          </p:nvPr>
        </p:nvSpPr>
        <p:spPr>
          <a:xfrm>
            <a:off x="14065002" y="8087428"/>
            <a:ext cx="7320396" cy="1086323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34" name="Текст 3"/>
          <p:cNvSpPr>
            <a:spLocks noGrp="1"/>
          </p:cNvSpPr>
          <p:nvPr>
            <p:ph type="body" sz="quarter" idx="51" hasCustomPrompt="1"/>
          </p:nvPr>
        </p:nvSpPr>
        <p:spPr>
          <a:xfrm>
            <a:off x="14065002" y="9892127"/>
            <a:ext cx="7320396" cy="1086323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21" name="Рисунок 2"/>
          <p:cNvSpPr>
            <a:spLocks noGrp="1"/>
          </p:cNvSpPr>
          <p:nvPr>
            <p:ph type="pic" sz="quarter" idx="52"/>
          </p:nvPr>
        </p:nvSpPr>
        <p:spPr>
          <a:xfrm>
            <a:off x="5433995" y="432048"/>
            <a:ext cx="7846368" cy="4338514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53"/>
          </p:nvPr>
        </p:nvSpPr>
        <p:spPr>
          <a:xfrm>
            <a:off x="497537" y="8832564"/>
            <a:ext cx="7846368" cy="4338514"/>
          </a:xfrm>
          <a:prstGeom prst="rect">
            <a:avLst/>
          </a:prstGeom>
          <a:solidFill>
            <a:schemeClr val="bg1">
              <a:lumMod val="65000"/>
            </a:schemeClr>
          </a:solidFill>
          <a:effectLst/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54"/>
          </p:nvPr>
        </p:nvSpPr>
        <p:spPr>
          <a:xfrm>
            <a:off x="8944901" y="5347083"/>
            <a:ext cx="4338514" cy="7846368"/>
          </a:xfrm>
          <a:custGeom>
            <a:avLst/>
            <a:gdLst>
              <a:gd name="connsiteX0" fmla="*/ 0 w 4338514"/>
              <a:gd name="connsiteY0" fmla="*/ 0 h 7846368"/>
              <a:gd name="connsiteX1" fmla="*/ 4338514 w 4338514"/>
              <a:gd name="connsiteY1" fmla="*/ 0 h 7846368"/>
              <a:gd name="connsiteX2" fmla="*/ 4338514 w 4338514"/>
              <a:gd name="connsiteY2" fmla="*/ 7846368 h 7846368"/>
              <a:gd name="connsiteX3" fmla="*/ 0 w 4338514"/>
              <a:gd name="connsiteY3" fmla="*/ 7846368 h 784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514" h="7846368">
                <a:moveTo>
                  <a:pt x="0" y="0"/>
                </a:moveTo>
                <a:lnTo>
                  <a:pt x="4338514" y="0"/>
                </a:lnTo>
                <a:lnTo>
                  <a:pt x="4338514" y="7846368"/>
                </a:lnTo>
                <a:lnTo>
                  <a:pt x="0" y="784636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endParaRPr lang="ru-RU" dirty="0"/>
          </a:p>
        </p:txBody>
      </p:sp>
      <p:sp>
        <p:nvSpPr>
          <p:cNvPr id="25" name="Рисунок 24"/>
          <p:cNvSpPr>
            <a:spLocks noGrp="1"/>
          </p:cNvSpPr>
          <p:nvPr>
            <p:ph type="pic" sz="quarter" idx="55"/>
          </p:nvPr>
        </p:nvSpPr>
        <p:spPr>
          <a:xfrm>
            <a:off x="497537" y="432048"/>
            <a:ext cx="4338514" cy="7846368"/>
          </a:xfrm>
          <a:custGeom>
            <a:avLst/>
            <a:gdLst>
              <a:gd name="connsiteX0" fmla="*/ 0 w 4338514"/>
              <a:gd name="connsiteY0" fmla="*/ 0 h 7846368"/>
              <a:gd name="connsiteX1" fmla="*/ 4338514 w 4338514"/>
              <a:gd name="connsiteY1" fmla="*/ 0 h 7846368"/>
              <a:gd name="connsiteX2" fmla="*/ 4338514 w 4338514"/>
              <a:gd name="connsiteY2" fmla="*/ 7846368 h 7846368"/>
              <a:gd name="connsiteX3" fmla="*/ 0 w 4338514"/>
              <a:gd name="connsiteY3" fmla="*/ 7846368 h 784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8514" h="7846368">
                <a:moveTo>
                  <a:pt x="0" y="0"/>
                </a:moveTo>
                <a:lnTo>
                  <a:pt x="4338514" y="0"/>
                </a:lnTo>
                <a:lnTo>
                  <a:pt x="4338514" y="7846368"/>
                </a:lnTo>
                <a:lnTo>
                  <a:pt x="0" y="784636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688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/>
          <p:cNvSpPr>
            <a:spLocks noGrp="1"/>
          </p:cNvSpPr>
          <p:nvPr>
            <p:ph type="pic" sz="quarter" idx="44"/>
          </p:nvPr>
        </p:nvSpPr>
        <p:spPr>
          <a:xfrm>
            <a:off x="5217819" y="5095156"/>
            <a:ext cx="3839866" cy="53466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23"/>
          </p:nvPr>
        </p:nvSpPr>
        <p:spPr>
          <a:xfrm>
            <a:off x="19902755" y="5095156"/>
            <a:ext cx="3839866" cy="53466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37" name="Рисунок 36"/>
          <p:cNvSpPr>
            <a:spLocks noGrp="1"/>
          </p:cNvSpPr>
          <p:nvPr>
            <p:ph type="pic" sz="quarter" idx="41"/>
          </p:nvPr>
        </p:nvSpPr>
        <p:spPr>
          <a:xfrm>
            <a:off x="15327905" y="5095156"/>
            <a:ext cx="3839866" cy="53466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38" name="Рисунок 37"/>
          <p:cNvSpPr>
            <a:spLocks noGrp="1"/>
          </p:cNvSpPr>
          <p:nvPr>
            <p:ph type="pic" sz="quarter" idx="42"/>
          </p:nvPr>
        </p:nvSpPr>
        <p:spPr>
          <a:xfrm>
            <a:off x="9792669" y="4266506"/>
            <a:ext cx="4800252" cy="6175273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762000" dist="381000" dir="5400000" algn="ctr" rotWithShape="0">
              <a:schemeClr val="tx1">
                <a:alpha val="30000"/>
              </a:schemeClr>
            </a:outerShdw>
          </a:effectLst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41" name="Рисунок 40"/>
          <p:cNvSpPr>
            <a:spLocks noGrp="1"/>
          </p:cNvSpPr>
          <p:nvPr>
            <p:ph type="pic" sz="quarter" idx="45"/>
          </p:nvPr>
        </p:nvSpPr>
        <p:spPr>
          <a:xfrm>
            <a:off x="642969" y="5095156"/>
            <a:ext cx="3839866" cy="53466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2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2492" y="2394298"/>
            <a:ext cx="7759984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1348244" y="10961084"/>
            <a:ext cx="2429316" cy="1139043"/>
          </a:xfrm>
          <a:prstGeom prst="rect">
            <a:avLst/>
          </a:prstGeom>
        </p:spPr>
        <p:txBody>
          <a:bodyPr numCol="1" spcCol="1080000" anchor="ctr"/>
          <a:lstStyle>
            <a:lvl1pPr algn="ctr">
              <a:lnSpc>
                <a:spcPct val="80000"/>
              </a:lnSpc>
              <a:defRPr lang="en-US" sz="2400" b="1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46" hasCustomPrompt="1"/>
          </p:nvPr>
        </p:nvSpPr>
        <p:spPr>
          <a:xfrm>
            <a:off x="5923094" y="10961084"/>
            <a:ext cx="2429316" cy="1139043"/>
          </a:xfrm>
          <a:prstGeom prst="rect">
            <a:avLst/>
          </a:prstGeom>
        </p:spPr>
        <p:txBody>
          <a:bodyPr numCol="1" spcCol="1080000" anchor="ctr"/>
          <a:lstStyle>
            <a:lvl1pPr algn="ctr">
              <a:lnSpc>
                <a:spcPct val="80000"/>
              </a:lnSpc>
              <a:defRPr lang="en-US" sz="2400" b="1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48" hasCustomPrompt="1"/>
          </p:nvPr>
        </p:nvSpPr>
        <p:spPr>
          <a:xfrm>
            <a:off x="10509002" y="10961083"/>
            <a:ext cx="3374899" cy="1370319"/>
          </a:xfrm>
          <a:prstGeom prst="rect">
            <a:avLst/>
          </a:prstGeom>
        </p:spPr>
        <p:txBody>
          <a:bodyPr numCol="1" spcCol="1080000" anchor="ctr"/>
          <a:lstStyle>
            <a:lvl1pPr algn="ctr">
              <a:lnSpc>
                <a:spcPct val="80000"/>
              </a:lnSpc>
              <a:defRPr lang="en-US" sz="2400" b="1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49" hasCustomPrompt="1"/>
          </p:nvPr>
        </p:nvSpPr>
        <p:spPr>
          <a:xfrm>
            <a:off x="16040493" y="10961083"/>
            <a:ext cx="2429316" cy="1139043"/>
          </a:xfrm>
          <a:prstGeom prst="rect">
            <a:avLst/>
          </a:prstGeom>
        </p:spPr>
        <p:txBody>
          <a:bodyPr numCol="1" spcCol="1080000" anchor="ctr"/>
          <a:lstStyle>
            <a:lvl1pPr algn="ctr">
              <a:lnSpc>
                <a:spcPct val="80000"/>
              </a:lnSpc>
              <a:defRPr lang="en-US" sz="2400" b="1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50" hasCustomPrompt="1"/>
          </p:nvPr>
        </p:nvSpPr>
        <p:spPr>
          <a:xfrm>
            <a:off x="20610087" y="10961084"/>
            <a:ext cx="2429316" cy="1139043"/>
          </a:xfrm>
          <a:prstGeom prst="rect">
            <a:avLst/>
          </a:prstGeom>
        </p:spPr>
        <p:txBody>
          <a:bodyPr numCol="1" spcCol="1080000" anchor="ctr"/>
          <a:lstStyle>
            <a:lvl1pPr algn="ctr">
              <a:lnSpc>
                <a:spcPct val="80000"/>
              </a:lnSpc>
              <a:defRPr lang="en-US" sz="2400" b="1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0" hasCustomPrompt="1"/>
          </p:nvPr>
        </p:nvSpPr>
        <p:spPr>
          <a:xfrm>
            <a:off x="15073114" y="2394298"/>
            <a:ext cx="7848872" cy="2376264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743693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37"/>
          </p:nvPr>
        </p:nvSpPr>
        <p:spPr>
          <a:xfrm>
            <a:off x="10391949" y="1602210"/>
            <a:ext cx="12619432" cy="10822221"/>
          </a:xfrm>
          <a:custGeom>
            <a:avLst/>
            <a:gdLst>
              <a:gd name="connsiteX0" fmla="*/ 1793402 w 12619432"/>
              <a:gd name="connsiteY0" fmla="*/ 6308782 h 10822221"/>
              <a:gd name="connsiteX1" fmla="*/ 10841476 w 12619432"/>
              <a:gd name="connsiteY1" fmla="*/ 6308782 h 10822221"/>
              <a:gd name="connsiteX2" fmla="*/ 10835864 w 12619432"/>
              <a:gd name="connsiteY2" fmla="*/ 6530730 h 10822221"/>
              <a:gd name="connsiteX3" fmla="*/ 6317440 w 12619432"/>
              <a:gd name="connsiteY3" fmla="*/ 10822221 h 10822221"/>
              <a:gd name="connsiteX4" fmla="*/ 1799014 w 12619432"/>
              <a:gd name="connsiteY4" fmla="*/ 6530730 h 10822221"/>
              <a:gd name="connsiteX5" fmla="*/ 6309715 w 12619432"/>
              <a:gd name="connsiteY5" fmla="*/ 0 h 10822221"/>
              <a:gd name="connsiteX6" fmla="*/ 12619432 w 12619432"/>
              <a:gd name="connsiteY6" fmla="*/ 6308779 h 10822221"/>
              <a:gd name="connsiteX7" fmla="*/ 12619432 w 12619432"/>
              <a:gd name="connsiteY7" fmla="*/ 6308780 h 10822221"/>
              <a:gd name="connsiteX8" fmla="*/ 0 w 12619432"/>
              <a:gd name="connsiteY8" fmla="*/ 6308780 h 10822221"/>
              <a:gd name="connsiteX9" fmla="*/ 0 w 12619432"/>
              <a:gd name="connsiteY9" fmla="*/ 6308779 h 10822221"/>
              <a:gd name="connsiteX10" fmla="*/ 6309715 w 12619432"/>
              <a:gd name="connsiteY10" fmla="*/ 0 h 108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19432" h="10822221">
                <a:moveTo>
                  <a:pt x="1793402" y="6308782"/>
                </a:moveTo>
                <a:lnTo>
                  <a:pt x="10841476" y="6308782"/>
                </a:lnTo>
                <a:lnTo>
                  <a:pt x="10835864" y="6530730"/>
                </a:lnTo>
                <a:cubicBezTo>
                  <a:pt x="10714688" y="8921240"/>
                  <a:pt x="8738064" y="10822221"/>
                  <a:pt x="6317440" y="10822221"/>
                </a:cubicBezTo>
                <a:cubicBezTo>
                  <a:pt x="3896816" y="10822222"/>
                  <a:pt x="1920190" y="8921240"/>
                  <a:pt x="1799014" y="6530730"/>
                </a:cubicBezTo>
                <a:close/>
                <a:moveTo>
                  <a:pt x="6309715" y="0"/>
                </a:moveTo>
                <a:cubicBezTo>
                  <a:pt x="9794476" y="0"/>
                  <a:pt x="12619432" y="2824538"/>
                  <a:pt x="12619432" y="6308779"/>
                </a:cubicBezTo>
                <a:lnTo>
                  <a:pt x="12619432" y="6308780"/>
                </a:lnTo>
                <a:lnTo>
                  <a:pt x="0" y="6308780"/>
                </a:lnTo>
                <a:lnTo>
                  <a:pt x="0" y="6308779"/>
                </a:lnTo>
                <a:cubicBezTo>
                  <a:pt x="-1" y="2824538"/>
                  <a:pt x="2824955" y="0"/>
                  <a:pt x="630971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2492" y="2394298"/>
            <a:ext cx="6391830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0" hasCustomPrompt="1"/>
          </p:nvPr>
        </p:nvSpPr>
        <p:spPr>
          <a:xfrm>
            <a:off x="14448564" y="6642770"/>
            <a:ext cx="4506202" cy="2413459"/>
          </a:xfrm>
          <a:prstGeom prst="rect">
            <a:avLst/>
          </a:prstGeom>
        </p:spPr>
        <p:txBody>
          <a:bodyPr numCol="1" spcCol="1080000"/>
          <a:lstStyle>
            <a:lvl1pPr algn="ct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552493" y="6858000"/>
            <a:ext cx="6391830" cy="4824536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373547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620508" y="2394298"/>
            <a:ext cx="6391830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0" hasCustomPrompt="1"/>
          </p:nvPr>
        </p:nvSpPr>
        <p:spPr>
          <a:xfrm>
            <a:off x="9939692" y="5102985"/>
            <a:ext cx="4506202" cy="2413459"/>
          </a:xfrm>
          <a:prstGeom prst="rect">
            <a:avLst/>
          </a:prstGeom>
        </p:spPr>
        <p:txBody>
          <a:bodyPr numCol="1" spcCol="1080000"/>
          <a:lstStyle>
            <a:lvl1pPr algn="ct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552492" y="2394298"/>
            <a:ext cx="4447614" cy="2376265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00000"/>
              </a:lnSpc>
              <a:spcBef>
                <a:spcPts val="0"/>
              </a:spcBef>
              <a:defRPr lang="en-US" sz="7200" b="1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36"/>
          </p:nvPr>
        </p:nvSpPr>
        <p:spPr>
          <a:xfrm flipH="1">
            <a:off x="5835002" y="548285"/>
            <a:ext cx="6313643" cy="12619432"/>
          </a:xfrm>
          <a:custGeom>
            <a:avLst/>
            <a:gdLst>
              <a:gd name="connsiteX0" fmla="*/ 4862 w 6313643"/>
              <a:gd name="connsiteY0" fmla="*/ 10825725 h 12619432"/>
              <a:gd name="connsiteX1" fmla="*/ 0 w 6313643"/>
              <a:gd name="connsiteY1" fmla="*/ 10825848 h 12619432"/>
              <a:gd name="connsiteX2" fmla="*/ 0 w 6313643"/>
              <a:gd name="connsiteY2" fmla="*/ 10841354 h 12619432"/>
              <a:gd name="connsiteX3" fmla="*/ 4862 w 6313643"/>
              <a:gd name="connsiteY3" fmla="*/ 10841477 h 12619432"/>
              <a:gd name="connsiteX4" fmla="*/ 4862 w 6313643"/>
              <a:gd name="connsiteY4" fmla="*/ 1793403 h 12619432"/>
              <a:gd name="connsiteX5" fmla="*/ 0 w 6313643"/>
              <a:gd name="connsiteY5" fmla="*/ 1793526 h 12619432"/>
              <a:gd name="connsiteX6" fmla="*/ 0 w 6313643"/>
              <a:gd name="connsiteY6" fmla="*/ 1793582 h 12619432"/>
              <a:gd name="connsiteX7" fmla="*/ 4862 w 6313643"/>
              <a:gd name="connsiteY7" fmla="*/ 1793705 h 12619432"/>
              <a:gd name="connsiteX8" fmla="*/ 4865 w 6313643"/>
              <a:gd name="connsiteY8" fmla="*/ 0 h 12619432"/>
              <a:gd name="connsiteX9" fmla="*/ 4864 w 6313643"/>
              <a:gd name="connsiteY9" fmla="*/ 0 h 12619432"/>
              <a:gd name="connsiteX10" fmla="*/ 4864 w 6313643"/>
              <a:gd name="connsiteY10" fmla="*/ 1793705 h 12619432"/>
              <a:gd name="connsiteX11" fmla="*/ 232400 w 6313643"/>
              <a:gd name="connsiteY11" fmla="*/ 1799459 h 12619432"/>
              <a:gd name="connsiteX12" fmla="*/ 4516133 w 6313643"/>
              <a:gd name="connsiteY12" fmla="*/ 6309715 h 12619432"/>
              <a:gd name="connsiteX13" fmla="*/ 232400 w 6313643"/>
              <a:gd name="connsiteY13" fmla="*/ 10819972 h 12619432"/>
              <a:gd name="connsiteX14" fmla="*/ 4864 w 6313643"/>
              <a:gd name="connsiteY14" fmla="*/ 10825725 h 12619432"/>
              <a:gd name="connsiteX15" fmla="*/ 4864 w 6313643"/>
              <a:gd name="connsiteY15" fmla="*/ 12619432 h 12619432"/>
              <a:gd name="connsiteX16" fmla="*/ 4865 w 6313643"/>
              <a:gd name="connsiteY16" fmla="*/ 12619432 h 12619432"/>
              <a:gd name="connsiteX17" fmla="*/ 6313643 w 6313643"/>
              <a:gd name="connsiteY17" fmla="*/ 6309716 h 12619432"/>
              <a:gd name="connsiteX18" fmla="*/ 4865 w 6313643"/>
              <a:gd name="connsiteY18" fmla="*/ 0 h 12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13643" h="12619432">
                <a:moveTo>
                  <a:pt x="4862" y="10825725"/>
                </a:moveTo>
                <a:lnTo>
                  <a:pt x="0" y="10825848"/>
                </a:lnTo>
                <a:lnTo>
                  <a:pt x="0" y="10841354"/>
                </a:lnTo>
                <a:lnTo>
                  <a:pt x="4862" y="10841477"/>
                </a:lnTo>
                <a:close/>
                <a:moveTo>
                  <a:pt x="4862" y="1793403"/>
                </a:moveTo>
                <a:lnTo>
                  <a:pt x="0" y="1793526"/>
                </a:lnTo>
                <a:lnTo>
                  <a:pt x="0" y="1793582"/>
                </a:lnTo>
                <a:lnTo>
                  <a:pt x="4862" y="1793705"/>
                </a:lnTo>
                <a:close/>
                <a:moveTo>
                  <a:pt x="4865" y="0"/>
                </a:moveTo>
                <a:lnTo>
                  <a:pt x="4864" y="0"/>
                </a:lnTo>
                <a:lnTo>
                  <a:pt x="4864" y="1793705"/>
                </a:lnTo>
                <a:lnTo>
                  <a:pt x="232400" y="1799459"/>
                </a:lnTo>
                <a:cubicBezTo>
                  <a:pt x="2618588" y="1920415"/>
                  <a:pt x="4516133" y="3893468"/>
                  <a:pt x="4516133" y="6309715"/>
                </a:cubicBezTo>
                <a:cubicBezTo>
                  <a:pt x="4516133" y="8725963"/>
                  <a:pt x="2618588" y="10699015"/>
                  <a:pt x="232400" y="10819972"/>
                </a:cubicBezTo>
                <a:lnTo>
                  <a:pt x="4864" y="10825725"/>
                </a:lnTo>
                <a:lnTo>
                  <a:pt x="4864" y="12619432"/>
                </a:lnTo>
                <a:lnTo>
                  <a:pt x="4865" y="12619432"/>
                </a:lnTo>
                <a:cubicBezTo>
                  <a:pt x="3489106" y="12619432"/>
                  <a:pt x="6313643" y="9794476"/>
                  <a:pt x="6313643" y="6309716"/>
                </a:cubicBezTo>
                <a:cubicBezTo>
                  <a:pt x="6313643" y="2824956"/>
                  <a:pt x="3489106" y="0"/>
                  <a:pt x="486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37"/>
          </p:nvPr>
        </p:nvSpPr>
        <p:spPr>
          <a:xfrm>
            <a:off x="7833153" y="2465512"/>
            <a:ext cx="8787355" cy="8784976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16620508" y="6858000"/>
            <a:ext cx="6391830" cy="4824536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1552492" y="6858000"/>
            <a:ext cx="4447614" cy="4824536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371093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/>
          <p:cNvSpPr>
            <a:spLocks noGrp="1"/>
          </p:cNvSpPr>
          <p:nvPr>
            <p:ph type="pic" sz="quarter" idx="33"/>
          </p:nvPr>
        </p:nvSpPr>
        <p:spPr>
          <a:xfrm>
            <a:off x="12264803" y="162050"/>
            <a:ext cx="11953327" cy="13393487"/>
          </a:xfrm>
          <a:custGeom>
            <a:avLst/>
            <a:gdLst>
              <a:gd name="connsiteX0" fmla="*/ 0 w 10945222"/>
              <a:gd name="connsiteY0" fmla="*/ 0 h 5544617"/>
              <a:gd name="connsiteX1" fmla="*/ 10945222 w 10945222"/>
              <a:gd name="connsiteY1" fmla="*/ 0 h 5544617"/>
              <a:gd name="connsiteX2" fmla="*/ 10945222 w 10945222"/>
              <a:gd name="connsiteY2" fmla="*/ 5544617 h 5544617"/>
              <a:gd name="connsiteX3" fmla="*/ 0 w 10945222"/>
              <a:gd name="connsiteY3" fmla="*/ 5544617 h 55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5222" h="5544617">
                <a:moveTo>
                  <a:pt x="0" y="0"/>
                </a:moveTo>
                <a:lnTo>
                  <a:pt x="10945222" y="0"/>
                </a:lnTo>
                <a:lnTo>
                  <a:pt x="10945222" y="5544617"/>
                </a:lnTo>
                <a:lnTo>
                  <a:pt x="0" y="55446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34"/>
          </p:nvPr>
        </p:nvSpPr>
        <p:spPr>
          <a:xfrm>
            <a:off x="167458" y="162050"/>
            <a:ext cx="11953328" cy="13393488"/>
          </a:xfrm>
          <a:custGeom>
            <a:avLst/>
            <a:gdLst>
              <a:gd name="connsiteX0" fmla="*/ 0 w 10945221"/>
              <a:gd name="connsiteY0" fmla="*/ 0 h 5544617"/>
              <a:gd name="connsiteX1" fmla="*/ 10945221 w 10945221"/>
              <a:gd name="connsiteY1" fmla="*/ 0 h 5544617"/>
              <a:gd name="connsiteX2" fmla="*/ 10945221 w 10945221"/>
              <a:gd name="connsiteY2" fmla="*/ 5544617 h 5544617"/>
              <a:gd name="connsiteX3" fmla="*/ 0 w 10945221"/>
              <a:gd name="connsiteY3" fmla="*/ 5544617 h 55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5221" h="5544617">
                <a:moveTo>
                  <a:pt x="0" y="0"/>
                </a:moveTo>
                <a:lnTo>
                  <a:pt x="10945221" y="0"/>
                </a:lnTo>
                <a:lnTo>
                  <a:pt x="10945221" y="5544617"/>
                </a:lnTo>
                <a:lnTo>
                  <a:pt x="0" y="55446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768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/>
          <p:cNvSpPr>
            <a:spLocks noGrp="1"/>
          </p:cNvSpPr>
          <p:nvPr>
            <p:ph type="pic" sz="quarter" idx="59"/>
          </p:nvPr>
        </p:nvSpPr>
        <p:spPr>
          <a:xfrm>
            <a:off x="535663" y="-3150"/>
            <a:ext cx="11265982" cy="13720738"/>
          </a:xfrm>
          <a:custGeom>
            <a:avLst/>
            <a:gdLst>
              <a:gd name="connsiteX0" fmla="*/ 0 w 11265982"/>
              <a:gd name="connsiteY0" fmla="*/ 10004781 h 13699924"/>
              <a:gd name="connsiteX1" fmla="*/ 5466657 w 11265982"/>
              <a:gd name="connsiteY1" fmla="*/ 10004781 h 13699924"/>
              <a:gd name="connsiteX2" fmla="*/ 5466657 w 11265982"/>
              <a:gd name="connsiteY2" fmla="*/ 11724934 h 13699924"/>
              <a:gd name="connsiteX3" fmla="*/ 5466657 w 11265982"/>
              <a:gd name="connsiteY3" fmla="*/ 13699924 h 13699924"/>
              <a:gd name="connsiteX4" fmla="*/ 0 w 11265982"/>
              <a:gd name="connsiteY4" fmla="*/ 13699924 h 13699924"/>
              <a:gd name="connsiteX5" fmla="*/ 0 w 11265982"/>
              <a:gd name="connsiteY5" fmla="*/ 11724934 h 13699924"/>
              <a:gd name="connsiteX6" fmla="*/ 5799325 w 11265982"/>
              <a:gd name="connsiteY6" fmla="*/ 10004780 h 13699924"/>
              <a:gd name="connsiteX7" fmla="*/ 11265982 w 11265982"/>
              <a:gd name="connsiteY7" fmla="*/ 10004780 h 13699924"/>
              <a:gd name="connsiteX8" fmla="*/ 11265982 w 11265982"/>
              <a:gd name="connsiteY8" fmla="*/ 11724933 h 13699924"/>
              <a:gd name="connsiteX9" fmla="*/ 11265982 w 11265982"/>
              <a:gd name="connsiteY9" fmla="*/ 13699923 h 13699924"/>
              <a:gd name="connsiteX10" fmla="*/ 5799325 w 11265982"/>
              <a:gd name="connsiteY10" fmla="*/ 13699923 h 13699924"/>
              <a:gd name="connsiteX11" fmla="*/ 5799325 w 11265982"/>
              <a:gd name="connsiteY11" fmla="*/ 11724933 h 13699924"/>
              <a:gd name="connsiteX12" fmla="*/ 5799325 w 11265982"/>
              <a:gd name="connsiteY12" fmla="*/ 3151 h 13699924"/>
              <a:gd name="connsiteX13" fmla="*/ 11265982 w 11265982"/>
              <a:gd name="connsiteY13" fmla="*/ 3151 h 13699924"/>
              <a:gd name="connsiteX14" fmla="*/ 11265982 w 11265982"/>
              <a:gd name="connsiteY14" fmla="*/ 3891583 h 13699924"/>
              <a:gd name="connsiteX15" fmla="*/ 11265982 w 11265982"/>
              <a:gd name="connsiteY15" fmla="*/ 8356078 h 13699924"/>
              <a:gd name="connsiteX16" fmla="*/ 5799325 w 11265982"/>
              <a:gd name="connsiteY16" fmla="*/ 8356078 h 13699924"/>
              <a:gd name="connsiteX17" fmla="*/ 5799325 w 11265982"/>
              <a:gd name="connsiteY17" fmla="*/ 3891583 h 13699924"/>
              <a:gd name="connsiteX18" fmla="*/ 0 w 11265982"/>
              <a:gd name="connsiteY18" fmla="*/ 0 h 13699924"/>
              <a:gd name="connsiteX19" fmla="*/ 5466657 w 11265982"/>
              <a:gd name="connsiteY19" fmla="*/ 0 h 13699924"/>
              <a:gd name="connsiteX20" fmla="*/ 5466657 w 11265982"/>
              <a:gd name="connsiteY20" fmla="*/ 3888432 h 13699924"/>
              <a:gd name="connsiteX21" fmla="*/ 5466657 w 11265982"/>
              <a:gd name="connsiteY21" fmla="*/ 8352928 h 13699924"/>
              <a:gd name="connsiteX22" fmla="*/ 0 w 11265982"/>
              <a:gd name="connsiteY22" fmla="*/ 8352928 h 13699924"/>
              <a:gd name="connsiteX23" fmla="*/ 0 w 11265982"/>
              <a:gd name="connsiteY23" fmla="*/ 3888432 h 1369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265982" h="13699924">
                <a:moveTo>
                  <a:pt x="0" y="10004781"/>
                </a:moveTo>
                <a:lnTo>
                  <a:pt x="5466657" y="10004781"/>
                </a:lnTo>
                <a:lnTo>
                  <a:pt x="5466657" y="11724934"/>
                </a:lnTo>
                <a:lnTo>
                  <a:pt x="5466657" y="13699924"/>
                </a:lnTo>
                <a:lnTo>
                  <a:pt x="0" y="13699924"/>
                </a:lnTo>
                <a:lnTo>
                  <a:pt x="0" y="11724934"/>
                </a:lnTo>
                <a:close/>
                <a:moveTo>
                  <a:pt x="5799325" y="10004780"/>
                </a:moveTo>
                <a:lnTo>
                  <a:pt x="11265982" y="10004780"/>
                </a:lnTo>
                <a:lnTo>
                  <a:pt x="11265982" y="11724933"/>
                </a:lnTo>
                <a:lnTo>
                  <a:pt x="11265982" y="13699923"/>
                </a:lnTo>
                <a:lnTo>
                  <a:pt x="5799325" y="13699923"/>
                </a:lnTo>
                <a:lnTo>
                  <a:pt x="5799325" y="11724933"/>
                </a:lnTo>
                <a:close/>
                <a:moveTo>
                  <a:pt x="5799325" y="3151"/>
                </a:moveTo>
                <a:lnTo>
                  <a:pt x="11265982" y="3151"/>
                </a:lnTo>
                <a:lnTo>
                  <a:pt x="11265982" y="3891583"/>
                </a:lnTo>
                <a:lnTo>
                  <a:pt x="11265982" y="8356078"/>
                </a:lnTo>
                <a:lnTo>
                  <a:pt x="5799325" y="8356078"/>
                </a:lnTo>
                <a:lnTo>
                  <a:pt x="5799325" y="3891583"/>
                </a:lnTo>
                <a:close/>
                <a:moveTo>
                  <a:pt x="0" y="0"/>
                </a:moveTo>
                <a:lnTo>
                  <a:pt x="5466657" y="0"/>
                </a:lnTo>
                <a:lnTo>
                  <a:pt x="5466657" y="3888432"/>
                </a:lnTo>
                <a:lnTo>
                  <a:pt x="5466657" y="8352928"/>
                </a:lnTo>
                <a:lnTo>
                  <a:pt x="0" y="8352928"/>
                </a:lnTo>
                <a:lnTo>
                  <a:pt x="0" y="38884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31" name="Текст 3"/>
          <p:cNvSpPr>
            <a:spLocks noGrp="1"/>
          </p:cNvSpPr>
          <p:nvPr>
            <p:ph type="body" sz="quarter" idx="56" hasCustomPrompt="1"/>
          </p:nvPr>
        </p:nvSpPr>
        <p:spPr>
          <a:xfrm>
            <a:off x="685568" y="8542662"/>
            <a:ext cx="5166848" cy="127873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32" name="Текст 3"/>
          <p:cNvSpPr>
            <a:spLocks noGrp="1"/>
          </p:cNvSpPr>
          <p:nvPr>
            <p:ph type="body" sz="quarter" idx="57" hasCustomPrompt="1"/>
          </p:nvPr>
        </p:nvSpPr>
        <p:spPr>
          <a:xfrm>
            <a:off x="12733929" y="3834458"/>
            <a:ext cx="5166848" cy="127873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38" name="Текст 3"/>
          <p:cNvSpPr>
            <a:spLocks noGrp="1"/>
          </p:cNvSpPr>
          <p:nvPr>
            <p:ph type="body" sz="quarter" idx="58" hasCustomPrompt="1"/>
          </p:nvPr>
        </p:nvSpPr>
        <p:spPr>
          <a:xfrm>
            <a:off x="18533254" y="3834457"/>
            <a:ext cx="5166848" cy="127873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61" hasCustomPrompt="1"/>
          </p:nvPr>
        </p:nvSpPr>
        <p:spPr>
          <a:xfrm>
            <a:off x="6484893" y="8542662"/>
            <a:ext cx="5166848" cy="127873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62"/>
          </p:nvPr>
        </p:nvSpPr>
        <p:spPr>
          <a:xfrm>
            <a:off x="12584023" y="-5061"/>
            <a:ext cx="5466658" cy="13711334"/>
          </a:xfrm>
          <a:custGeom>
            <a:avLst/>
            <a:gdLst>
              <a:gd name="connsiteX0" fmla="*/ 1 w 5466658"/>
              <a:gd name="connsiteY0" fmla="*/ 5358406 h 13711334"/>
              <a:gd name="connsiteX1" fmla="*/ 5466658 w 5466658"/>
              <a:gd name="connsiteY1" fmla="*/ 5358406 h 13711334"/>
              <a:gd name="connsiteX2" fmla="*/ 5466658 w 5466658"/>
              <a:gd name="connsiteY2" fmla="*/ 9246838 h 13711334"/>
              <a:gd name="connsiteX3" fmla="*/ 5466658 w 5466658"/>
              <a:gd name="connsiteY3" fmla="*/ 13711334 h 13711334"/>
              <a:gd name="connsiteX4" fmla="*/ 1 w 5466658"/>
              <a:gd name="connsiteY4" fmla="*/ 13711334 h 13711334"/>
              <a:gd name="connsiteX5" fmla="*/ 1 w 5466658"/>
              <a:gd name="connsiteY5" fmla="*/ 9246838 h 13711334"/>
              <a:gd name="connsiteX6" fmla="*/ 0 w 5466658"/>
              <a:gd name="connsiteY6" fmla="*/ 0 h 13711334"/>
              <a:gd name="connsiteX7" fmla="*/ 5466656 w 5466658"/>
              <a:gd name="connsiteY7" fmla="*/ 0 h 13711334"/>
              <a:gd name="connsiteX8" fmla="*/ 5466656 w 5466658"/>
              <a:gd name="connsiteY8" fmla="*/ 1675567 h 13711334"/>
              <a:gd name="connsiteX9" fmla="*/ 5466656 w 5466658"/>
              <a:gd name="connsiteY9" fmla="*/ 3599365 h 13711334"/>
              <a:gd name="connsiteX10" fmla="*/ 0 w 5466658"/>
              <a:gd name="connsiteY10" fmla="*/ 3599365 h 13711334"/>
              <a:gd name="connsiteX11" fmla="*/ 0 w 5466658"/>
              <a:gd name="connsiteY11" fmla="*/ 1675567 h 1371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6658" h="13711334">
                <a:moveTo>
                  <a:pt x="1" y="5358406"/>
                </a:moveTo>
                <a:lnTo>
                  <a:pt x="5466658" y="5358406"/>
                </a:lnTo>
                <a:lnTo>
                  <a:pt x="5466658" y="9246838"/>
                </a:lnTo>
                <a:lnTo>
                  <a:pt x="5466658" y="13711334"/>
                </a:lnTo>
                <a:lnTo>
                  <a:pt x="1" y="13711334"/>
                </a:lnTo>
                <a:lnTo>
                  <a:pt x="1" y="9246838"/>
                </a:lnTo>
                <a:close/>
                <a:moveTo>
                  <a:pt x="0" y="0"/>
                </a:moveTo>
                <a:lnTo>
                  <a:pt x="5466656" y="0"/>
                </a:lnTo>
                <a:lnTo>
                  <a:pt x="5466656" y="1675567"/>
                </a:lnTo>
                <a:lnTo>
                  <a:pt x="5466656" y="3599365"/>
                </a:lnTo>
                <a:lnTo>
                  <a:pt x="0" y="3599365"/>
                </a:lnTo>
                <a:lnTo>
                  <a:pt x="0" y="167556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63"/>
          </p:nvPr>
        </p:nvSpPr>
        <p:spPr>
          <a:xfrm>
            <a:off x="18383347" y="-5063"/>
            <a:ext cx="5466660" cy="13711336"/>
          </a:xfrm>
          <a:custGeom>
            <a:avLst/>
            <a:gdLst>
              <a:gd name="connsiteX0" fmla="*/ 2 w 5466660"/>
              <a:gd name="connsiteY0" fmla="*/ 5358408 h 13711336"/>
              <a:gd name="connsiteX1" fmla="*/ 5466660 w 5466660"/>
              <a:gd name="connsiteY1" fmla="*/ 5358408 h 13711336"/>
              <a:gd name="connsiteX2" fmla="*/ 5466660 w 5466660"/>
              <a:gd name="connsiteY2" fmla="*/ 9246840 h 13711336"/>
              <a:gd name="connsiteX3" fmla="*/ 5466660 w 5466660"/>
              <a:gd name="connsiteY3" fmla="*/ 13711336 h 13711336"/>
              <a:gd name="connsiteX4" fmla="*/ 2 w 5466660"/>
              <a:gd name="connsiteY4" fmla="*/ 13711336 h 13711336"/>
              <a:gd name="connsiteX5" fmla="*/ 2 w 5466660"/>
              <a:gd name="connsiteY5" fmla="*/ 9246840 h 13711336"/>
              <a:gd name="connsiteX6" fmla="*/ 0 w 5466660"/>
              <a:gd name="connsiteY6" fmla="*/ 0 h 13711336"/>
              <a:gd name="connsiteX7" fmla="*/ 5466658 w 5466660"/>
              <a:gd name="connsiteY7" fmla="*/ 0 h 13711336"/>
              <a:gd name="connsiteX8" fmla="*/ 5466658 w 5466660"/>
              <a:gd name="connsiteY8" fmla="*/ 1675567 h 13711336"/>
              <a:gd name="connsiteX9" fmla="*/ 5466658 w 5466660"/>
              <a:gd name="connsiteY9" fmla="*/ 3599365 h 13711336"/>
              <a:gd name="connsiteX10" fmla="*/ 0 w 5466660"/>
              <a:gd name="connsiteY10" fmla="*/ 3599365 h 13711336"/>
              <a:gd name="connsiteX11" fmla="*/ 0 w 5466660"/>
              <a:gd name="connsiteY11" fmla="*/ 1675567 h 1371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6660" h="13711336">
                <a:moveTo>
                  <a:pt x="2" y="5358408"/>
                </a:moveTo>
                <a:lnTo>
                  <a:pt x="5466660" y="5358408"/>
                </a:lnTo>
                <a:lnTo>
                  <a:pt x="5466660" y="9246840"/>
                </a:lnTo>
                <a:lnTo>
                  <a:pt x="5466660" y="13711336"/>
                </a:lnTo>
                <a:lnTo>
                  <a:pt x="2" y="13711336"/>
                </a:lnTo>
                <a:lnTo>
                  <a:pt x="2" y="9246840"/>
                </a:lnTo>
                <a:close/>
                <a:moveTo>
                  <a:pt x="0" y="0"/>
                </a:moveTo>
                <a:lnTo>
                  <a:pt x="5466658" y="0"/>
                </a:lnTo>
                <a:lnTo>
                  <a:pt x="5466658" y="1675567"/>
                </a:lnTo>
                <a:lnTo>
                  <a:pt x="5466658" y="3599365"/>
                </a:lnTo>
                <a:lnTo>
                  <a:pt x="0" y="3599365"/>
                </a:lnTo>
                <a:lnTo>
                  <a:pt x="0" y="167556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56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35"/>
          <p:cNvSpPr>
            <a:spLocks noGrp="1"/>
          </p:cNvSpPr>
          <p:nvPr>
            <p:ph type="pic" sz="quarter" idx="49"/>
          </p:nvPr>
        </p:nvSpPr>
        <p:spPr>
          <a:xfrm>
            <a:off x="503792" y="450087"/>
            <a:ext cx="5466657" cy="12817419"/>
          </a:xfrm>
          <a:custGeom>
            <a:avLst/>
            <a:gdLst>
              <a:gd name="connsiteX0" fmla="*/ 0 w 5924791"/>
              <a:gd name="connsiteY0" fmla="*/ 0 h 8352928"/>
              <a:gd name="connsiteX1" fmla="*/ 5924791 w 5924791"/>
              <a:gd name="connsiteY1" fmla="*/ 0 h 8352928"/>
              <a:gd name="connsiteX2" fmla="*/ 5924791 w 5924791"/>
              <a:gd name="connsiteY2" fmla="*/ 3888432 h 8352928"/>
              <a:gd name="connsiteX3" fmla="*/ 5924791 w 5924791"/>
              <a:gd name="connsiteY3" fmla="*/ 8352928 h 8352928"/>
              <a:gd name="connsiteX4" fmla="*/ 0 w 5924791"/>
              <a:gd name="connsiteY4" fmla="*/ 8352928 h 8352928"/>
              <a:gd name="connsiteX5" fmla="*/ 0 w 5924791"/>
              <a:gd name="connsiteY5" fmla="*/ 3888432 h 83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4791" h="8352928">
                <a:moveTo>
                  <a:pt x="0" y="0"/>
                </a:moveTo>
                <a:lnTo>
                  <a:pt x="5924791" y="0"/>
                </a:lnTo>
                <a:lnTo>
                  <a:pt x="5924791" y="3888432"/>
                </a:lnTo>
                <a:lnTo>
                  <a:pt x="5924791" y="8352928"/>
                </a:lnTo>
                <a:lnTo>
                  <a:pt x="0" y="8352928"/>
                </a:lnTo>
                <a:lnTo>
                  <a:pt x="0" y="38884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6" name="Рисунок 35"/>
          <p:cNvSpPr>
            <a:spLocks noGrp="1"/>
          </p:cNvSpPr>
          <p:nvPr>
            <p:ph type="pic" sz="quarter" idx="52"/>
          </p:nvPr>
        </p:nvSpPr>
        <p:spPr>
          <a:xfrm>
            <a:off x="18415139" y="450087"/>
            <a:ext cx="5466657" cy="12817419"/>
          </a:xfrm>
          <a:custGeom>
            <a:avLst/>
            <a:gdLst>
              <a:gd name="connsiteX0" fmla="*/ 0 w 5924791"/>
              <a:gd name="connsiteY0" fmla="*/ 0 h 8352928"/>
              <a:gd name="connsiteX1" fmla="*/ 5924791 w 5924791"/>
              <a:gd name="connsiteY1" fmla="*/ 0 h 8352928"/>
              <a:gd name="connsiteX2" fmla="*/ 5924791 w 5924791"/>
              <a:gd name="connsiteY2" fmla="*/ 3888432 h 8352928"/>
              <a:gd name="connsiteX3" fmla="*/ 5924791 w 5924791"/>
              <a:gd name="connsiteY3" fmla="*/ 8352928 h 8352928"/>
              <a:gd name="connsiteX4" fmla="*/ 0 w 5924791"/>
              <a:gd name="connsiteY4" fmla="*/ 8352928 h 8352928"/>
              <a:gd name="connsiteX5" fmla="*/ 0 w 5924791"/>
              <a:gd name="connsiteY5" fmla="*/ 3888432 h 83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4791" h="8352928">
                <a:moveTo>
                  <a:pt x="0" y="0"/>
                </a:moveTo>
                <a:lnTo>
                  <a:pt x="5924791" y="0"/>
                </a:lnTo>
                <a:lnTo>
                  <a:pt x="5924791" y="3888432"/>
                </a:lnTo>
                <a:lnTo>
                  <a:pt x="5924791" y="8352928"/>
                </a:lnTo>
                <a:lnTo>
                  <a:pt x="0" y="8352928"/>
                </a:lnTo>
                <a:lnTo>
                  <a:pt x="0" y="38884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7" name="Рисунок 35"/>
          <p:cNvSpPr>
            <a:spLocks noGrp="1"/>
          </p:cNvSpPr>
          <p:nvPr>
            <p:ph type="pic" sz="quarter" idx="53"/>
          </p:nvPr>
        </p:nvSpPr>
        <p:spPr>
          <a:xfrm>
            <a:off x="12444690" y="450087"/>
            <a:ext cx="5466657" cy="12817419"/>
          </a:xfrm>
          <a:custGeom>
            <a:avLst/>
            <a:gdLst>
              <a:gd name="connsiteX0" fmla="*/ 0 w 5924791"/>
              <a:gd name="connsiteY0" fmla="*/ 0 h 8352928"/>
              <a:gd name="connsiteX1" fmla="*/ 5924791 w 5924791"/>
              <a:gd name="connsiteY1" fmla="*/ 0 h 8352928"/>
              <a:gd name="connsiteX2" fmla="*/ 5924791 w 5924791"/>
              <a:gd name="connsiteY2" fmla="*/ 3888432 h 8352928"/>
              <a:gd name="connsiteX3" fmla="*/ 5924791 w 5924791"/>
              <a:gd name="connsiteY3" fmla="*/ 8352928 h 8352928"/>
              <a:gd name="connsiteX4" fmla="*/ 0 w 5924791"/>
              <a:gd name="connsiteY4" fmla="*/ 8352928 h 8352928"/>
              <a:gd name="connsiteX5" fmla="*/ 0 w 5924791"/>
              <a:gd name="connsiteY5" fmla="*/ 3888432 h 83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4791" h="8352928">
                <a:moveTo>
                  <a:pt x="0" y="0"/>
                </a:moveTo>
                <a:lnTo>
                  <a:pt x="5924791" y="0"/>
                </a:lnTo>
                <a:lnTo>
                  <a:pt x="5924791" y="3888432"/>
                </a:lnTo>
                <a:lnTo>
                  <a:pt x="5924791" y="8352928"/>
                </a:lnTo>
                <a:lnTo>
                  <a:pt x="0" y="8352928"/>
                </a:lnTo>
                <a:lnTo>
                  <a:pt x="0" y="38884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8" name="Рисунок 35"/>
          <p:cNvSpPr>
            <a:spLocks noGrp="1"/>
          </p:cNvSpPr>
          <p:nvPr>
            <p:ph type="pic" sz="quarter" idx="54"/>
          </p:nvPr>
        </p:nvSpPr>
        <p:spPr>
          <a:xfrm>
            <a:off x="6474241" y="450087"/>
            <a:ext cx="5466657" cy="12817419"/>
          </a:xfrm>
          <a:custGeom>
            <a:avLst/>
            <a:gdLst>
              <a:gd name="connsiteX0" fmla="*/ 0 w 5924791"/>
              <a:gd name="connsiteY0" fmla="*/ 0 h 8352928"/>
              <a:gd name="connsiteX1" fmla="*/ 5924791 w 5924791"/>
              <a:gd name="connsiteY1" fmla="*/ 0 h 8352928"/>
              <a:gd name="connsiteX2" fmla="*/ 5924791 w 5924791"/>
              <a:gd name="connsiteY2" fmla="*/ 3888432 h 8352928"/>
              <a:gd name="connsiteX3" fmla="*/ 5924791 w 5924791"/>
              <a:gd name="connsiteY3" fmla="*/ 8352928 h 8352928"/>
              <a:gd name="connsiteX4" fmla="*/ 0 w 5924791"/>
              <a:gd name="connsiteY4" fmla="*/ 8352928 h 8352928"/>
              <a:gd name="connsiteX5" fmla="*/ 0 w 5924791"/>
              <a:gd name="connsiteY5" fmla="*/ 3888432 h 83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4791" h="8352928">
                <a:moveTo>
                  <a:pt x="0" y="0"/>
                </a:moveTo>
                <a:lnTo>
                  <a:pt x="5924791" y="0"/>
                </a:lnTo>
                <a:lnTo>
                  <a:pt x="5924791" y="3888432"/>
                </a:lnTo>
                <a:lnTo>
                  <a:pt x="5924791" y="8352928"/>
                </a:lnTo>
                <a:lnTo>
                  <a:pt x="0" y="8352928"/>
                </a:lnTo>
                <a:lnTo>
                  <a:pt x="0" y="38884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effectLst/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55" hasCustomPrompt="1"/>
          </p:nvPr>
        </p:nvSpPr>
        <p:spPr>
          <a:xfrm>
            <a:off x="7588172" y="3822467"/>
            <a:ext cx="3558856" cy="610467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2081894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954" y="2970363"/>
            <a:ext cx="12455684" cy="7771815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495377" y="4146756"/>
            <a:ext cx="7234598" cy="393198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800" b="1">
                <a:solidFill>
                  <a:schemeClr val="lt1"/>
                </a:solidFill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314179"/>
            <a:ext cx="20887452" cy="1367205"/>
          </a:xfrm>
          <a:prstGeom prst="rect">
            <a:avLst/>
          </a:prstGeom>
          <a:effectLst>
            <a:outerShdw blurRad="762000" dist="381000" dir="5400000" algn="ctr" rotWithShape="0">
              <a:schemeClr val="tx1">
                <a:alpha val="30000"/>
              </a:schemeClr>
            </a:outerShdw>
          </a:effectLst>
        </p:spPr>
        <p:txBody>
          <a:bodyPr>
            <a:noAutofit/>
          </a:bodyPr>
          <a:lstStyle>
            <a:lvl1pPr marL="0" marR="0" indent="0" algn="ctr" defTabSz="24384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543" algn="l"/>
              </a:tabLst>
              <a:defRPr lang="ru-RU" sz="8000" b="1" i="0" kern="1200" spc="0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 Pro Regular" panose="020B0504020101020102" pitchFamily="34" charset="0"/>
                <a:ea typeface="Tahoma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NAME OF YOUR TOP SLIDE</a:t>
            </a:r>
            <a:endParaRPr lang="ru-RU" dirty="0"/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21" hasCustomPrompt="1"/>
          </p:nvPr>
        </p:nvSpPr>
        <p:spPr>
          <a:xfrm>
            <a:off x="1601815" y="10694356"/>
            <a:ext cx="20887452" cy="916967"/>
          </a:xfrm>
          <a:prstGeom prst="rect">
            <a:avLst/>
          </a:prstGeom>
        </p:spPr>
        <p:txBody>
          <a:bodyPr/>
          <a:lstStyle>
            <a:lvl1pPr algn="ctr">
              <a:lnSpc>
                <a:spcPct val="120000"/>
              </a:lnSpc>
              <a:spcBef>
                <a:spcPts val="1272"/>
              </a:spcBef>
              <a:defRPr lang="en-US" sz="28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1387160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5408645" y="4194498"/>
            <a:ext cx="7640610" cy="7416825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lang="en-US" sz="28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5408645" y="1676183"/>
            <a:ext cx="7640610" cy="1820781"/>
          </a:xfrm>
          <a:prstGeom prst="rect">
            <a:avLst/>
          </a:prstGeo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>
            <a:noAutofit/>
          </a:bodyPr>
          <a:lstStyle>
            <a:lvl1pPr algn="r">
              <a:defRPr sz="7200" b="1" i="0"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20283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552492" y="6282730"/>
            <a:ext cx="21424620" cy="5257378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2492" y="2394298"/>
            <a:ext cx="8552070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sz="7200" b="1" i="0" baseline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59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151683" y="761677"/>
            <a:ext cx="15248451" cy="1820781"/>
          </a:xfrm>
          <a:prstGeom prst="rect">
            <a:avLst/>
          </a:prstGeo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>
            <a:noAutofit/>
          </a:bodyPr>
          <a:lstStyle>
            <a:lvl1pPr algn="l" defTabSz="2438522" rtl="0" eaLnBrk="1" latinLnBrk="0" hangingPunct="1">
              <a:spcBef>
                <a:spcPct val="0"/>
              </a:spcBef>
              <a:buNone/>
              <a:defRPr lang="en-US" sz="7200" b="1" i="0" kern="1200" dirty="0">
                <a:solidFill>
                  <a:schemeClr val="tx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740567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2492" y="2394298"/>
            <a:ext cx="7976006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552492" y="6858000"/>
            <a:ext cx="5918375" cy="4824536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15"/>
          </p:nvPr>
        </p:nvSpPr>
        <p:spPr>
          <a:xfrm>
            <a:off x="11904762" y="1313359"/>
            <a:ext cx="11089284" cy="11089282"/>
          </a:xfrm>
          <a:custGeom>
            <a:avLst/>
            <a:gdLst>
              <a:gd name="connsiteX0" fmla="*/ 3635083 w 11089284"/>
              <a:gd name="connsiteY0" fmla="*/ 337680 h 11089282"/>
              <a:gd name="connsiteX1" fmla="*/ 3831828 w 11089284"/>
              <a:gd name="connsiteY1" fmla="*/ 412992 h 11089282"/>
              <a:gd name="connsiteX2" fmla="*/ 7272808 w 11089284"/>
              <a:gd name="connsiteY2" fmla="*/ 5544641 h 11089282"/>
              <a:gd name="connsiteX3" fmla="*/ 3831828 w 11089284"/>
              <a:gd name="connsiteY3" fmla="*/ 10676291 h 11089282"/>
              <a:gd name="connsiteX4" fmla="*/ 3635083 w 11089284"/>
              <a:gd name="connsiteY4" fmla="*/ 10751603 h 11089282"/>
              <a:gd name="connsiteX5" fmla="*/ 3386417 w 11089284"/>
              <a:gd name="connsiteY5" fmla="*/ 10653557 h 11089282"/>
              <a:gd name="connsiteX6" fmla="*/ 0 w 11089284"/>
              <a:gd name="connsiteY6" fmla="*/ 5544641 h 11089282"/>
              <a:gd name="connsiteX7" fmla="*/ 3386417 w 11089284"/>
              <a:gd name="connsiteY7" fmla="*/ 435726 h 11089282"/>
              <a:gd name="connsiteX8" fmla="*/ 5544642 w 11089284"/>
              <a:gd name="connsiteY8" fmla="*/ 0 h 11089282"/>
              <a:gd name="connsiteX9" fmla="*/ 11089284 w 11089284"/>
              <a:gd name="connsiteY9" fmla="*/ 5544641 h 11089282"/>
              <a:gd name="connsiteX10" fmla="*/ 5544642 w 11089284"/>
              <a:gd name="connsiteY10" fmla="*/ 11089282 h 11089282"/>
              <a:gd name="connsiteX11" fmla="*/ 3895835 w 11089284"/>
              <a:gd name="connsiteY11" fmla="*/ 10840006 h 11089282"/>
              <a:gd name="connsiteX12" fmla="*/ 3708438 w 11089284"/>
              <a:gd name="connsiteY12" fmla="*/ 10776598 h 11089282"/>
              <a:gd name="connsiteX13" fmla="*/ 3778667 w 11089284"/>
              <a:gd name="connsiteY13" fmla="*/ 10752835 h 11089282"/>
              <a:gd name="connsiteX14" fmla="*/ 7416874 w 11089284"/>
              <a:gd name="connsiteY14" fmla="*/ 5544641 h 11089282"/>
              <a:gd name="connsiteX15" fmla="*/ 3778667 w 11089284"/>
              <a:gd name="connsiteY15" fmla="*/ 336448 h 11089282"/>
              <a:gd name="connsiteX16" fmla="*/ 3708438 w 11089284"/>
              <a:gd name="connsiteY16" fmla="*/ 312685 h 11089282"/>
              <a:gd name="connsiteX17" fmla="*/ 3895835 w 11089284"/>
              <a:gd name="connsiteY17" fmla="*/ 249276 h 11089282"/>
              <a:gd name="connsiteX18" fmla="*/ 5544642 w 11089284"/>
              <a:gd name="connsiteY18" fmla="*/ 0 h 1108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089284" h="11089282">
                <a:moveTo>
                  <a:pt x="3635083" y="337680"/>
                </a:moveTo>
                <a:lnTo>
                  <a:pt x="3831828" y="412992"/>
                </a:lnTo>
                <a:cubicBezTo>
                  <a:pt x="5850876" y="1241554"/>
                  <a:pt x="7272808" y="3227043"/>
                  <a:pt x="7272808" y="5544641"/>
                </a:cubicBezTo>
                <a:cubicBezTo>
                  <a:pt x="7272808" y="7862240"/>
                  <a:pt x="5850876" y="9847729"/>
                  <a:pt x="3831828" y="10676291"/>
                </a:cubicBezTo>
                <a:lnTo>
                  <a:pt x="3635083" y="10751603"/>
                </a:lnTo>
                <a:lnTo>
                  <a:pt x="3386417" y="10653557"/>
                </a:lnTo>
                <a:cubicBezTo>
                  <a:pt x="1396362" y="9811835"/>
                  <a:pt x="0" y="7841307"/>
                  <a:pt x="0" y="5544641"/>
                </a:cubicBezTo>
                <a:cubicBezTo>
                  <a:pt x="0" y="3247975"/>
                  <a:pt x="1396362" y="1277448"/>
                  <a:pt x="3386417" y="435726"/>
                </a:cubicBezTo>
                <a:close/>
                <a:moveTo>
                  <a:pt x="5544642" y="0"/>
                </a:moveTo>
                <a:cubicBezTo>
                  <a:pt x="8606862" y="0"/>
                  <a:pt x="11089284" y="2482420"/>
                  <a:pt x="11089284" y="5544641"/>
                </a:cubicBezTo>
                <a:cubicBezTo>
                  <a:pt x="11089284" y="8606862"/>
                  <a:pt x="8606862" y="11089282"/>
                  <a:pt x="5544642" y="11089282"/>
                </a:cubicBezTo>
                <a:cubicBezTo>
                  <a:pt x="4970476" y="11089282"/>
                  <a:pt x="4416693" y="11002009"/>
                  <a:pt x="3895835" y="10840006"/>
                </a:cubicBezTo>
                <a:lnTo>
                  <a:pt x="3708438" y="10776598"/>
                </a:lnTo>
                <a:lnTo>
                  <a:pt x="3778667" y="10752835"/>
                </a:lnTo>
                <a:cubicBezTo>
                  <a:pt x="5901726" y="9975479"/>
                  <a:pt x="7416874" y="7937001"/>
                  <a:pt x="7416874" y="5544641"/>
                </a:cubicBezTo>
                <a:cubicBezTo>
                  <a:pt x="7416874" y="3152281"/>
                  <a:pt x="5901726" y="1113803"/>
                  <a:pt x="3778667" y="336448"/>
                </a:cubicBezTo>
                <a:lnTo>
                  <a:pt x="3708438" y="312685"/>
                </a:lnTo>
                <a:lnTo>
                  <a:pt x="3895835" y="249276"/>
                </a:lnTo>
                <a:cubicBezTo>
                  <a:pt x="4416693" y="87273"/>
                  <a:pt x="4970476" y="0"/>
                  <a:pt x="554464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12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785082" y="2394298"/>
            <a:ext cx="7976006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7"/>
          </p:nvPr>
        </p:nvSpPr>
        <p:spPr>
          <a:xfrm>
            <a:off x="1391594" y="1313359"/>
            <a:ext cx="11089283" cy="11089282"/>
          </a:xfrm>
          <a:custGeom>
            <a:avLst/>
            <a:gdLst>
              <a:gd name="connsiteX0" fmla="*/ 7454201 w 11089283"/>
              <a:gd name="connsiteY0" fmla="*/ 337680 h 11089282"/>
              <a:gd name="connsiteX1" fmla="*/ 7702867 w 11089283"/>
              <a:gd name="connsiteY1" fmla="*/ 435726 h 11089282"/>
              <a:gd name="connsiteX2" fmla="*/ 11089283 w 11089283"/>
              <a:gd name="connsiteY2" fmla="*/ 5544641 h 11089282"/>
              <a:gd name="connsiteX3" fmla="*/ 7702867 w 11089283"/>
              <a:gd name="connsiteY3" fmla="*/ 10653557 h 11089282"/>
              <a:gd name="connsiteX4" fmla="*/ 7454201 w 11089283"/>
              <a:gd name="connsiteY4" fmla="*/ 10751603 h 11089282"/>
              <a:gd name="connsiteX5" fmla="*/ 7257455 w 11089283"/>
              <a:gd name="connsiteY5" fmla="*/ 10676291 h 11089282"/>
              <a:gd name="connsiteX6" fmla="*/ 3816476 w 11089283"/>
              <a:gd name="connsiteY6" fmla="*/ 5544641 h 11089282"/>
              <a:gd name="connsiteX7" fmla="*/ 7257455 w 11089283"/>
              <a:gd name="connsiteY7" fmla="*/ 412992 h 11089282"/>
              <a:gd name="connsiteX8" fmla="*/ 5544643 w 11089283"/>
              <a:gd name="connsiteY8" fmla="*/ 0 h 11089282"/>
              <a:gd name="connsiteX9" fmla="*/ 7193449 w 11089283"/>
              <a:gd name="connsiteY9" fmla="*/ 249276 h 11089282"/>
              <a:gd name="connsiteX10" fmla="*/ 7380847 w 11089283"/>
              <a:gd name="connsiteY10" fmla="*/ 312685 h 11089282"/>
              <a:gd name="connsiteX11" fmla="*/ 7310617 w 11089283"/>
              <a:gd name="connsiteY11" fmla="*/ 336448 h 11089282"/>
              <a:gd name="connsiteX12" fmla="*/ 3672410 w 11089283"/>
              <a:gd name="connsiteY12" fmla="*/ 5544641 h 11089282"/>
              <a:gd name="connsiteX13" fmla="*/ 7310617 w 11089283"/>
              <a:gd name="connsiteY13" fmla="*/ 10752835 h 11089282"/>
              <a:gd name="connsiteX14" fmla="*/ 7380847 w 11089283"/>
              <a:gd name="connsiteY14" fmla="*/ 10776598 h 11089282"/>
              <a:gd name="connsiteX15" fmla="*/ 7193449 w 11089283"/>
              <a:gd name="connsiteY15" fmla="*/ 10840006 h 11089282"/>
              <a:gd name="connsiteX16" fmla="*/ 5544643 w 11089283"/>
              <a:gd name="connsiteY16" fmla="*/ 11089282 h 11089282"/>
              <a:gd name="connsiteX17" fmla="*/ 0 w 11089283"/>
              <a:gd name="connsiteY17" fmla="*/ 5544641 h 11089282"/>
              <a:gd name="connsiteX18" fmla="*/ 5544643 w 11089283"/>
              <a:gd name="connsiteY18" fmla="*/ 0 h 1108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089283" h="11089282">
                <a:moveTo>
                  <a:pt x="7454201" y="337680"/>
                </a:moveTo>
                <a:lnTo>
                  <a:pt x="7702867" y="435726"/>
                </a:lnTo>
                <a:cubicBezTo>
                  <a:pt x="9692923" y="1277448"/>
                  <a:pt x="11089283" y="3247975"/>
                  <a:pt x="11089283" y="5544641"/>
                </a:cubicBezTo>
                <a:cubicBezTo>
                  <a:pt x="11089283" y="7841307"/>
                  <a:pt x="9692923" y="9811835"/>
                  <a:pt x="7702867" y="10653557"/>
                </a:cubicBezTo>
                <a:lnTo>
                  <a:pt x="7454201" y="10751603"/>
                </a:lnTo>
                <a:lnTo>
                  <a:pt x="7257455" y="10676291"/>
                </a:lnTo>
                <a:cubicBezTo>
                  <a:pt x="5238408" y="9847729"/>
                  <a:pt x="3816476" y="7862240"/>
                  <a:pt x="3816476" y="5544641"/>
                </a:cubicBezTo>
                <a:cubicBezTo>
                  <a:pt x="3816476" y="3227043"/>
                  <a:pt x="5238408" y="1241554"/>
                  <a:pt x="7257455" y="412992"/>
                </a:cubicBezTo>
                <a:close/>
                <a:moveTo>
                  <a:pt x="5544643" y="0"/>
                </a:moveTo>
                <a:cubicBezTo>
                  <a:pt x="6118807" y="0"/>
                  <a:pt x="6672591" y="87273"/>
                  <a:pt x="7193449" y="249276"/>
                </a:cubicBezTo>
                <a:lnTo>
                  <a:pt x="7380847" y="312685"/>
                </a:lnTo>
                <a:lnTo>
                  <a:pt x="7310617" y="336448"/>
                </a:lnTo>
                <a:cubicBezTo>
                  <a:pt x="5187558" y="1113803"/>
                  <a:pt x="3672410" y="3152281"/>
                  <a:pt x="3672410" y="5544641"/>
                </a:cubicBezTo>
                <a:cubicBezTo>
                  <a:pt x="3672410" y="7937001"/>
                  <a:pt x="5187558" y="9975479"/>
                  <a:pt x="7310617" y="10752835"/>
                </a:cubicBezTo>
                <a:lnTo>
                  <a:pt x="7380847" y="10776598"/>
                </a:lnTo>
                <a:lnTo>
                  <a:pt x="7193449" y="10840006"/>
                </a:lnTo>
                <a:cubicBezTo>
                  <a:pt x="6672591" y="11002009"/>
                  <a:pt x="6118807" y="11089282"/>
                  <a:pt x="5544643" y="11089282"/>
                </a:cubicBezTo>
                <a:cubicBezTo>
                  <a:pt x="2482422" y="11089282"/>
                  <a:pt x="0" y="8606862"/>
                  <a:pt x="0" y="5544641"/>
                </a:cubicBezTo>
                <a:cubicBezTo>
                  <a:pt x="0" y="2482420"/>
                  <a:pt x="2482422" y="0"/>
                  <a:pt x="5544643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6801306" y="6858000"/>
            <a:ext cx="5918375" cy="4824536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2668185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989548" y="2394298"/>
            <a:ext cx="7976006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3776970" y="6858794"/>
            <a:ext cx="7632848" cy="1079326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9"/>
          </p:nvPr>
        </p:nvSpPr>
        <p:spPr>
          <a:xfrm>
            <a:off x="-23516" y="0"/>
            <a:ext cx="12360326" cy="13717588"/>
          </a:xfrm>
          <a:custGeom>
            <a:avLst/>
            <a:gdLst>
              <a:gd name="connsiteX0" fmla="*/ 0 w 12360326"/>
              <a:gd name="connsiteY0" fmla="*/ 0 h 13717588"/>
              <a:gd name="connsiteX1" fmla="*/ 12360326 w 12360326"/>
              <a:gd name="connsiteY1" fmla="*/ 0 h 13717588"/>
              <a:gd name="connsiteX2" fmla="*/ 12360326 w 12360326"/>
              <a:gd name="connsiteY2" fmla="*/ 1 h 13717588"/>
              <a:gd name="connsiteX3" fmla="*/ 12250851 w 12360326"/>
              <a:gd name="connsiteY3" fmla="*/ 1 h 13717588"/>
              <a:gd name="connsiteX4" fmla="*/ 12154259 w 12360326"/>
              <a:gd name="connsiteY4" fmla="*/ 111498 h 13717588"/>
              <a:gd name="connsiteX5" fmla="*/ 9517742 w 12360326"/>
              <a:gd name="connsiteY5" fmla="*/ 7454792 h 13717588"/>
              <a:gd name="connsiteX6" fmla="*/ 11189278 w 12360326"/>
              <a:gd name="connsiteY6" fmla="*/ 13440970 h 13717588"/>
              <a:gd name="connsiteX7" fmla="*/ 11366637 w 12360326"/>
              <a:gd name="connsiteY7" fmla="*/ 13717588 h 13717588"/>
              <a:gd name="connsiteX8" fmla="*/ 0 w 12360326"/>
              <a:gd name="connsiteY8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60326" h="13717588">
                <a:moveTo>
                  <a:pt x="0" y="0"/>
                </a:moveTo>
                <a:lnTo>
                  <a:pt x="12360326" y="0"/>
                </a:lnTo>
                <a:lnTo>
                  <a:pt x="12360326" y="1"/>
                </a:lnTo>
                <a:lnTo>
                  <a:pt x="12250851" y="1"/>
                </a:lnTo>
                <a:lnTo>
                  <a:pt x="12154259" y="111498"/>
                </a:lnTo>
                <a:cubicBezTo>
                  <a:pt x="10507172" y="2107047"/>
                  <a:pt x="9517742" y="4665389"/>
                  <a:pt x="9517742" y="7454792"/>
                </a:cubicBezTo>
                <a:cubicBezTo>
                  <a:pt x="9517742" y="9646467"/>
                  <a:pt x="10128563" y="11695496"/>
                  <a:pt x="11189278" y="13440970"/>
                </a:cubicBezTo>
                <a:lnTo>
                  <a:pt x="11366637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endParaRPr lang="ru-RU" dirty="0"/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20" hasCustomPrompt="1"/>
          </p:nvPr>
        </p:nvSpPr>
        <p:spPr>
          <a:xfrm>
            <a:off x="13776970" y="8371059"/>
            <a:ext cx="7632848" cy="1079326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21" hasCustomPrompt="1"/>
          </p:nvPr>
        </p:nvSpPr>
        <p:spPr>
          <a:xfrm>
            <a:off x="13776970" y="9883324"/>
            <a:ext cx="7632848" cy="1079326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2002756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989548" y="2394298"/>
            <a:ext cx="7976006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4989548" y="6858000"/>
            <a:ext cx="7976006" cy="4824536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30"/>
          </p:nvPr>
        </p:nvSpPr>
        <p:spPr>
          <a:xfrm>
            <a:off x="4266878" y="0"/>
            <a:ext cx="4271914" cy="137175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24"/>
          </p:nvPr>
        </p:nvSpPr>
        <p:spPr>
          <a:xfrm>
            <a:off x="8535271" y="0"/>
            <a:ext cx="4271914" cy="137175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ru-RU" dirty="0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26"/>
          </p:nvPr>
        </p:nvSpPr>
        <p:spPr>
          <a:xfrm>
            <a:off x="-8558" y="0"/>
            <a:ext cx="4271914" cy="1371758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27" hasCustomPrompt="1"/>
          </p:nvPr>
        </p:nvSpPr>
        <p:spPr>
          <a:xfrm>
            <a:off x="4709806" y="523854"/>
            <a:ext cx="3386058" cy="1449040"/>
          </a:xfrm>
          <a:prstGeom prst="rect">
            <a:avLst/>
          </a:prstGeom>
        </p:spPr>
        <p:txBody>
          <a:bodyPr numCol="1" spcCol="1080000"/>
          <a:lstStyle>
            <a:lvl1pPr algn="ct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25044" y="11682536"/>
            <a:ext cx="3386058" cy="1449040"/>
          </a:xfrm>
          <a:prstGeom prst="rect">
            <a:avLst/>
          </a:prstGeom>
        </p:spPr>
        <p:txBody>
          <a:bodyPr numCol="1" spcCol="1080000"/>
          <a:lstStyle>
            <a:lvl1pPr algn="ct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8972395" y="11682536"/>
            <a:ext cx="3386058" cy="1449040"/>
          </a:xfrm>
          <a:prstGeom prst="rect">
            <a:avLst/>
          </a:prstGeom>
        </p:spPr>
        <p:txBody>
          <a:bodyPr numCol="1" spcCol="1080000"/>
          <a:lstStyle>
            <a:lvl1pPr algn="ct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2727136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>
          <p15:clr>
            <a:srgbClr val="FBAE40"/>
          </p15:clr>
        </p15:guide>
        <p15:guide id="2" pos="387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Рисунок 27"/>
          <p:cNvSpPr>
            <a:spLocks noGrp="1"/>
          </p:cNvSpPr>
          <p:nvPr>
            <p:ph type="pic" sz="quarter" idx="33"/>
          </p:nvPr>
        </p:nvSpPr>
        <p:spPr>
          <a:xfrm>
            <a:off x="11549505" y="8443186"/>
            <a:ext cx="12836083" cy="5274402"/>
          </a:xfrm>
          <a:custGeom>
            <a:avLst/>
            <a:gdLst>
              <a:gd name="connsiteX0" fmla="*/ 0 w 10945222"/>
              <a:gd name="connsiteY0" fmla="*/ 0 h 5544617"/>
              <a:gd name="connsiteX1" fmla="*/ 10945222 w 10945222"/>
              <a:gd name="connsiteY1" fmla="*/ 0 h 5544617"/>
              <a:gd name="connsiteX2" fmla="*/ 10945222 w 10945222"/>
              <a:gd name="connsiteY2" fmla="*/ 5544617 h 5544617"/>
              <a:gd name="connsiteX3" fmla="*/ 0 w 10945222"/>
              <a:gd name="connsiteY3" fmla="*/ 5544617 h 55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5222" h="5544617">
                <a:moveTo>
                  <a:pt x="0" y="0"/>
                </a:moveTo>
                <a:lnTo>
                  <a:pt x="10945222" y="0"/>
                </a:lnTo>
                <a:lnTo>
                  <a:pt x="10945222" y="5544617"/>
                </a:lnTo>
                <a:lnTo>
                  <a:pt x="0" y="55446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30" name="Рисунок 29"/>
          <p:cNvSpPr>
            <a:spLocks noGrp="1"/>
          </p:cNvSpPr>
          <p:nvPr>
            <p:ph type="pic" sz="quarter" idx="34"/>
          </p:nvPr>
        </p:nvSpPr>
        <p:spPr>
          <a:xfrm>
            <a:off x="0" y="-694"/>
            <a:ext cx="11323684" cy="5275312"/>
          </a:xfrm>
          <a:custGeom>
            <a:avLst/>
            <a:gdLst>
              <a:gd name="connsiteX0" fmla="*/ 0 w 10945221"/>
              <a:gd name="connsiteY0" fmla="*/ 0 h 5544617"/>
              <a:gd name="connsiteX1" fmla="*/ 10945221 w 10945221"/>
              <a:gd name="connsiteY1" fmla="*/ 0 h 5544617"/>
              <a:gd name="connsiteX2" fmla="*/ 10945221 w 10945221"/>
              <a:gd name="connsiteY2" fmla="*/ 5544617 h 5544617"/>
              <a:gd name="connsiteX3" fmla="*/ 0 w 10945221"/>
              <a:gd name="connsiteY3" fmla="*/ 5544617 h 55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5221" h="5544617">
                <a:moveTo>
                  <a:pt x="0" y="0"/>
                </a:moveTo>
                <a:lnTo>
                  <a:pt x="10945221" y="0"/>
                </a:lnTo>
                <a:lnTo>
                  <a:pt x="10945221" y="5544617"/>
                </a:lnTo>
                <a:lnTo>
                  <a:pt x="0" y="55446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35"/>
          </p:nvPr>
        </p:nvSpPr>
        <p:spPr>
          <a:xfrm>
            <a:off x="11549505" y="-695"/>
            <a:ext cx="6398916" cy="8262119"/>
          </a:xfrm>
          <a:custGeom>
            <a:avLst/>
            <a:gdLst>
              <a:gd name="connsiteX0" fmla="*/ 0 w 10945221"/>
              <a:gd name="connsiteY0" fmla="*/ 0 h 5544617"/>
              <a:gd name="connsiteX1" fmla="*/ 10945221 w 10945221"/>
              <a:gd name="connsiteY1" fmla="*/ 0 h 5544617"/>
              <a:gd name="connsiteX2" fmla="*/ 10945221 w 10945221"/>
              <a:gd name="connsiteY2" fmla="*/ 5544617 h 5544617"/>
              <a:gd name="connsiteX3" fmla="*/ 0 w 10945221"/>
              <a:gd name="connsiteY3" fmla="*/ 5544617 h 55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5221" h="5544617">
                <a:moveTo>
                  <a:pt x="0" y="0"/>
                </a:moveTo>
                <a:lnTo>
                  <a:pt x="10945221" y="0"/>
                </a:lnTo>
                <a:lnTo>
                  <a:pt x="10945221" y="5544617"/>
                </a:lnTo>
                <a:lnTo>
                  <a:pt x="0" y="55446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36" name="Рисунок 35"/>
          <p:cNvSpPr>
            <a:spLocks noGrp="1"/>
          </p:cNvSpPr>
          <p:nvPr>
            <p:ph type="pic" sz="quarter" idx="36"/>
          </p:nvPr>
        </p:nvSpPr>
        <p:spPr>
          <a:xfrm>
            <a:off x="18192895" y="-695"/>
            <a:ext cx="6192693" cy="8263644"/>
          </a:xfrm>
          <a:custGeom>
            <a:avLst/>
            <a:gdLst>
              <a:gd name="connsiteX0" fmla="*/ 0 w 10945221"/>
              <a:gd name="connsiteY0" fmla="*/ 0 h 5544617"/>
              <a:gd name="connsiteX1" fmla="*/ 10945221 w 10945221"/>
              <a:gd name="connsiteY1" fmla="*/ 0 h 5544617"/>
              <a:gd name="connsiteX2" fmla="*/ 10945221 w 10945221"/>
              <a:gd name="connsiteY2" fmla="*/ 5544617 h 5544617"/>
              <a:gd name="connsiteX3" fmla="*/ 0 w 10945221"/>
              <a:gd name="connsiteY3" fmla="*/ 5544617 h 55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5221" h="5544617">
                <a:moveTo>
                  <a:pt x="0" y="0"/>
                </a:moveTo>
                <a:lnTo>
                  <a:pt x="10945221" y="0"/>
                </a:lnTo>
                <a:lnTo>
                  <a:pt x="10945221" y="5544617"/>
                </a:lnTo>
                <a:lnTo>
                  <a:pt x="0" y="55446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37" name="Рисунок 36"/>
          <p:cNvSpPr>
            <a:spLocks noGrp="1"/>
          </p:cNvSpPr>
          <p:nvPr>
            <p:ph type="pic" sz="quarter" idx="37"/>
          </p:nvPr>
        </p:nvSpPr>
        <p:spPr>
          <a:xfrm>
            <a:off x="1513" y="5454158"/>
            <a:ext cx="11322171" cy="8263430"/>
          </a:xfrm>
          <a:custGeom>
            <a:avLst/>
            <a:gdLst>
              <a:gd name="connsiteX0" fmla="*/ 0 w 10945221"/>
              <a:gd name="connsiteY0" fmla="*/ 0 h 5544617"/>
              <a:gd name="connsiteX1" fmla="*/ 10945221 w 10945221"/>
              <a:gd name="connsiteY1" fmla="*/ 0 h 5544617"/>
              <a:gd name="connsiteX2" fmla="*/ 10945221 w 10945221"/>
              <a:gd name="connsiteY2" fmla="*/ 5544617 h 5544617"/>
              <a:gd name="connsiteX3" fmla="*/ 0 w 10945221"/>
              <a:gd name="connsiteY3" fmla="*/ 5544617 h 55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5221" h="5544617">
                <a:moveTo>
                  <a:pt x="0" y="0"/>
                </a:moveTo>
                <a:lnTo>
                  <a:pt x="10945221" y="0"/>
                </a:lnTo>
                <a:lnTo>
                  <a:pt x="10945221" y="5544617"/>
                </a:lnTo>
                <a:lnTo>
                  <a:pt x="0" y="55446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120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исунок 33"/>
          <p:cNvSpPr>
            <a:spLocks noGrp="1"/>
          </p:cNvSpPr>
          <p:nvPr>
            <p:ph type="pic" sz="quarter" idx="31"/>
          </p:nvPr>
        </p:nvSpPr>
        <p:spPr>
          <a:xfrm>
            <a:off x="6144122" y="6859589"/>
            <a:ext cx="6049466" cy="6857999"/>
          </a:xfrm>
          <a:custGeom>
            <a:avLst/>
            <a:gdLst>
              <a:gd name="connsiteX0" fmla="*/ 0 w 10945221"/>
              <a:gd name="connsiteY0" fmla="*/ 0 h 5544617"/>
              <a:gd name="connsiteX1" fmla="*/ 10945221 w 10945221"/>
              <a:gd name="connsiteY1" fmla="*/ 0 h 5544617"/>
              <a:gd name="connsiteX2" fmla="*/ 10945221 w 10945221"/>
              <a:gd name="connsiteY2" fmla="*/ 5544617 h 5544617"/>
              <a:gd name="connsiteX3" fmla="*/ 0 w 10945221"/>
              <a:gd name="connsiteY3" fmla="*/ 5544617 h 55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5221" h="5544617">
                <a:moveTo>
                  <a:pt x="0" y="0"/>
                </a:moveTo>
                <a:lnTo>
                  <a:pt x="10945221" y="0"/>
                </a:lnTo>
                <a:lnTo>
                  <a:pt x="10945221" y="5544617"/>
                </a:lnTo>
                <a:lnTo>
                  <a:pt x="0" y="55446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8" name="Рисунок 33"/>
          <p:cNvSpPr>
            <a:spLocks noGrp="1"/>
          </p:cNvSpPr>
          <p:nvPr>
            <p:ph type="pic" sz="quarter" idx="29"/>
          </p:nvPr>
        </p:nvSpPr>
        <p:spPr>
          <a:xfrm>
            <a:off x="12185774" y="6859589"/>
            <a:ext cx="12199814" cy="6858000"/>
          </a:xfrm>
          <a:custGeom>
            <a:avLst/>
            <a:gdLst>
              <a:gd name="connsiteX0" fmla="*/ 0 w 10945221"/>
              <a:gd name="connsiteY0" fmla="*/ 0 h 5544617"/>
              <a:gd name="connsiteX1" fmla="*/ 10945221 w 10945221"/>
              <a:gd name="connsiteY1" fmla="*/ 0 h 5544617"/>
              <a:gd name="connsiteX2" fmla="*/ 10945221 w 10945221"/>
              <a:gd name="connsiteY2" fmla="*/ 5544617 h 5544617"/>
              <a:gd name="connsiteX3" fmla="*/ 0 w 10945221"/>
              <a:gd name="connsiteY3" fmla="*/ 5544617 h 55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5221" h="5544617">
                <a:moveTo>
                  <a:pt x="0" y="0"/>
                </a:moveTo>
                <a:lnTo>
                  <a:pt x="10945221" y="0"/>
                </a:lnTo>
                <a:lnTo>
                  <a:pt x="10945221" y="5544617"/>
                </a:lnTo>
                <a:lnTo>
                  <a:pt x="0" y="55446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34" name="Рисунок 33"/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12193588" cy="6859587"/>
          </a:xfrm>
          <a:custGeom>
            <a:avLst/>
            <a:gdLst>
              <a:gd name="connsiteX0" fmla="*/ 0 w 10945221"/>
              <a:gd name="connsiteY0" fmla="*/ 0 h 5544617"/>
              <a:gd name="connsiteX1" fmla="*/ 10945221 w 10945221"/>
              <a:gd name="connsiteY1" fmla="*/ 0 h 5544617"/>
              <a:gd name="connsiteX2" fmla="*/ 10945221 w 10945221"/>
              <a:gd name="connsiteY2" fmla="*/ 5544617 h 5544617"/>
              <a:gd name="connsiteX3" fmla="*/ 0 w 10945221"/>
              <a:gd name="connsiteY3" fmla="*/ 5544617 h 55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5221" h="5544617">
                <a:moveTo>
                  <a:pt x="0" y="0"/>
                </a:moveTo>
                <a:lnTo>
                  <a:pt x="10945221" y="0"/>
                </a:lnTo>
                <a:lnTo>
                  <a:pt x="10945221" y="5544617"/>
                </a:lnTo>
                <a:lnTo>
                  <a:pt x="0" y="55446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2492" y="2394298"/>
            <a:ext cx="7976006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63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4348119" y="8344375"/>
            <a:ext cx="7976006" cy="3888425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bg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9" name="Рисунок 33"/>
          <p:cNvSpPr>
            <a:spLocks noGrp="1"/>
          </p:cNvSpPr>
          <p:nvPr>
            <p:ph type="pic" sz="quarter" idx="30"/>
          </p:nvPr>
        </p:nvSpPr>
        <p:spPr>
          <a:xfrm>
            <a:off x="0" y="6859588"/>
            <a:ext cx="6144122" cy="6858000"/>
          </a:xfrm>
          <a:custGeom>
            <a:avLst/>
            <a:gdLst>
              <a:gd name="connsiteX0" fmla="*/ 0 w 10945221"/>
              <a:gd name="connsiteY0" fmla="*/ 0 h 5544617"/>
              <a:gd name="connsiteX1" fmla="*/ 10945221 w 10945221"/>
              <a:gd name="connsiteY1" fmla="*/ 0 h 5544617"/>
              <a:gd name="connsiteX2" fmla="*/ 10945221 w 10945221"/>
              <a:gd name="connsiteY2" fmla="*/ 5544617 h 5544617"/>
              <a:gd name="connsiteX3" fmla="*/ 0 w 10945221"/>
              <a:gd name="connsiteY3" fmla="*/ 5544617 h 55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5221" h="5544617">
                <a:moveTo>
                  <a:pt x="0" y="0"/>
                </a:moveTo>
                <a:lnTo>
                  <a:pt x="10945221" y="0"/>
                </a:lnTo>
                <a:lnTo>
                  <a:pt x="10945221" y="5544617"/>
                </a:lnTo>
                <a:lnTo>
                  <a:pt x="0" y="55446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24" name="Рисунок 33"/>
          <p:cNvSpPr>
            <a:spLocks noGrp="1"/>
          </p:cNvSpPr>
          <p:nvPr>
            <p:ph type="pic" sz="quarter" idx="32"/>
          </p:nvPr>
        </p:nvSpPr>
        <p:spPr>
          <a:xfrm>
            <a:off x="12192000" y="-2"/>
            <a:ext cx="6144122" cy="6859590"/>
          </a:xfrm>
          <a:custGeom>
            <a:avLst/>
            <a:gdLst>
              <a:gd name="connsiteX0" fmla="*/ 0 w 10945221"/>
              <a:gd name="connsiteY0" fmla="*/ 0 h 5544617"/>
              <a:gd name="connsiteX1" fmla="*/ 10945221 w 10945221"/>
              <a:gd name="connsiteY1" fmla="*/ 0 h 5544617"/>
              <a:gd name="connsiteX2" fmla="*/ 10945221 w 10945221"/>
              <a:gd name="connsiteY2" fmla="*/ 5544617 h 5544617"/>
              <a:gd name="connsiteX3" fmla="*/ 0 w 10945221"/>
              <a:gd name="connsiteY3" fmla="*/ 5544617 h 55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5221" h="5544617">
                <a:moveTo>
                  <a:pt x="0" y="0"/>
                </a:moveTo>
                <a:lnTo>
                  <a:pt x="10945221" y="0"/>
                </a:lnTo>
                <a:lnTo>
                  <a:pt x="10945221" y="5544617"/>
                </a:lnTo>
                <a:lnTo>
                  <a:pt x="0" y="55446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25" name="Рисунок 33"/>
          <p:cNvSpPr>
            <a:spLocks noGrp="1"/>
          </p:cNvSpPr>
          <p:nvPr>
            <p:ph type="pic" sz="quarter" idx="33"/>
          </p:nvPr>
        </p:nvSpPr>
        <p:spPr>
          <a:xfrm>
            <a:off x="18342348" y="-7"/>
            <a:ext cx="6041652" cy="6859595"/>
          </a:xfrm>
          <a:custGeom>
            <a:avLst/>
            <a:gdLst>
              <a:gd name="connsiteX0" fmla="*/ 0 w 10945221"/>
              <a:gd name="connsiteY0" fmla="*/ 0 h 5544617"/>
              <a:gd name="connsiteX1" fmla="*/ 10945221 w 10945221"/>
              <a:gd name="connsiteY1" fmla="*/ 0 h 5544617"/>
              <a:gd name="connsiteX2" fmla="*/ 10945221 w 10945221"/>
              <a:gd name="connsiteY2" fmla="*/ 5544617 h 5544617"/>
              <a:gd name="connsiteX3" fmla="*/ 0 w 10945221"/>
              <a:gd name="connsiteY3" fmla="*/ 5544617 h 55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5221" h="5544617">
                <a:moveTo>
                  <a:pt x="0" y="0"/>
                </a:moveTo>
                <a:lnTo>
                  <a:pt x="10945221" y="0"/>
                </a:lnTo>
                <a:lnTo>
                  <a:pt x="10945221" y="5544617"/>
                </a:lnTo>
                <a:lnTo>
                  <a:pt x="0" y="55446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470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1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5" y="1674220"/>
            <a:ext cx="21192906" cy="12732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543" algn="l"/>
              </a:tabLst>
              <a:defRPr lang="ru-RU" sz="8000" b="1" i="0" kern="1200" spc="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NAME OF YOUR TOP SLIDE</a:t>
            </a:r>
            <a:endParaRPr lang="ru-RU" dirty="0"/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20" hasCustomPrompt="1"/>
          </p:nvPr>
        </p:nvSpPr>
        <p:spPr>
          <a:xfrm>
            <a:off x="4560442" y="8211706"/>
            <a:ext cx="6840315" cy="3600400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21" hasCustomPrompt="1"/>
          </p:nvPr>
        </p:nvSpPr>
        <p:spPr>
          <a:xfrm>
            <a:off x="12840823" y="8226946"/>
            <a:ext cx="6840315" cy="3600400"/>
          </a:xfrm>
          <a:prstGeom prst="rect">
            <a:avLst/>
          </a:prstGeom>
        </p:spPr>
        <p:txBody>
          <a:bodyPr/>
          <a:lstStyle>
            <a:lvl1pPr>
              <a:defRPr lang="en-US" sz="2800" b="0" i="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</p:spTree>
    <p:extLst>
      <p:ext uri="{BB962C8B-B14F-4D97-AF65-F5344CB8AC3E}">
        <p14:creationId xmlns:p14="http://schemas.microsoft.com/office/powerpoint/2010/main" val="673869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2492" y="2394298"/>
            <a:ext cx="7976006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552492" y="6858000"/>
            <a:ext cx="7976006" cy="4824536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25"/>
          </p:nvPr>
        </p:nvSpPr>
        <p:spPr>
          <a:xfrm>
            <a:off x="12138283" y="1540593"/>
            <a:ext cx="12247305" cy="12176995"/>
          </a:xfrm>
          <a:custGeom>
            <a:avLst/>
            <a:gdLst>
              <a:gd name="connsiteX0" fmla="*/ 5270445 w 12247305"/>
              <a:gd name="connsiteY0" fmla="*/ 0 h 12176995"/>
              <a:gd name="connsiteX1" fmla="*/ 8997213 w 12247305"/>
              <a:gd name="connsiteY1" fmla="*/ 1543577 h 12176995"/>
              <a:gd name="connsiteX2" fmla="*/ 12247305 w 12247305"/>
              <a:gd name="connsiteY2" fmla="*/ 4793458 h 12176995"/>
              <a:gd name="connsiteX3" fmla="*/ 12247305 w 12247305"/>
              <a:gd name="connsiteY3" fmla="*/ 9513705 h 12176995"/>
              <a:gd name="connsiteX4" fmla="*/ 6956581 w 12247305"/>
              <a:gd name="connsiteY4" fmla="*/ 4223326 h 12176995"/>
              <a:gd name="connsiteX5" fmla="*/ 4223601 w 12247305"/>
              <a:gd name="connsiteY5" fmla="*/ 4223325 h 12176995"/>
              <a:gd name="connsiteX6" fmla="*/ 4223601 w 12247305"/>
              <a:gd name="connsiteY6" fmla="*/ 6956129 h 12176995"/>
              <a:gd name="connsiteX7" fmla="*/ 9444807 w 12247305"/>
              <a:gd name="connsiteY7" fmla="*/ 12176995 h 12176995"/>
              <a:gd name="connsiteX8" fmla="*/ 4724251 w 12247305"/>
              <a:gd name="connsiteY8" fmla="*/ 12176995 h 12176995"/>
              <a:gd name="connsiteX9" fmla="*/ 1543677 w 12247305"/>
              <a:gd name="connsiteY9" fmla="*/ 8996629 h 12176995"/>
              <a:gd name="connsiteX10" fmla="*/ 1543677 w 12247305"/>
              <a:gd name="connsiteY10" fmla="*/ 1543577 h 12176995"/>
              <a:gd name="connsiteX11" fmla="*/ 5270445 w 12247305"/>
              <a:gd name="connsiteY11" fmla="*/ 0 h 1217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47305" h="12176995">
                <a:moveTo>
                  <a:pt x="5270445" y="0"/>
                </a:moveTo>
                <a:cubicBezTo>
                  <a:pt x="6619269" y="0"/>
                  <a:pt x="7968095" y="514526"/>
                  <a:pt x="8997213" y="1543577"/>
                </a:cubicBezTo>
                <a:lnTo>
                  <a:pt x="12247305" y="4793458"/>
                </a:lnTo>
                <a:lnTo>
                  <a:pt x="12247305" y="9513705"/>
                </a:lnTo>
                <a:lnTo>
                  <a:pt x="6956581" y="4223326"/>
                </a:lnTo>
                <a:cubicBezTo>
                  <a:pt x="6201889" y="3468683"/>
                  <a:pt x="4978291" y="3468683"/>
                  <a:pt x="4223601" y="4223325"/>
                </a:cubicBezTo>
                <a:cubicBezTo>
                  <a:pt x="3468909" y="4977968"/>
                  <a:pt x="3468909" y="6201486"/>
                  <a:pt x="4223601" y="6956129"/>
                </a:cubicBezTo>
                <a:lnTo>
                  <a:pt x="9444807" y="12176995"/>
                </a:lnTo>
                <a:lnTo>
                  <a:pt x="4724251" y="12176995"/>
                </a:lnTo>
                <a:lnTo>
                  <a:pt x="1543677" y="8996629"/>
                </a:lnTo>
                <a:cubicBezTo>
                  <a:pt x="-514559" y="6938524"/>
                  <a:pt x="-514559" y="3601681"/>
                  <a:pt x="1543677" y="1543577"/>
                </a:cubicBezTo>
                <a:cubicBezTo>
                  <a:pt x="2572796" y="514526"/>
                  <a:pt x="3921621" y="0"/>
                  <a:pt x="527044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334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4989548" y="6858000"/>
            <a:ext cx="7976006" cy="4824536"/>
          </a:xfrm>
          <a:prstGeom prst="rect">
            <a:avLst/>
          </a:prstGeom>
        </p:spPr>
        <p:txBody>
          <a:bodyPr numCol="1" spcCol="1080000"/>
          <a:lstStyle>
            <a:lvl1pPr algn="r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989548" y="2394298"/>
            <a:ext cx="7976006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5"/>
          </p:nvPr>
        </p:nvSpPr>
        <p:spPr>
          <a:xfrm>
            <a:off x="0" y="1538434"/>
            <a:ext cx="12247305" cy="12176996"/>
          </a:xfrm>
          <a:custGeom>
            <a:avLst/>
            <a:gdLst>
              <a:gd name="connsiteX0" fmla="*/ 6976860 w 12247305"/>
              <a:gd name="connsiteY0" fmla="*/ 0 h 12176996"/>
              <a:gd name="connsiteX1" fmla="*/ 10703628 w 12247305"/>
              <a:gd name="connsiteY1" fmla="*/ 1543577 h 12176996"/>
              <a:gd name="connsiteX2" fmla="*/ 10703628 w 12247305"/>
              <a:gd name="connsiteY2" fmla="*/ 8996628 h 12176996"/>
              <a:gd name="connsiteX3" fmla="*/ 7523053 w 12247305"/>
              <a:gd name="connsiteY3" fmla="*/ 12176996 h 12176996"/>
              <a:gd name="connsiteX4" fmla="*/ 2802498 w 12247305"/>
              <a:gd name="connsiteY4" fmla="*/ 12176996 h 12176996"/>
              <a:gd name="connsiteX5" fmla="*/ 8023705 w 12247305"/>
              <a:gd name="connsiteY5" fmla="*/ 6956129 h 12176996"/>
              <a:gd name="connsiteX6" fmla="*/ 8023705 w 12247305"/>
              <a:gd name="connsiteY6" fmla="*/ 4223325 h 12176996"/>
              <a:gd name="connsiteX7" fmla="*/ 5290724 w 12247305"/>
              <a:gd name="connsiteY7" fmla="*/ 4223327 h 12176996"/>
              <a:gd name="connsiteX8" fmla="*/ 0 w 12247305"/>
              <a:gd name="connsiteY8" fmla="*/ 9513704 h 12176996"/>
              <a:gd name="connsiteX9" fmla="*/ 0 w 12247305"/>
              <a:gd name="connsiteY9" fmla="*/ 4793458 h 12176996"/>
              <a:gd name="connsiteX10" fmla="*/ 3250093 w 12247305"/>
              <a:gd name="connsiteY10" fmla="*/ 1543577 h 12176996"/>
              <a:gd name="connsiteX11" fmla="*/ 6976860 w 12247305"/>
              <a:gd name="connsiteY11" fmla="*/ 0 h 1217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47305" h="12176996">
                <a:moveTo>
                  <a:pt x="6976860" y="0"/>
                </a:moveTo>
                <a:cubicBezTo>
                  <a:pt x="8325685" y="0"/>
                  <a:pt x="9674509" y="514526"/>
                  <a:pt x="10703628" y="1543577"/>
                </a:cubicBezTo>
                <a:cubicBezTo>
                  <a:pt x="12761864" y="3601680"/>
                  <a:pt x="12761864" y="6938524"/>
                  <a:pt x="10703628" y="8996628"/>
                </a:cubicBezTo>
                <a:lnTo>
                  <a:pt x="7523053" y="12176996"/>
                </a:lnTo>
                <a:lnTo>
                  <a:pt x="2802498" y="12176996"/>
                </a:lnTo>
                <a:lnTo>
                  <a:pt x="8023705" y="6956129"/>
                </a:lnTo>
                <a:cubicBezTo>
                  <a:pt x="8778396" y="6201486"/>
                  <a:pt x="8778396" y="4977968"/>
                  <a:pt x="8023705" y="4223325"/>
                </a:cubicBezTo>
                <a:cubicBezTo>
                  <a:pt x="7269013" y="3468683"/>
                  <a:pt x="6045415" y="3468683"/>
                  <a:pt x="5290724" y="4223327"/>
                </a:cubicBezTo>
                <a:lnTo>
                  <a:pt x="0" y="9513704"/>
                </a:lnTo>
                <a:lnTo>
                  <a:pt x="0" y="4793458"/>
                </a:lnTo>
                <a:lnTo>
                  <a:pt x="3250093" y="1543577"/>
                </a:lnTo>
                <a:cubicBezTo>
                  <a:pt x="4279211" y="514526"/>
                  <a:pt x="5628035" y="0"/>
                  <a:pt x="697686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54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552492" y="6282730"/>
            <a:ext cx="21424620" cy="5257378"/>
          </a:xfrm>
          <a:prstGeom prst="rect">
            <a:avLst/>
          </a:prstGeom>
        </p:spPr>
        <p:txBody>
          <a:bodyPr numCol="2" spcCol="1080000"/>
          <a:lstStyle>
            <a:lvl1pPr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2492" y="2394298"/>
            <a:ext cx="8552070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sz="7200" b="1" i="0" baseline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672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2492" y="2394298"/>
            <a:ext cx="7976006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552492" y="6858000"/>
            <a:ext cx="7976006" cy="4824536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26"/>
          </p:nvPr>
        </p:nvSpPr>
        <p:spPr>
          <a:xfrm>
            <a:off x="11670936" y="-1"/>
            <a:ext cx="12714652" cy="11665724"/>
          </a:xfrm>
          <a:custGeom>
            <a:avLst/>
            <a:gdLst>
              <a:gd name="connsiteX0" fmla="*/ 11843566 w 12714652"/>
              <a:gd name="connsiteY0" fmla="*/ 8960019 h 11665724"/>
              <a:gd name="connsiteX1" fmla="*/ 12087342 w 12714652"/>
              <a:gd name="connsiteY1" fmla="*/ 9060987 h 11665724"/>
              <a:gd name="connsiteX2" fmla="*/ 12087342 w 12714652"/>
              <a:gd name="connsiteY2" fmla="*/ 9548507 h 11665724"/>
              <a:gd name="connsiteX3" fmla="*/ 10074234 w 12714652"/>
              <a:gd name="connsiteY3" fmla="*/ 11561485 h 11665724"/>
              <a:gd name="connsiteX4" fmla="*/ 9586680 w 12714652"/>
              <a:gd name="connsiteY4" fmla="*/ 11561486 h 11665724"/>
              <a:gd name="connsiteX5" fmla="*/ 9485708 w 12714652"/>
              <a:gd name="connsiteY5" fmla="*/ 11317727 h 11665724"/>
              <a:gd name="connsiteX6" fmla="*/ 9586680 w 12714652"/>
              <a:gd name="connsiteY6" fmla="*/ 11073968 h 11665724"/>
              <a:gd name="connsiteX7" fmla="*/ 11599792 w 12714652"/>
              <a:gd name="connsiteY7" fmla="*/ 9060987 h 11665724"/>
              <a:gd name="connsiteX8" fmla="*/ 11843566 w 12714652"/>
              <a:gd name="connsiteY8" fmla="*/ 8960019 h 11665724"/>
              <a:gd name="connsiteX9" fmla="*/ 12714652 w 12714652"/>
              <a:gd name="connsiteY9" fmla="*/ 4373603 h 11665724"/>
              <a:gd name="connsiteX10" fmla="*/ 12714652 w 12714652"/>
              <a:gd name="connsiteY10" fmla="*/ 6752518 h 11665724"/>
              <a:gd name="connsiteX11" fmla="*/ 11253164 w 12714652"/>
              <a:gd name="connsiteY11" fmla="*/ 8213909 h 11665724"/>
              <a:gd name="connsiteX12" fmla="*/ 10063628 w 12714652"/>
              <a:gd name="connsiteY12" fmla="*/ 8213909 h 11665724"/>
              <a:gd name="connsiteX13" fmla="*/ 9817272 w 12714652"/>
              <a:gd name="connsiteY13" fmla="*/ 7619181 h 11665724"/>
              <a:gd name="connsiteX14" fmla="*/ 10063630 w 12714652"/>
              <a:gd name="connsiteY14" fmla="*/ 7024452 h 11665724"/>
              <a:gd name="connsiteX15" fmla="*/ 11037558 w 12714652"/>
              <a:gd name="connsiteY15" fmla="*/ 2952419 h 11665724"/>
              <a:gd name="connsiteX16" fmla="*/ 10793780 w 12714652"/>
              <a:gd name="connsiteY16" fmla="*/ 3053387 h 11665724"/>
              <a:gd name="connsiteX17" fmla="*/ 8780672 w 12714652"/>
              <a:gd name="connsiteY17" fmla="*/ 5066367 h 11665724"/>
              <a:gd name="connsiteX18" fmla="*/ 8679700 w 12714652"/>
              <a:gd name="connsiteY18" fmla="*/ 5310125 h 11665724"/>
              <a:gd name="connsiteX19" fmla="*/ 8780672 w 12714652"/>
              <a:gd name="connsiteY19" fmla="*/ 5553883 h 11665724"/>
              <a:gd name="connsiteX20" fmla="*/ 9268224 w 12714652"/>
              <a:gd name="connsiteY20" fmla="*/ 5553883 h 11665724"/>
              <a:gd name="connsiteX21" fmla="*/ 11281332 w 12714652"/>
              <a:gd name="connsiteY21" fmla="*/ 3540905 h 11665724"/>
              <a:gd name="connsiteX22" fmla="*/ 11382306 w 12714652"/>
              <a:gd name="connsiteY22" fmla="*/ 3297148 h 11665724"/>
              <a:gd name="connsiteX23" fmla="*/ 11281332 w 12714652"/>
              <a:gd name="connsiteY23" fmla="*/ 3053387 h 11665724"/>
              <a:gd name="connsiteX24" fmla="*/ 11037558 w 12714652"/>
              <a:gd name="connsiteY24" fmla="*/ 2952419 h 11665724"/>
              <a:gd name="connsiteX25" fmla="*/ 7117604 w 12714652"/>
              <a:gd name="connsiteY25" fmla="*/ 0 h 11665724"/>
              <a:gd name="connsiteX26" fmla="*/ 12714652 w 12714652"/>
              <a:gd name="connsiteY26" fmla="*/ 0 h 11665724"/>
              <a:gd name="connsiteX27" fmla="*/ 12714652 w 12714652"/>
              <a:gd name="connsiteY27" fmla="*/ 3500485 h 11665724"/>
              <a:gd name="connsiteX28" fmla="*/ 5490984 w 12714652"/>
              <a:gd name="connsiteY28" fmla="*/ 10723681 h 11665724"/>
              <a:gd name="connsiteX29" fmla="*/ 942104 w 12714652"/>
              <a:gd name="connsiteY29" fmla="*/ 10723681 h 11665724"/>
              <a:gd name="connsiteX30" fmla="*/ 0 w 12714652"/>
              <a:gd name="connsiteY30" fmla="*/ 8449390 h 11665724"/>
              <a:gd name="connsiteX31" fmla="*/ 942104 w 12714652"/>
              <a:gd name="connsiteY31" fmla="*/ 6175098 h 11665724"/>
              <a:gd name="connsiteX32" fmla="*/ 3162133 w 12714652"/>
              <a:gd name="connsiteY32" fmla="*/ 0 h 11665724"/>
              <a:gd name="connsiteX33" fmla="*/ 6319008 w 12714652"/>
              <a:gd name="connsiteY33" fmla="*/ 0 h 11665724"/>
              <a:gd name="connsiteX34" fmla="*/ 2907528 w 12714652"/>
              <a:gd name="connsiteY34" fmla="*/ 3411257 h 11665724"/>
              <a:gd name="connsiteX35" fmla="*/ 1329090 w 12714652"/>
              <a:gd name="connsiteY35" fmla="*/ 3411258 h 11665724"/>
              <a:gd name="connsiteX36" fmla="*/ 1002186 w 12714652"/>
              <a:gd name="connsiteY36" fmla="*/ 2622091 h 11665724"/>
              <a:gd name="connsiteX37" fmla="*/ 1329090 w 12714652"/>
              <a:gd name="connsiteY37" fmla="*/ 1832924 h 1166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714652" h="11665724">
                <a:moveTo>
                  <a:pt x="11843566" y="8960019"/>
                </a:moveTo>
                <a:cubicBezTo>
                  <a:pt x="11931796" y="8960019"/>
                  <a:pt x="12020024" y="8993675"/>
                  <a:pt x="12087342" y="9060987"/>
                </a:cubicBezTo>
                <a:cubicBezTo>
                  <a:pt x="12221976" y="9195614"/>
                  <a:pt x="12221974" y="9413884"/>
                  <a:pt x="12087342" y="9548507"/>
                </a:cubicBezTo>
                <a:lnTo>
                  <a:pt x="10074234" y="11561485"/>
                </a:lnTo>
                <a:cubicBezTo>
                  <a:pt x="9939600" y="11696110"/>
                  <a:pt x="9721318" y="11696110"/>
                  <a:pt x="9586680" y="11561486"/>
                </a:cubicBezTo>
                <a:cubicBezTo>
                  <a:pt x="9519368" y="11494173"/>
                  <a:pt x="9485708" y="11405949"/>
                  <a:pt x="9485708" y="11317727"/>
                </a:cubicBezTo>
                <a:cubicBezTo>
                  <a:pt x="9485708" y="11229502"/>
                  <a:pt x="9519368" y="11141279"/>
                  <a:pt x="9586680" y="11073968"/>
                </a:cubicBezTo>
                <a:lnTo>
                  <a:pt x="11599792" y="9060987"/>
                </a:lnTo>
                <a:cubicBezTo>
                  <a:pt x="11667110" y="8993675"/>
                  <a:pt x="11755338" y="8960019"/>
                  <a:pt x="11843566" y="8960019"/>
                </a:cubicBezTo>
                <a:close/>
                <a:moveTo>
                  <a:pt x="12714652" y="4373603"/>
                </a:moveTo>
                <a:lnTo>
                  <a:pt x="12714652" y="6752518"/>
                </a:lnTo>
                <a:lnTo>
                  <a:pt x="11253164" y="8213909"/>
                </a:lnTo>
                <a:cubicBezTo>
                  <a:pt x="10924684" y="8542368"/>
                  <a:pt x="10392112" y="8542368"/>
                  <a:pt x="10063628" y="8213909"/>
                </a:cubicBezTo>
                <a:cubicBezTo>
                  <a:pt x="9899390" y="8049679"/>
                  <a:pt x="9817272" y="7834430"/>
                  <a:pt x="9817272" y="7619181"/>
                </a:cubicBezTo>
                <a:cubicBezTo>
                  <a:pt x="9817270" y="7403931"/>
                  <a:pt x="9899390" y="7188682"/>
                  <a:pt x="10063630" y="7024452"/>
                </a:cubicBezTo>
                <a:close/>
                <a:moveTo>
                  <a:pt x="11037558" y="2952419"/>
                </a:moveTo>
                <a:cubicBezTo>
                  <a:pt x="10949328" y="2952420"/>
                  <a:pt x="10861098" y="2986076"/>
                  <a:pt x="10793780" y="3053387"/>
                </a:cubicBezTo>
                <a:lnTo>
                  <a:pt x="8780672" y="5066367"/>
                </a:lnTo>
                <a:cubicBezTo>
                  <a:pt x="8713356" y="5133679"/>
                  <a:pt x="8679700" y="5221901"/>
                  <a:pt x="8679700" y="5310125"/>
                </a:cubicBezTo>
                <a:cubicBezTo>
                  <a:pt x="8679700" y="5398348"/>
                  <a:pt x="8713356" y="5486572"/>
                  <a:pt x="8780672" y="5553883"/>
                </a:cubicBezTo>
                <a:cubicBezTo>
                  <a:pt x="8915308" y="5688507"/>
                  <a:pt x="9133588" y="5688508"/>
                  <a:pt x="9268224" y="5553883"/>
                </a:cubicBezTo>
                <a:lnTo>
                  <a:pt x="11281332" y="3540905"/>
                </a:lnTo>
                <a:cubicBezTo>
                  <a:pt x="11348648" y="3473595"/>
                  <a:pt x="11382306" y="3385369"/>
                  <a:pt x="11382306" y="3297148"/>
                </a:cubicBezTo>
                <a:cubicBezTo>
                  <a:pt x="11382306" y="3208923"/>
                  <a:pt x="11348648" y="3120698"/>
                  <a:pt x="11281332" y="3053387"/>
                </a:cubicBezTo>
                <a:cubicBezTo>
                  <a:pt x="11214016" y="2986075"/>
                  <a:pt x="11125786" y="2952419"/>
                  <a:pt x="11037558" y="2952419"/>
                </a:cubicBezTo>
                <a:close/>
                <a:moveTo>
                  <a:pt x="7117604" y="0"/>
                </a:moveTo>
                <a:lnTo>
                  <a:pt x="12714652" y="0"/>
                </a:lnTo>
                <a:lnTo>
                  <a:pt x="12714652" y="3500485"/>
                </a:lnTo>
                <a:lnTo>
                  <a:pt x="5490984" y="10723681"/>
                </a:lnTo>
                <a:cubicBezTo>
                  <a:pt x="4234847" y="11979739"/>
                  <a:pt x="2198242" y="11979739"/>
                  <a:pt x="942104" y="10723681"/>
                </a:cubicBezTo>
                <a:cubicBezTo>
                  <a:pt x="314035" y="10095653"/>
                  <a:pt x="0" y="9272522"/>
                  <a:pt x="0" y="8449390"/>
                </a:cubicBezTo>
                <a:cubicBezTo>
                  <a:pt x="0" y="7626258"/>
                  <a:pt x="314035" y="6803127"/>
                  <a:pt x="942104" y="6175098"/>
                </a:cubicBezTo>
                <a:close/>
                <a:moveTo>
                  <a:pt x="3162133" y="0"/>
                </a:moveTo>
                <a:lnTo>
                  <a:pt x="6319008" y="0"/>
                </a:lnTo>
                <a:lnTo>
                  <a:pt x="2907528" y="3411257"/>
                </a:lnTo>
                <a:cubicBezTo>
                  <a:pt x="2471655" y="3847103"/>
                  <a:pt x="1764963" y="3847103"/>
                  <a:pt x="1329090" y="3411258"/>
                </a:cubicBezTo>
                <a:cubicBezTo>
                  <a:pt x="1111153" y="3193335"/>
                  <a:pt x="1002185" y="2907713"/>
                  <a:pt x="1002186" y="2622091"/>
                </a:cubicBezTo>
                <a:cubicBezTo>
                  <a:pt x="1002185" y="2336468"/>
                  <a:pt x="1111153" y="2050846"/>
                  <a:pt x="1329090" y="183292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819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quarter" idx="21" hasCustomPrompt="1"/>
          </p:nvPr>
        </p:nvSpPr>
        <p:spPr>
          <a:xfrm>
            <a:off x="1601815" y="4626546"/>
            <a:ext cx="21192906" cy="6480720"/>
          </a:xfrm>
          <a:prstGeom prst="rect">
            <a:avLst/>
          </a:prstGeom>
        </p:spPr>
        <p:txBody>
          <a:bodyPr/>
          <a:lstStyle>
            <a:lvl1pPr>
              <a:defRPr lang="en-US" sz="2400" b="0" i="0" kern="120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 algn="l" defTabSz="2438522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dirty="0"/>
              <a:t>Example text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1816" y="1674220"/>
            <a:ext cx="8430879" cy="266429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NAME OF YOUR TOP SLIDE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70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1976770" y="4445732"/>
            <a:ext cx="10928334" cy="4824536"/>
          </a:xfrm>
          <a:prstGeom prst="rect">
            <a:avLst/>
          </a:prstGeom>
        </p:spPr>
        <p:txBody>
          <a:bodyPr numCol="2" spcCol="1080000"/>
          <a:lstStyle>
            <a:lvl1pPr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35610" y="5633864"/>
            <a:ext cx="7831990" cy="24482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sz="7200" b="1" i="0" baseline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WELCOM MESSAGER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581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11976770" y="4445732"/>
            <a:ext cx="10928334" cy="4824536"/>
          </a:xfrm>
          <a:prstGeom prst="rect">
            <a:avLst/>
          </a:prstGeom>
        </p:spPr>
        <p:txBody>
          <a:bodyPr numCol="1" spcCol="1080000"/>
          <a:lstStyle>
            <a:lvl1pPr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35610" y="5633864"/>
            <a:ext cx="7831990" cy="24482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WELCOM MESSAGER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755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4360804" y="8947026"/>
            <a:ext cx="6607854" cy="2448272"/>
          </a:xfrm>
          <a:prstGeom prst="rect">
            <a:avLst/>
          </a:prstGeom>
        </p:spPr>
        <p:txBody>
          <a:bodyPr numCol="1" spcCol="1080000"/>
          <a:lstStyle>
            <a:lvl1pPr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4360804" y="5634658"/>
            <a:ext cx="6607854" cy="2448272"/>
          </a:xfrm>
          <a:prstGeom prst="rect">
            <a:avLst/>
          </a:prstGeom>
        </p:spPr>
        <p:txBody>
          <a:bodyPr numCol="1" spcCol="1080000"/>
          <a:lstStyle>
            <a:lvl1pPr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552492" y="5634658"/>
            <a:ext cx="2287374" cy="2448272"/>
          </a:xfrm>
          <a:prstGeom prst="rect">
            <a:avLst/>
          </a:prstGeom>
        </p:spPr>
        <p:txBody>
          <a:bodyPr numCol="1" spcCol="1080000" anchor="ctr"/>
          <a:lstStyle>
            <a:lvl1pPr>
              <a:lnSpc>
                <a:spcPct val="130000"/>
              </a:lnSpc>
              <a:defRPr lang="en-US" sz="13000" b="1" i="0" baseline="0" dirty="0">
                <a:solidFill>
                  <a:schemeClr val="bg1">
                    <a:lumMod val="75000"/>
                  </a:schemeClr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01</a:t>
            </a:r>
            <a:endParaRPr lang="en-US" dirty="0"/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552492" y="8947026"/>
            <a:ext cx="2287374" cy="2448272"/>
          </a:xfrm>
          <a:prstGeom prst="rect">
            <a:avLst/>
          </a:prstGeom>
        </p:spPr>
        <p:txBody>
          <a:bodyPr numCol="1" spcCol="1080000" anchor="ctr"/>
          <a:lstStyle>
            <a:lvl1pPr>
              <a:lnSpc>
                <a:spcPct val="130000"/>
              </a:lnSpc>
              <a:defRPr lang="en-US" sz="13000" b="1" i="0" baseline="0" dirty="0">
                <a:solidFill>
                  <a:schemeClr val="bg1">
                    <a:lumMod val="75000"/>
                  </a:schemeClr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01</a:t>
            </a:r>
            <a:endParaRPr lang="en-US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3488938" y="5634658"/>
            <a:ext cx="2287374" cy="2448272"/>
          </a:xfrm>
          <a:prstGeom prst="rect">
            <a:avLst/>
          </a:prstGeom>
        </p:spPr>
        <p:txBody>
          <a:bodyPr numCol="1" spcCol="1080000" anchor="ctr"/>
          <a:lstStyle>
            <a:lvl1pPr>
              <a:lnSpc>
                <a:spcPct val="130000"/>
              </a:lnSpc>
              <a:defRPr lang="en-US" sz="13000" b="1" i="0" baseline="0" dirty="0">
                <a:solidFill>
                  <a:schemeClr val="bg1">
                    <a:lumMod val="75000"/>
                  </a:schemeClr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01</a:t>
            </a:r>
            <a:endParaRPr lang="en-US" dirty="0"/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0" hasCustomPrompt="1"/>
          </p:nvPr>
        </p:nvSpPr>
        <p:spPr>
          <a:xfrm>
            <a:off x="13488938" y="8947026"/>
            <a:ext cx="2287374" cy="2448272"/>
          </a:xfrm>
          <a:prstGeom prst="rect">
            <a:avLst/>
          </a:prstGeom>
        </p:spPr>
        <p:txBody>
          <a:bodyPr numCol="1" spcCol="1080000" anchor="ctr"/>
          <a:lstStyle>
            <a:lvl1pPr>
              <a:lnSpc>
                <a:spcPct val="130000"/>
              </a:lnSpc>
              <a:defRPr lang="en-US" sz="13000" b="1" i="0" baseline="0" dirty="0">
                <a:solidFill>
                  <a:schemeClr val="bg1">
                    <a:lumMod val="75000"/>
                  </a:schemeClr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01</a:t>
            </a:r>
            <a:endParaRPr lang="en-US" dirty="0"/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21" hasCustomPrompt="1"/>
          </p:nvPr>
        </p:nvSpPr>
        <p:spPr>
          <a:xfrm>
            <a:off x="16297250" y="8947026"/>
            <a:ext cx="6607854" cy="2448272"/>
          </a:xfrm>
          <a:prstGeom prst="rect">
            <a:avLst/>
          </a:prstGeom>
        </p:spPr>
        <p:txBody>
          <a:bodyPr numCol="1" spcCol="1080000"/>
          <a:lstStyle>
            <a:lvl1pPr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22" hasCustomPrompt="1"/>
          </p:nvPr>
        </p:nvSpPr>
        <p:spPr>
          <a:xfrm>
            <a:off x="16297250" y="5634658"/>
            <a:ext cx="6607854" cy="2448272"/>
          </a:xfrm>
          <a:prstGeom prst="rect">
            <a:avLst/>
          </a:prstGeom>
        </p:spPr>
        <p:txBody>
          <a:bodyPr numCol="1" spcCol="1080000"/>
          <a:lstStyle>
            <a:lvl1pPr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2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2492" y="2394298"/>
            <a:ext cx="8552070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tx2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784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1895650" y="2537718"/>
            <a:ext cx="8640564" cy="8640564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/>
          </p:nvPr>
        </p:nvSpPr>
        <p:spPr>
          <a:xfrm>
            <a:off x="20065306" y="2537718"/>
            <a:ext cx="4320282" cy="8640564"/>
          </a:xfrm>
          <a:custGeom>
            <a:avLst/>
            <a:gdLst>
              <a:gd name="connsiteX0" fmla="*/ 4320282 w 4320282"/>
              <a:gd name="connsiteY0" fmla="*/ 0 h 8640564"/>
              <a:gd name="connsiteX1" fmla="*/ 4320282 w 4320282"/>
              <a:gd name="connsiteY1" fmla="*/ 8640564 h 8640564"/>
              <a:gd name="connsiteX2" fmla="*/ 0 w 4320282"/>
              <a:gd name="connsiteY2" fmla="*/ 4320282 h 8640564"/>
              <a:gd name="connsiteX3" fmla="*/ 4320282 w 4320282"/>
              <a:gd name="connsiteY3" fmla="*/ 0 h 864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282" h="8640564">
                <a:moveTo>
                  <a:pt x="4320282" y="0"/>
                </a:moveTo>
                <a:lnTo>
                  <a:pt x="4320282" y="8640564"/>
                </a:lnTo>
                <a:cubicBezTo>
                  <a:pt x="1934256" y="8640564"/>
                  <a:pt x="0" y="6706308"/>
                  <a:pt x="0" y="4320282"/>
                </a:cubicBezTo>
                <a:cubicBezTo>
                  <a:pt x="0" y="1934256"/>
                  <a:pt x="1934256" y="0"/>
                  <a:pt x="4320282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11560754" y="4833736"/>
            <a:ext cx="7480012" cy="4048528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67688" y="5669868"/>
            <a:ext cx="7480012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838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009218" y="5669868"/>
            <a:ext cx="7480012" cy="23762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r>
              <a:rPr lang="en-US" dirty="0"/>
              <a:t>GRAPHIC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9"/>
          </p:nvPr>
        </p:nvSpPr>
        <p:spPr>
          <a:xfrm>
            <a:off x="13848978" y="2537718"/>
            <a:ext cx="8640564" cy="8640564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0" hasCustomPrompt="1"/>
          </p:nvPr>
        </p:nvSpPr>
        <p:spPr>
          <a:xfrm>
            <a:off x="5344624" y="4833736"/>
            <a:ext cx="7480012" cy="4048528"/>
          </a:xfrm>
          <a:prstGeom prst="rect">
            <a:avLst/>
          </a:prstGeom>
        </p:spPr>
        <p:txBody>
          <a:bodyPr numCol="1" spcCol="1080000"/>
          <a:lstStyle>
            <a:lvl1pPr algn="l">
              <a:lnSpc>
                <a:spcPct val="130000"/>
              </a:lnSpc>
              <a:defRPr lang="en-US" sz="2400" b="0" i="0" baseline="0" dirty="0">
                <a:solidFill>
                  <a:schemeClr val="tx2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21"/>
          </p:nvPr>
        </p:nvSpPr>
        <p:spPr>
          <a:xfrm>
            <a:off x="-1" y="2537717"/>
            <a:ext cx="4320282" cy="8640564"/>
          </a:xfrm>
          <a:custGeom>
            <a:avLst/>
            <a:gdLst>
              <a:gd name="connsiteX0" fmla="*/ 0 w 4320282"/>
              <a:gd name="connsiteY0" fmla="*/ 0 h 8640564"/>
              <a:gd name="connsiteX1" fmla="*/ 4320282 w 4320282"/>
              <a:gd name="connsiteY1" fmla="*/ 4320282 h 8640564"/>
              <a:gd name="connsiteX2" fmla="*/ 0 w 4320282"/>
              <a:gd name="connsiteY2" fmla="*/ 8640564 h 864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0282" h="8640564">
                <a:moveTo>
                  <a:pt x="0" y="0"/>
                </a:moveTo>
                <a:cubicBezTo>
                  <a:pt x="2386026" y="0"/>
                  <a:pt x="4320282" y="1934256"/>
                  <a:pt x="4320282" y="4320282"/>
                </a:cubicBezTo>
                <a:cubicBezTo>
                  <a:pt x="4320282" y="6706308"/>
                  <a:pt x="2386026" y="8640564"/>
                  <a:pt x="0" y="864056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317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02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3827" r:id="rId2"/>
    <p:sldLayoutId id="2147483966" r:id="rId3"/>
    <p:sldLayoutId id="2147484104" r:id="rId4"/>
    <p:sldLayoutId id="2147483965" r:id="rId5"/>
    <p:sldLayoutId id="2147484103" r:id="rId6"/>
    <p:sldLayoutId id="2147484200" r:id="rId7"/>
    <p:sldLayoutId id="2147484107" r:id="rId8"/>
    <p:sldLayoutId id="2147484244" r:id="rId9"/>
    <p:sldLayoutId id="2147484240" r:id="rId10"/>
    <p:sldLayoutId id="2147484113" r:id="rId11"/>
    <p:sldLayoutId id="2147484214" r:id="rId12"/>
    <p:sldLayoutId id="2147484108" r:id="rId13"/>
    <p:sldLayoutId id="2147484213" r:id="rId14"/>
    <p:sldLayoutId id="2147484218" r:id="rId15"/>
    <p:sldLayoutId id="2147484246" r:id="rId16"/>
    <p:sldLayoutId id="2147484115" r:id="rId17"/>
    <p:sldLayoutId id="2147484219" r:id="rId18"/>
    <p:sldLayoutId id="2147483932" r:id="rId19"/>
    <p:sldLayoutId id="2147484196" r:id="rId20"/>
    <p:sldLayoutId id="2147484237" r:id="rId21"/>
    <p:sldLayoutId id="2147484220" r:id="rId22"/>
    <p:sldLayoutId id="2147484198" r:id="rId23"/>
    <p:sldLayoutId id="2147484250" r:id="rId24"/>
    <p:sldLayoutId id="2147484211" r:id="rId25"/>
    <p:sldLayoutId id="2147484222" r:id="rId26"/>
    <p:sldLayoutId id="2147484223" r:id="rId27"/>
    <p:sldLayoutId id="2147484260" r:id="rId28"/>
    <p:sldLayoutId id="2147484259" r:id="rId29"/>
    <p:sldLayoutId id="2147484146" r:id="rId30"/>
    <p:sldLayoutId id="2147484225" r:id="rId31"/>
    <p:sldLayoutId id="2147484248" r:id="rId32"/>
    <p:sldLayoutId id="2147484249" r:id="rId33"/>
    <p:sldLayoutId id="2147484230" r:id="rId34"/>
    <p:sldLayoutId id="2147484235" r:id="rId35"/>
    <p:sldLayoutId id="2147484236" r:id="rId36"/>
    <p:sldLayoutId id="2147484251" r:id="rId37"/>
    <p:sldLayoutId id="2147484253" r:id="rId38"/>
    <p:sldLayoutId id="2147484254" r:id="rId39"/>
    <p:sldLayoutId id="2147484256" r:id="rId40"/>
    <p:sldLayoutId id="2147484258" r:id="rId41"/>
  </p:sldLayoutIdLst>
  <p:hf sldNum="0" hdr="0" ftr="0" dt="0"/>
  <p:txStyles>
    <p:titleStyle>
      <a:lvl1pPr algn="ctr" defTabSz="2438522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46" indent="-914446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299" indent="-762038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7500" kern="1200">
          <a:solidFill>
            <a:schemeClr val="tx1"/>
          </a:solidFill>
          <a:latin typeface="+mn-lt"/>
          <a:ea typeface="+mn-ea"/>
          <a:cs typeface="+mn-cs"/>
        </a:defRPr>
      </a:lvl2pPr>
      <a:lvl3pPr marL="3048152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7413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–"/>
        <a:defRPr sz="53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674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»"/>
        <a:defRPr sz="53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243852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243852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D33343-7950-5448-A624-CDC8F984E1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Овал 10"/>
          <p:cNvSpPr/>
          <p:nvPr/>
        </p:nvSpPr>
        <p:spPr>
          <a:xfrm>
            <a:off x="6051951" y="718747"/>
            <a:ext cx="12280093" cy="12280093"/>
          </a:xfrm>
          <a:prstGeom prst="ellipse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111910" y="5678282"/>
            <a:ext cx="10160174" cy="2361021"/>
          </a:xfrm>
        </p:spPr>
        <p:txBody>
          <a:bodyPr/>
          <a:lstStyle/>
          <a:p>
            <a:r>
              <a:rPr lang="en-US" sz="15000" dirty="0"/>
              <a:t>Decor AR</a:t>
            </a:r>
            <a:endParaRPr lang="ru-RU" sz="15000" dirty="0"/>
          </a:p>
        </p:txBody>
      </p:sp>
      <p:sp>
        <p:nvSpPr>
          <p:cNvPr id="12" name="Полилиния 11"/>
          <p:cNvSpPr/>
          <p:nvPr/>
        </p:nvSpPr>
        <p:spPr>
          <a:xfrm>
            <a:off x="-2" y="0"/>
            <a:ext cx="24385158" cy="13717588"/>
          </a:xfrm>
          <a:custGeom>
            <a:avLst/>
            <a:gdLst>
              <a:gd name="connsiteX0" fmla="*/ 12192001 w 24385158"/>
              <a:gd name="connsiteY0" fmla="*/ 264173 h 13717588"/>
              <a:gd name="connsiteX1" fmla="*/ 5597382 w 24385158"/>
              <a:gd name="connsiteY1" fmla="*/ 6858794 h 13717588"/>
              <a:gd name="connsiteX2" fmla="*/ 12192001 w 24385158"/>
              <a:gd name="connsiteY2" fmla="*/ 13453415 h 13717588"/>
              <a:gd name="connsiteX3" fmla="*/ 18786622 w 24385158"/>
              <a:gd name="connsiteY3" fmla="*/ 6858794 h 13717588"/>
              <a:gd name="connsiteX4" fmla="*/ 12192001 w 24385158"/>
              <a:gd name="connsiteY4" fmla="*/ 264173 h 13717588"/>
              <a:gd name="connsiteX5" fmla="*/ 0 w 24385158"/>
              <a:gd name="connsiteY5" fmla="*/ 0 h 13717588"/>
              <a:gd name="connsiteX6" fmla="*/ 24385158 w 24385158"/>
              <a:gd name="connsiteY6" fmla="*/ 0 h 13717588"/>
              <a:gd name="connsiteX7" fmla="*/ 24385158 w 24385158"/>
              <a:gd name="connsiteY7" fmla="*/ 13717588 h 13717588"/>
              <a:gd name="connsiteX8" fmla="*/ 0 w 24385158"/>
              <a:gd name="connsiteY8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5158" h="13717588">
                <a:moveTo>
                  <a:pt x="12192001" y="264173"/>
                </a:moveTo>
                <a:cubicBezTo>
                  <a:pt x="8549892" y="264173"/>
                  <a:pt x="5597382" y="3216685"/>
                  <a:pt x="5597382" y="6858794"/>
                </a:cubicBezTo>
                <a:cubicBezTo>
                  <a:pt x="5597382" y="10500903"/>
                  <a:pt x="8549892" y="13453415"/>
                  <a:pt x="12192001" y="13453415"/>
                </a:cubicBezTo>
                <a:cubicBezTo>
                  <a:pt x="15834110" y="13453415"/>
                  <a:pt x="18786622" y="10500903"/>
                  <a:pt x="18786622" y="6858794"/>
                </a:cubicBezTo>
                <a:cubicBezTo>
                  <a:pt x="18786622" y="3216685"/>
                  <a:pt x="15834110" y="264173"/>
                  <a:pt x="12192001" y="264173"/>
                </a:cubicBezTo>
                <a:close/>
                <a:moveTo>
                  <a:pt x="0" y="0"/>
                </a:moveTo>
                <a:lnTo>
                  <a:pt x="24385158" y="0"/>
                </a:lnTo>
                <a:lnTo>
                  <a:pt x="24385158" y="13717588"/>
                </a:lnTo>
                <a:lnTo>
                  <a:pt x="0" y="13717588"/>
                </a:lnTo>
                <a:close/>
              </a:path>
            </a:pathLst>
          </a:custGeom>
          <a:gradFill>
            <a:gsLst>
              <a:gs pos="0">
                <a:schemeClr val="tx2">
                  <a:alpha val="75000"/>
                </a:schemeClr>
              </a:gs>
              <a:gs pos="100000">
                <a:schemeClr val="tx2">
                  <a:lumMod val="90000"/>
                  <a:lumOff val="10000"/>
                  <a:alpha val="74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2622664" y="0"/>
            <a:ext cx="19138672" cy="13717588"/>
          </a:xfrm>
          <a:custGeom>
            <a:avLst/>
            <a:gdLst>
              <a:gd name="connsiteX0" fmla="*/ 15254724 w 19138672"/>
              <a:gd name="connsiteY0" fmla="*/ 0 h 13717588"/>
              <a:gd name="connsiteX1" fmla="*/ 16238286 w 19138672"/>
              <a:gd name="connsiteY1" fmla="*/ 0 h 13717588"/>
              <a:gd name="connsiteX2" fmla="*/ 16335878 w 19138672"/>
              <a:gd name="connsiteY2" fmla="*/ 93046 h 13717588"/>
              <a:gd name="connsiteX3" fmla="*/ 19138672 w 19138672"/>
              <a:gd name="connsiteY3" fmla="*/ 6859588 h 13717588"/>
              <a:gd name="connsiteX4" fmla="*/ 16335880 w 19138672"/>
              <a:gd name="connsiteY4" fmla="*/ 13626131 h 13717588"/>
              <a:gd name="connsiteX5" fmla="*/ 16239952 w 19138672"/>
              <a:gd name="connsiteY5" fmla="*/ 13717588 h 13717588"/>
              <a:gd name="connsiteX6" fmla="*/ 15256558 w 19138672"/>
              <a:gd name="connsiteY6" fmla="*/ 13717588 h 13717588"/>
              <a:gd name="connsiteX7" fmla="*/ 15560026 w 19138672"/>
              <a:gd name="connsiteY7" fmla="*/ 13454718 h 13717588"/>
              <a:gd name="connsiteX8" fmla="*/ 18479048 w 19138672"/>
              <a:gd name="connsiteY8" fmla="*/ 6859588 h 13717588"/>
              <a:gd name="connsiteX9" fmla="*/ 15560024 w 19138672"/>
              <a:gd name="connsiteY9" fmla="*/ 264458 h 13717588"/>
              <a:gd name="connsiteX10" fmla="*/ 2900387 w 19138672"/>
              <a:gd name="connsiteY10" fmla="*/ 0 h 13717588"/>
              <a:gd name="connsiteX11" fmla="*/ 3883950 w 19138672"/>
              <a:gd name="connsiteY11" fmla="*/ 0 h 13717588"/>
              <a:gd name="connsiteX12" fmla="*/ 3578649 w 19138672"/>
              <a:gd name="connsiteY12" fmla="*/ 264458 h 13717588"/>
              <a:gd name="connsiteX13" fmla="*/ 659626 w 19138672"/>
              <a:gd name="connsiteY13" fmla="*/ 6859588 h 13717588"/>
              <a:gd name="connsiteX14" fmla="*/ 3578648 w 19138672"/>
              <a:gd name="connsiteY14" fmla="*/ 13454718 h 13717588"/>
              <a:gd name="connsiteX15" fmla="*/ 3882115 w 19138672"/>
              <a:gd name="connsiteY15" fmla="*/ 13717588 h 13717588"/>
              <a:gd name="connsiteX16" fmla="*/ 2898721 w 19138672"/>
              <a:gd name="connsiteY16" fmla="*/ 13717588 h 13717588"/>
              <a:gd name="connsiteX17" fmla="*/ 2802794 w 19138672"/>
              <a:gd name="connsiteY17" fmla="*/ 13626131 h 13717588"/>
              <a:gd name="connsiteX18" fmla="*/ 0 w 19138672"/>
              <a:gd name="connsiteY18" fmla="*/ 6859588 h 13717588"/>
              <a:gd name="connsiteX19" fmla="*/ 2802795 w 19138672"/>
              <a:gd name="connsiteY19" fmla="*/ 93046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138672" h="13717588">
                <a:moveTo>
                  <a:pt x="15254724" y="0"/>
                </a:moveTo>
                <a:lnTo>
                  <a:pt x="16238286" y="0"/>
                </a:lnTo>
                <a:lnTo>
                  <a:pt x="16335878" y="93046"/>
                </a:lnTo>
                <a:cubicBezTo>
                  <a:pt x="18067588" y="1824755"/>
                  <a:pt x="19138672" y="4217089"/>
                  <a:pt x="19138672" y="6859588"/>
                </a:cubicBezTo>
                <a:cubicBezTo>
                  <a:pt x="19138672" y="9502088"/>
                  <a:pt x="18067588" y="11894421"/>
                  <a:pt x="16335880" y="13626131"/>
                </a:cubicBezTo>
                <a:lnTo>
                  <a:pt x="16239952" y="13717588"/>
                </a:lnTo>
                <a:lnTo>
                  <a:pt x="15256558" y="13717588"/>
                </a:lnTo>
                <a:lnTo>
                  <a:pt x="15560026" y="13454718"/>
                </a:lnTo>
                <a:cubicBezTo>
                  <a:pt x="17353242" y="11824884"/>
                  <a:pt x="18479048" y="9473709"/>
                  <a:pt x="18479048" y="6859588"/>
                </a:cubicBezTo>
                <a:cubicBezTo>
                  <a:pt x="18479048" y="4245468"/>
                  <a:pt x="17353242" y="1894293"/>
                  <a:pt x="15560024" y="264458"/>
                </a:cubicBezTo>
                <a:close/>
                <a:moveTo>
                  <a:pt x="2900387" y="0"/>
                </a:moveTo>
                <a:lnTo>
                  <a:pt x="3883950" y="0"/>
                </a:lnTo>
                <a:lnTo>
                  <a:pt x="3578649" y="264458"/>
                </a:lnTo>
                <a:cubicBezTo>
                  <a:pt x="1785431" y="1894293"/>
                  <a:pt x="659626" y="4245468"/>
                  <a:pt x="659626" y="6859588"/>
                </a:cubicBezTo>
                <a:cubicBezTo>
                  <a:pt x="659626" y="9473709"/>
                  <a:pt x="1785431" y="11824884"/>
                  <a:pt x="3578648" y="13454718"/>
                </a:cubicBezTo>
                <a:lnTo>
                  <a:pt x="3882115" y="13717588"/>
                </a:lnTo>
                <a:lnTo>
                  <a:pt x="2898721" y="13717588"/>
                </a:lnTo>
                <a:lnTo>
                  <a:pt x="2802794" y="13626131"/>
                </a:lnTo>
                <a:cubicBezTo>
                  <a:pt x="1071085" y="11894421"/>
                  <a:pt x="0" y="9502088"/>
                  <a:pt x="0" y="6859588"/>
                </a:cubicBezTo>
                <a:cubicBezTo>
                  <a:pt x="0" y="4217089"/>
                  <a:pt x="1071085" y="1824755"/>
                  <a:pt x="2802795" y="930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2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549F9536-2F84-0C42-A4F7-4D925F43CC70}"/>
              </a:ext>
            </a:extLst>
          </p:cNvPr>
          <p:cNvSpPr txBox="1">
            <a:spLocks/>
          </p:cNvSpPr>
          <p:nvPr/>
        </p:nvSpPr>
        <p:spPr>
          <a:xfrm>
            <a:off x="468943" y="10027146"/>
            <a:ext cx="5918375" cy="4824536"/>
          </a:xfrm>
          <a:prstGeom prst="rect">
            <a:avLst/>
          </a:prstGeom>
        </p:spPr>
        <p:txBody>
          <a:bodyPr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000" dirty="0">
                <a:solidFill>
                  <a:schemeClr val="bg1"/>
                </a:solidFill>
              </a:rPr>
              <a:t>Выполнили: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000" dirty="0" err="1">
                <a:solidFill>
                  <a:schemeClr val="bg1"/>
                </a:solidFill>
              </a:rPr>
              <a:t>Заплетина</a:t>
            </a:r>
            <a:r>
              <a:rPr lang="ru-RU" sz="3000" dirty="0">
                <a:solidFill>
                  <a:schemeClr val="bg1"/>
                </a:solidFill>
              </a:rPr>
              <a:t> Любовь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000" dirty="0">
                <a:solidFill>
                  <a:schemeClr val="bg1"/>
                </a:solidFill>
              </a:rPr>
              <a:t>Святослав Васенин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000" dirty="0">
                <a:solidFill>
                  <a:schemeClr val="bg1"/>
                </a:solidFill>
              </a:rPr>
              <a:t>Артем Аскаров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000" dirty="0">
                <a:solidFill>
                  <a:schemeClr val="bg1"/>
                </a:solidFill>
              </a:rPr>
              <a:t>Данил </a:t>
            </a:r>
            <a:r>
              <a:rPr lang="ru-RU" sz="3000" dirty="0" err="1">
                <a:solidFill>
                  <a:schemeClr val="bg1"/>
                </a:solidFill>
              </a:rPr>
              <a:t>Паляев</a:t>
            </a:r>
            <a:endParaRPr lang="ru-RU" sz="30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000" dirty="0">
                <a:solidFill>
                  <a:schemeClr val="bg1"/>
                </a:solidFill>
              </a:rPr>
              <a:t>РИЗ-190045д</a:t>
            </a:r>
          </a:p>
        </p:txBody>
      </p:sp>
    </p:spTree>
    <p:extLst>
      <p:ext uri="{BB962C8B-B14F-4D97-AF65-F5344CB8AC3E}">
        <p14:creationId xmlns:p14="http://schemas.microsoft.com/office/powerpoint/2010/main" val="287033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EEB747-C01B-344E-A880-71DE7FC2BE5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6" name="Текст 35"/>
          <p:cNvSpPr>
            <a:spLocks noGrp="1"/>
          </p:cNvSpPr>
          <p:nvPr>
            <p:ph type="body" sz="quarter" idx="20"/>
          </p:nvPr>
        </p:nvSpPr>
        <p:spPr>
          <a:xfrm>
            <a:off x="11252853" y="1545258"/>
            <a:ext cx="12421323" cy="10627071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/>
              <a:t>Загруженная база</a:t>
            </a:r>
            <a:r>
              <a:rPr lang="en" sz="3600" b="1" dirty="0"/>
              <a:t> </a:t>
            </a:r>
            <a:r>
              <a:rPr lang="ru-RU" sz="3600" b="1" dirty="0"/>
              <a:t>предоставляет богатый ассортимент мебели, которую можно «поставить» в свою комнату и посмотреть, как она будет смотреться в интерьере жилища. </a:t>
            </a:r>
            <a:endParaRPr lang="en" sz="3600" b="1" dirty="0"/>
          </a:p>
          <a:p>
            <a:pPr marL="0" indent="0">
              <a:buNone/>
            </a:pPr>
            <a:endParaRPr lang="ru-RU" sz="3600" b="1" dirty="0"/>
          </a:p>
          <a:p>
            <a:pPr marL="0" indent="0">
              <a:buNone/>
            </a:pPr>
            <a:r>
              <a:rPr lang="en" sz="3600" b="1" dirty="0"/>
              <a:t>DECOR AR </a:t>
            </a:r>
            <a:r>
              <a:rPr lang="ru-RU" sz="3600" b="1" dirty="0"/>
              <a:t>упрощает принятие решений о покупке в том месте, где вы находитесь, чтобы вдохновиться и пробовать множество различных продуктов, стилей и цветов в реальных условиях движением пальца.</a:t>
            </a: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ru-RU" sz="3600" b="1" dirty="0"/>
              <a:t>Для примерки мебели, направьте свою камеру на пространство которое вы хотите украсить и начните расставлять мебель. 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9547471" y="0"/>
            <a:ext cx="7916044" cy="12619431"/>
          </a:xfrm>
          <a:custGeom>
            <a:avLst/>
            <a:gdLst>
              <a:gd name="connsiteX0" fmla="*/ 2514311 w 7916044"/>
              <a:gd name="connsiteY0" fmla="*/ 1 h 12619431"/>
              <a:gd name="connsiteX1" fmla="*/ 2697861 w 7916044"/>
              <a:gd name="connsiteY1" fmla="*/ 1 h 12619431"/>
              <a:gd name="connsiteX2" fmla="*/ 2609002 w 7916044"/>
              <a:gd name="connsiteY2" fmla="*/ 102572 h 12619431"/>
              <a:gd name="connsiteX3" fmla="*/ 183550 w 7916044"/>
              <a:gd name="connsiteY3" fmla="*/ 6858001 h 12619431"/>
              <a:gd name="connsiteX4" fmla="*/ 1721272 w 7916044"/>
              <a:gd name="connsiteY4" fmla="*/ 12364958 h 12619431"/>
              <a:gd name="connsiteX5" fmla="*/ 1884433 w 7916044"/>
              <a:gd name="connsiteY5" fmla="*/ 12619431 h 12619431"/>
              <a:gd name="connsiteX6" fmla="*/ 1700883 w 7916044"/>
              <a:gd name="connsiteY6" fmla="*/ 12619431 h 12619431"/>
              <a:gd name="connsiteX7" fmla="*/ 1537722 w 7916044"/>
              <a:gd name="connsiteY7" fmla="*/ 12364958 h 12619431"/>
              <a:gd name="connsiteX8" fmla="*/ 0 w 7916044"/>
              <a:gd name="connsiteY8" fmla="*/ 6858001 h 12619431"/>
              <a:gd name="connsiteX9" fmla="*/ 2425452 w 7916044"/>
              <a:gd name="connsiteY9" fmla="*/ 102572 h 12619431"/>
              <a:gd name="connsiteX10" fmla="*/ 7732494 w 7916044"/>
              <a:gd name="connsiteY10" fmla="*/ 0 h 12619431"/>
              <a:gd name="connsiteX11" fmla="*/ 7916044 w 7916044"/>
              <a:gd name="connsiteY11" fmla="*/ 0 h 12619431"/>
              <a:gd name="connsiteX12" fmla="*/ 7916044 w 7916044"/>
              <a:gd name="connsiteY12" fmla="*/ 1 h 12619431"/>
              <a:gd name="connsiteX13" fmla="*/ 7732494 w 7916044"/>
              <a:gd name="connsiteY13" fmla="*/ 1 h 1261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916044" h="12619431">
                <a:moveTo>
                  <a:pt x="2514311" y="1"/>
                </a:moveTo>
                <a:lnTo>
                  <a:pt x="2697861" y="1"/>
                </a:lnTo>
                <a:lnTo>
                  <a:pt x="2609002" y="102572"/>
                </a:lnTo>
                <a:cubicBezTo>
                  <a:pt x="1093772" y="1938368"/>
                  <a:pt x="183550" y="4291903"/>
                  <a:pt x="183550" y="6858001"/>
                </a:cubicBezTo>
                <a:cubicBezTo>
                  <a:pt x="183550" y="8874222"/>
                  <a:pt x="745472" y="10759217"/>
                  <a:pt x="1721272" y="12364958"/>
                </a:cubicBezTo>
                <a:lnTo>
                  <a:pt x="1884433" y="12619431"/>
                </a:lnTo>
                <a:lnTo>
                  <a:pt x="1700883" y="12619431"/>
                </a:lnTo>
                <a:lnTo>
                  <a:pt x="1537722" y="12364958"/>
                </a:lnTo>
                <a:cubicBezTo>
                  <a:pt x="561922" y="10759217"/>
                  <a:pt x="0" y="8874222"/>
                  <a:pt x="0" y="6858001"/>
                </a:cubicBezTo>
                <a:cubicBezTo>
                  <a:pt x="0" y="4291903"/>
                  <a:pt x="910222" y="1938368"/>
                  <a:pt x="2425452" y="102572"/>
                </a:cubicBezTo>
                <a:close/>
                <a:moveTo>
                  <a:pt x="7732494" y="0"/>
                </a:moveTo>
                <a:lnTo>
                  <a:pt x="7916044" y="0"/>
                </a:lnTo>
                <a:lnTo>
                  <a:pt x="7916044" y="1"/>
                </a:lnTo>
                <a:lnTo>
                  <a:pt x="7732494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9248850" y="0"/>
            <a:ext cx="2680987" cy="6285008"/>
          </a:xfrm>
          <a:custGeom>
            <a:avLst/>
            <a:gdLst>
              <a:gd name="connsiteX0" fmla="*/ 2497437 w 2680987"/>
              <a:gd name="connsiteY0" fmla="*/ 0 h 6285008"/>
              <a:gd name="connsiteX1" fmla="*/ 2680987 w 2680987"/>
              <a:gd name="connsiteY1" fmla="*/ 0 h 6285008"/>
              <a:gd name="connsiteX2" fmla="*/ 2592128 w 2680987"/>
              <a:gd name="connsiteY2" fmla="*/ 102571 h 6285008"/>
              <a:gd name="connsiteX3" fmla="*/ 208747 w 2680987"/>
              <a:gd name="connsiteY3" fmla="*/ 5906274 h 6285008"/>
              <a:gd name="connsiteX4" fmla="*/ 183550 w 2680987"/>
              <a:gd name="connsiteY4" fmla="*/ 6285008 h 6285008"/>
              <a:gd name="connsiteX5" fmla="*/ 0 w 2680987"/>
              <a:gd name="connsiteY5" fmla="*/ 6285008 h 6285008"/>
              <a:gd name="connsiteX6" fmla="*/ 25197 w 2680987"/>
              <a:gd name="connsiteY6" fmla="*/ 5906274 h 6285008"/>
              <a:gd name="connsiteX7" fmla="*/ 2408578 w 2680987"/>
              <a:gd name="connsiteY7" fmla="*/ 102571 h 628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0987" h="6285008">
                <a:moveTo>
                  <a:pt x="2497437" y="0"/>
                </a:moveTo>
                <a:lnTo>
                  <a:pt x="2680987" y="0"/>
                </a:lnTo>
                <a:lnTo>
                  <a:pt x="2592128" y="102571"/>
                </a:lnTo>
                <a:cubicBezTo>
                  <a:pt x="1266302" y="1708893"/>
                  <a:pt x="403685" y="3711608"/>
                  <a:pt x="208747" y="5906274"/>
                </a:cubicBezTo>
                <a:lnTo>
                  <a:pt x="183550" y="6285008"/>
                </a:lnTo>
                <a:lnTo>
                  <a:pt x="0" y="6285008"/>
                </a:lnTo>
                <a:lnTo>
                  <a:pt x="25197" y="5906274"/>
                </a:lnTo>
                <a:cubicBezTo>
                  <a:pt x="220135" y="3711608"/>
                  <a:pt x="1082752" y="1708893"/>
                  <a:pt x="2408578" y="1025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77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Дуга 274"/>
          <p:cNvSpPr/>
          <p:nvPr/>
        </p:nvSpPr>
        <p:spPr>
          <a:xfrm rot="10800000">
            <a:off x="6654728" y="5495752"/>
            <a:ext cx="3734883" cy="4519208"/>
          </a:xfrm>
          <a:prstGeom prst="arc">
            <a:avLst>
              <a:gd name="adj1" fmla="val 13527953"/>
              <a:gd name="adj2" fmla="val 18773887"/>
            </a:avLst>
          </a:prstGeom>
          <a:ln w="76200">
            <a:solidFill>
              <a:srgbClr val="FFFFF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76" name="Дуга 275"/>
          <p:cNvSpPr/>
          <p:nvPr/>
        </p:nvSpPr>
        <p:spPr>
          <a:xfrm rot="10800000">
            <a:off x="13531015" y="5495752"/>
            <a:ext cx="3734883" cy="4519208"/>
          </a:xfrm>
          <a:prstGeom prst="arc">
            <a:avLst>
              <a:gd name="adj1" fmla="val 13527953"/>
              <a:gd name="adj2" fmla="val 18773887"/>
            </a:avLst>
          </a:prstGeom>
          <a:ln w="76200">
            <a:solidFill>
              <a:srgbClr val="FFFFF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72" name="Дуга 271"/>
          <p:cNvSpPr/>
          <p:nvPr/>
        </p:nvSpPr>
        <p:spPr>
          <a:xfrm>
            <a:off x="10058871" y="6155817"/>
            <a:ext cx="3734883" cy="4519208"/>
          </a:xfrm>
          <a:prstGeom prst="arc">
            <a:avLst>
              <a:gd name="adj1" fmla="val 13527953"/>
              <a:gd name="adj2" fmla="val 18773887"/>
            </a:avLst>
          </a:prstGeom>
          <a:ln w="76200">
            <a:solidFill>
              <a:srgbClr val="FFFFF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73" name="Дуга 272"/>
          <p:cNvSpPr/>
          <p:nvPr/>
        </p:nvSpPr>
        <p:spPr>
          <a:xfrm>
            <a:off x="3182582" y="6155817"/>
            <a:ext cx="3734883" cy="4519208"/>
          </a:xfrm>
          <a:prstGeom prst="arc">
            <a:avLst>
              <a:gd name="adj1" fmla="val 13527953"/>
              <a:gd name="adj2" fmla="val 18773887"/>
            </a:avLst>
          </a:prstGeom>
          <a:ln w="76200">
            <a:solidFill>
              <a:srgbClr val="FFFFF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74" name="Дуга 273"/>
          <p:cNvSpPr/>
          <p:nvPr/>
        </p:nvSpPr>
        <p:spPr>
          <a:xfrm>
            <a:off x="16935161" y="6155817"/>
            <a:ext cx="3734883" cy="4519208"/>
          </a:xfrm>
          <a:prstGeom prst="arc">
            <a:avLst>
              <a:gd name="adj1" fmla="val 13527953"/>
              <a:gd name="adj2" fmla="val 18773887"/>
            </a:avLst>
          </a:prstGeom>
          <a:ln w="76200">
            <a:solidFill>
              <a:srgbClr val="FFFFF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8" name="Текст 2"/>
          <p:cNvSpPr txBox="1">
            <a:spLocks/>
          </p:cNvSpPr>
          <p:nvPr/>
        </p:nvSpPr>
        <p:spPr>
          <a:xfrm>
            <a:off x="249662" y="9832429"/>
            <a:ext cx="8100205" cy="2466353"/>
          </a:xfrm>
          <a:prstGeom prst="rect">
            <a:avLst/>
          </a:prstGeom>
        </p:spPr>
        <p:txBody>
          <a:bodyPr/>
          <a:lstStyle>
            <a:lvl1pPr marL="0" indent="0" algn="l" defTabSz="2438522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ru-RU" sz="3200" b="1" dirty="0">
                <a:solidFill>
                  <a:schemeClr val="accent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rPr>
              <a:t>Конверсия</a:t>
            </a:r>
            <a:endParaRPr lang="en-US" sz="3200" b="1" dirty="0">
              <a:solidFill>
                <a:schemeClr val="accent1"/>
              </a:solidFill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  <a:p>
            <a:pPr algn="r">
              <a:lnSpc>
                <a:spcPct val="130000"/>
              </a:lnSpc>
            </a:pPr>
            <a:r>
              <a:rPr lang="ru-RU" dirty="0"/>
              <a:t>Более практической и важной задачей для магазинов является повышение продаж. По оценке </a:t>
            </a:r>
            <a:r>
              <a:rPr lang="en" dirty="0"/>
              <a:t>Retail Perceptions 40% </a:t>
            </a:r>
            <a:r>
              <a:rPr lang="ru-RU" dirty="0"/>
              <a:t>покупателей пожелают больше заплатить за товар, если смогут протестировать его с помощью </a:t>
            </a:r>
            <a:r>
              <a:rPr lang="en" dirty="0"/>
              <a:t>AR.</a:t>
            </a:r>
            <a:endParaRPr lang="en-US" sz="2400" dirty="0"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</p:txBody>
      </p:sp>
      <p:sp>
        <p:nvSpPr>
          <p:cNvPr id="260" name="Текст 2"/>
          <p:cNvSpPr txBox="1">
            <a:spLocks/>
          </p:cNvSpPr>
          <p:nvPr/>
        </p:nvSpPr>
        <p:spPr>
          <a:xfrm>
            <a:off x="15260206" y="7390678"/>
            <a:ext cx="8739363" cy="2466353"/>
          </a:xfrm>
          <a:prstGeom prst="rect">
            <a:avLst/>
          </a:prstGeom>
        </p:spPr>
        <p:txBody>
          <a:bodyPr/>
          <a:lstStyle>
            <a:lvl1pPr marL="0" indent="0" algn="l" defTabSz="2438522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sz="3200" b="1" dirty="0"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rPr>
              <a:t>Привлечение</a:t>
            </a:r>
            <a:endParaRPr lang="en-US" sz="3200" b="1" dirty="0"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  <a:p>
            <a:pPr>
              <a:lnSpc>
                <a:spcPct val="130000"/>
              </a:lnSpc>
            </a:pPr>
            <a:r>
              <a:rPr lang="ru-RU" dirty="0"/>
              <a:t>Когда речь идет о привлечении, основная идея заключается в увеличении времени пребывания в приложении. Это отличный способ для розничных магазинов продемонстрировать разнообразие их товаров в наглядной увлекательной форме и одновременно подтолкнуть клиента к покупке.</a:t>
            </a:r>
            <a:endParaRPr lang="en-US" sz="2400" dirty="0"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</p:txBody>
      </p:sp>
      <p:sp>
        <p:nvSpPr>
          <p:cNvPr id="257" name="Текст 2"/>
          <p:cNvSpPr txBox="1">
            <a:spLocks/>
          </p:cNvSpPr>
          <p:nvPr/>
        </p:nvSpPr>
        <p:spPr>
          <a:xfrm>
            <a:off x="2898737" y="3792717"/>
            <a:ext cx="5759335" cy="2466353"/>
          </a:xfrm>
          <a:prstGeom prst="rect">
            <a:avLst/>
          </a:prstGeom>
        </p:spPr>
        <p:txBody>
          <a:bodyPr/>
          <a:lstStyle>
            <a:lvl1pPr marL="0" indent="0" algn="l" defTabSz="2438522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ru-RU" sz="3200" b="1" dirty="0"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rPr>
              <a:t>Лояльность</a:t>
            </a:r>
            <a:endParaRPr lang="en-US" sz="3200" b="1" dirty="0"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  <a:p>
            <a:pPr algn="r">
              <a:lnSpc>
                <a:spcPct val="130000"/>
              </a:lnSpc>
            </a:pPr>
            <a:r>
              <a:rPr lang="en" dirty="0"/>
              <a:t>AR </a:t>
            </a:r>
            <a:r>
              <a:rPr lang="ru-RU" dirty="0"/>
              <a:t>может решить проблему лояльности клиентов, поддержания их интереса клиентов к бренду.</a:t>
            </a:r>
            <a:endParaRPr lang="en-US" sz="2400" dirty="0"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</p:txBody>
      </p:sp>
      <p:sp>
        <p:nvSpPr>
          <p:cNvPr id="261" name="Текст 2"/>
          <p:cNvSpPr txBox="1">
            <a:spLocks/>
          </p:cNvSpPr>
          <p:nvPr/>
        </p:nvSpPr>
        <p:spPr>
          <a:xfrm>
            <a:off x="14837501" y="837337"/>
            <a:ext cx="7930201" cy="2466353"/>
          </a:xfrm>
          <a:prstGeom prst="rect">
            <a:avLst/>
          </a:prstGeom>
        </p:spPr>
        <p:txBody>
          <a:bodyPr/>
          <a:lstStyle>
            <a:lvl1pPr marL="0" indent="0" algn="l" defTabSz="2438522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2"/>
                </a:solidFill>
                <a:latin typeface="Aller Light" panose="02000503000000020004" pitchFamily="2" charset="0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sz="3200" b="1" dirty="0"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rPr>
              <a:t>Знакомство</a:t>
            </a:r>
            <a:endParaRPr lang="en-US" sz="3200" b="1" dirty="0"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  <a:p>
            <a:pPr>
              <a:lnSpc>
                <a:spcPct val="130000"/>
              </a:lnSpc>
            </a:pPr>
            <a:r>
              <a:rPr lang="ru-RU" dirty="0"/>
              <a:t>На стадии знакомства </a:t>
            </a:r>
            <a:r>
              <a:rPr lang="en" dirty="0"/>
              <a:t>AR </a:t>
            </a:r>
            <a:r>
              <a:rPr lang="ru-RU" dirty="0"/>
              <a:t>может помочь привлечь онлайн-покупателей. </a:t>
            </a:r>
            <a:endParaRPr lang="en-US" sz="2400" dirty="0"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</p:txBody>
      </p:sp>
      <p:grpSp>
        <p:nvGrpSpPr>
          <p:cNvPr id="67" name="211330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050023" y="2708151"/>
            <a:ext cx="13746793" cy="8544302"/>
            <a:chOff x="3258603" y="1881518"/>
            <a:chExt cx="5674794" cy="3527161"/>
          </a:xfrm>
        </p:grpSpPr>
        <p:grpSp>
          <p:nvGrpSpPr>
            <p:cNvPr id="68" name="iŝ1ïḓè"/>
            <p:cNvGrpSpPr/>
            <p:nvPr/>
          </p:nvGrpSpPr>
          <p:grpSpPr>
            <a:xfrm>
              <a:off x="4911022" y="3006852"/>
              <a:ext cx="1283781" cy="1282447"/>
              <a:chOff x="4911022" y="3006852"/>
              <a:chExt cx="1283781" cy="1282447"/>
            </a:xfrm>
          </p:grpSpPr>
          <p:sp>
            <p:nvSpPr>
              <p:cNvPr id="95" name="išḷîḍe"/>
              <p:cNvSpPr/>
              <p:nvPr/>
            </p:nvSpPr>
            <p:spPr bwMode="auto">
              <a:xfrm>
                <a:off x="4911022" y="3006852"/>
                <a:ext cx="1283781" cy="1282447"/>
              </a:xfrm>
              <a:custGeom>
                <a:avLst/>
                <a:gdLst>
                  <a:gd name="T0" fmla="*/ 523 w 523"/>
                  <a:gd name="T1" fmla="*/ 253 h 522"/>
                  <a:gd name="T2" fmla="*/ 523 w 523"/>
                  <a:gd name="T3" fmla="*/ 253 h 522"/>
                  <a:gd name="T4" fmla="*/ 489 w 523"/>
                  <a:gd name="T5" fmla="*/ 132 h 522"/>
                  <a:gd name="T6" fmla="*/ 489 w 523"/>
                  <a:gd name="T7" fmla="*/ 132 h 522"/>
                  <a:gd name="T8" fmla="*/ 262 w 523"/>
                  <a:gd name="T9" fmla="*/ 0 h 522"/>
                  <a:gd name="T10" fmla="*/ 0 w 523"/>
                  <a:gd name="T11" fmla="*/ 261 h 522"/>
                  <a:gd name="T12" fmla="*/ 0 w 523"/>
                  <a:gd name="T13" fmla="*/ 264 h 522"/>
                  <a:gd name="T14" fmla="*/ 133 w 523"/>
                  <a:gd name="T15" fmla="*/ 488 h 522"/>
                  <a:gd name="T16" fmla="*/ 256 w 523"/>
                  <a:gd name="T17" fmla="*/ 522 h 522"/>
                  <a:gd name="T18" fmla="*/ 262 w 523"/>
                  <a:gd name="T19" fmla="*/ 522 h 522"/>
                  <a:gd name="T20" fmla="*/ 262 w 523"/>
                  <a:gd name="T21" fmla="*/ 522 h 522"/>
                  <a:gd name="T22" fmla="*/ 267 w 523"/>
                  <a:gd name="T23" fmla="*/ 522 h 522"/>
                  <a:gd name="T24" fmla="*/ 391 w 523"/>
                  <a:gd name="T25" fmla="*/ 488 h 522"/>
                  <a:gd name="T26" fmla="*/ 267 w 523"/>
                  <a:gd name="T27" fmla="*/ 455 h 522"/>
                  <a:gd name="T28" fmla="*/ 262 w 523"/>
                  <a:gd name="T29" fmla="*/ 455 h 522"/>
                  <a:gd name="T30" fmla="*/ 262 w 523"/>
                  <a:gd name="T31" fmla="*/ 455 h 522"/>
                  <a:gd name="T32" fmla="*/ 256 w 523"/>
                  <a:gd name="T33" fmla="*/ 455 h 522"/>
                  <a:gd name="T34" fmla="*/ 68 w 523"/>
                  <a:gd name="T35" fmla="*/ 264 h 522"/>
                  <a:gd name="T36" fmla="*/ 68 w 523"/>
                  <a:gd name="T37" fmla="*/ 261 h 522"/>
                  <a:gd name="T38" fmla="*/ 262 w 523"/>
                  <a:gd name="T39" fmla="*/ 67 h 522"/>
                  <a:gd name="T40" fmla="*/ 455 w 523"/>
                  <a:gd name="T41" fmla="*/ 253 h 522"/>
                  <a:gd name="T42" fmla="*/ 455 w 523"/>
                  <a:gd name="T43" fmla="*/ 253 h 522"/>
                  <a:gd name="T44" fmla="*/ 455 w 523"/>
                  <a:gd name="T45" fmla="*/ 261 h 522"/>
                  <a:gd name="T46" fmla="*/ 455 w 523"/>
                  <a:gd name="T47" fmla="*/ 264 h 522"/>
                  <a:gd name="T48" fmla="*/ 523 w 523"/>
                  <a:gd name="T49" fmla="*/ 264 h 522"/>
                  <a:gd name="T50" fmla="*/ 523 w 523"/>
                  <a:gd name="T51" fmla="*/ 261 h 522"/>
                  <a:gd name="T52" fmla="*/ 523 w 523"/>
                  <a:gd name="T53" fmla="*/ 253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23" h="522">
                    <a:moveTo>
                      <a:pt x="523" y="253"/>
                    </a:moveTo>
                    <a:cubicBezTo>
                      <a:pt x="523" y="253"/>
                      <a:pt x="523" y="253"/>
                      <a:pt x="523" y="253"/>
                    </a:cubicBezTo>
                    <a:cubicBezTo>
                      <a:pt x="522" y="209"/>
                      <a:pt x="510" y="168"/>
                      <a:pt x="489" y="132"/>
                    </a:cubicBezTo>
                    <a:cubicBezTo>
                      <a:pt x="489" y="132"/>
                      <a:pt x="489" y="132"/>
                      <a:pt x="489" y="132"/>
                    </a:cubicBezTo>
                    <a:cubicBezTo>
                      <a:pt x="444" y="53"/>
                      <a:pt x="359" y="0"/>
                      <a:pt x="262" y="0"/>
                    </a:cubicBezTo>
                    <a:cubicBezTo>
                      <a:pt x="117" y="0"/>
                      <a:pt x="0" y="117"/>
                      <a:pt x="0" y="261"/>
                    </a:cubicBezTo>
                    <a:cubicBezTo>
                      <a:pt x="0" y="262"/>
                      <a:pt x="0" y="263"/>
                      <a:pt x="0" y="264"/>
                    </a:cubicBezTo>
                    <a:cubicBezTo>
                      <a:pt x="1" y="360"/>
                      <a:pt x="55" y="444"/>
                      <a:pt x="133" y="488"/>
                    </a:cubicBezTo>
                    <a:cubicBezTo>
                      <a:pt x="169" y="509"/>
                      <a:pt x="211" y="521"/>
                      <a:pt x="256" y="522"/>
                    </a:cubicBezTo>
                    <a:cubicBezTo>
                      <a:pt x="258" y="522"/>
                      <a:pt x="260" y="522"/>
                      <a:pt x="262" y="522"/>
                    </a:cubicBezTo>
                    <a:cubicBezTo>
                      <a:pt x="262" y="522"/>
                      <a:pt x="262" y="522"/>
                      <a:pt x="262" y="522"/>
                    </a:cubicBezTo>
                    <a:cubicBezTo>
                      <a:pt x="264" y="522"/>
                      <a:pt x="265" y="522"/>
                      <a:pt x="267" y="522"/>
                    </a:cubicBezTo>
                    <a:cubicBezTo>
                      <a:pt x="312" y="521"/>
                      <a:pt x="354" y="509"/>
                      <a:pt x="391" y="488"/>
                    </a:cubicBezTo>
                    <a:cubicBezTo>
                      <a:pt x="354" y="468"/>
                      <a:pt x="312" y="455"/>
                      <a:pt x="267" y="455"/>
                    </a:cubicBezTo>
                    <a:cubicBezTo>
                      <a:pt x="265" y="455"/>
                      <a:pt x="264" y="455"/>
                      <a:pt x="262" y="455"/>
                    </a:cubicBezTo>
                    <a:cubicBezTo>
                      <a:pt x="262" y="455"/>
                      <a:pt x="262" y="455"/>
                      <a:pt x="262" y="455"/>
                    </a:cubicBezTo>
                    <a:cubicBezTo>
                      <a:pt x="260" y="455"/>
                      <a:pt x="258" y="455"/>
                      <a:pt x="256" y="455"/>
                    </a:cubicBezTo>
                    <a:cubicBezTo>
                      <a:pt x="153" y="452"/>
                      <a:pt x="70" y="368"/>
                      <a:pt x="68" y="264"/>
                    </a:cubicBezTo>
                    <a:cubicBezTo>
                      <a:pt x="68" y="263"/>
                      <a:pt x="68" y="262"/>
                      <a:pt x="68" y="261"/>
                    </a:cubicBezTo>
                    <a:cubicBezTo>
                      <a:pt x="68" y="154"/>
                      <a:pt x="155" y="67"/>
                      <a:pt x="262" y="67"/>
                    </a:cubicBezTo>
                    <a:cubicBezTo>
                      <a:pt x="366" y="67"/>
                      <a:pt x="451" y="150"/>
                      <a:pt x="455" y="253"/>
                    </a:cubicBezTo>
                    <a:cubicBezTo>
                      <a:pt x="455" y="253"/>
                      <a:pt x="455" y="253"/>
                      <a:pt x="455" y="253"/>
                    </a:cubicBezTo>
                    <a:cubicBezTo>
                      <a:pt x="455" y="256"/>
                      <a:pt x="455" y="258"/>
                      <a:pt x="455" y="261"/>
                    </a:cubicBezTo>
                    <a:cubicBezTo>
                      <a:pt x="455" y="262"/>
                      <a:pt x="455" y="263"/>
                      <a:pt x="455" y="264"/>
                    </a:cubicBezTo>
                    <a:cubicBezTo>
                      <a:pt x="523" y="264"/>
                      <a:pt x="523" y="264"/>
                      <a:pt x="523" y="264"/>
                    </a:cubicBezTo>
                    <a:cubicBezTo>
                      <a:pt x="523" y="263"/>
                      <a:pt x="523" y="262"/>
                      <a:pt x="523" y="261"/>
                    </a:cubicBezTo>
                    <a:cubicBezTo>
                      <a:pt x="523" y="258"/>
                      <a:pt x="523" y="256"/>
                      <a:pt x="523" y="25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96" name="îṥḷíḍé"/>
              <p:cNvSpPr/>
              <p:nvPr/>
            </p:nvSpPr>
            <p:spPr>
              <a:xfrm>
                <a:off x="5160076" y="3250903"/>
                <a:ext cx="775295" cy="77529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97" name="ïşlîḍè">
                <a:extLst>
                  <a:ext uri="{FF2B5EF4-FFF2-40B4-BE49-F238E27FC236}">
                    <a16:creationId xmlns:a16="http://schemas.microsoft.com/office/drawing/2014/main" id="{377C2BFB-AFC4-425D-8571-C3BAB61BB8B6}"/>
                  </a:ext>
                </a:extLst>
              </p:cNvPr>
              <p:cNvSpPr/>
              <p:nvPr/>
            </p:nvSpPr>
            <p:spPr bwMode="auto">
              <a:xfrm>
                <a:off x="5364089" y="3468658"/>
                <a:ext cx="367268" cy="339784"/>
              </a:xfrm>
              <a:custGeom>
                <a:avLst/>
                <a:gdLst/>
                <a:ahLst/>
                <a:cxnLst>
                  <a:cxn ang="0">
                    <a:pos x="39" y="36"/>
                  </a:cxn>
                  <a:cxn ang="0">
                    <a:pos x="41" y="44"/>
                  </a:cxn>
                  <a:cxn ang="0">
                    <a:pos x="35" y="50"/>
                  </a:cxn>
                  <a:cxn ang="0">
                    <a:pos x="27" y="53"/>
                  </a:cxn>
                  <a:cxn ang="0">
                    <a:pos x="18" y="53"/>
                  </a:cxn>
                  <a:cxn ang="0">
                    <a:pos x="11" y="50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0" y="28"/>
                  </a:cxn>
                  <a:cxn ang="0">
                    <a:pos x="7" y="23"/>
                  </a:cxn>
                  <a:cxn ang="0">
                    <a:pos x="4" y="18"/>
                  </a:cxn>
                  <a:cxn ang="0">
                    <a:pos x="15" y="16"/>
                  </a:cxn>
                  <a:cxn ang="0">
                    <a:pos x="19" y="8"/>
                  </a:cxn>
                  <a:cxn ang="0">
                    <a:pos x="28" y="15"/>
                  </a:cxn>
                  <a:cxn ang="0">
                    <a:pos x="35" y="12"/>
                  </a:cxn>
                  <a:cxn ang="0">
                    <a:pos x="41" y="19"/>
                  </a:cxn>
                  <a:cxn ang="0">
                    <a:pos x="45" y="27"/>
                  </a:cxn>
                  <a:cxn ang="0">
                    <a:pos x="23" y="22"/>
                  </a:cxn>
                  <a:cxn ang="0">
                    <a:pos x="32" y="31"/>
                  </a:cxn>
                  <a:cxn ang="0">
                    <a:pos x="63" y="16"/>
                  </a:cxn>
                  <a:cxn ang="0">
                    <a:pos x="64" y="24"/>
                  </a:cxn>
                  <a:cxn ang="0">
                    <a:pos x="55" y="22"/>
                  </a:cxn>
                  <a:cxn ang="0">
                    <a:pos x="46" y="24"/>
                  </a:cxn>
                  <a:cxn ang="0">
                    <a:pos x="46" y="16"/>
                  </a:cxn>
                  <a:cxn ang="0">
                    <a:pos x="46" y="9"/>
                  </a:cxn>
                  <a:cxn ang="0">
                    <a:pos x="46" y="2"/>
                  </a:cxn>
                  <a:cxn ang="0">
                    <a:pos x="55" y="4"/>
                  </a:cxn>
                  <a:cxn ang="0">
                    <a:pos x="59" y="0"/>
                  </a:cxn>
                  <a:cxn ang="0">
                    <a:pos x="62" y="7"/>
                  </a:cxn>
                  <a:cxn ang="0">
                    <a:pos x="68" y="15"/>
                  </a:cxn>
                  <a:cxn ang="0">
                    <a:pos x="62" y="55"/>
                  </a:cxn>
                  <a:cxn ang="0">
                    <a:pos x="59" y="63"/>
                  </a:cxn>
                  <a:cxn ang="0">
                    <a:pos x="54" y="59"/>
                  </a:cxn>
                  <a:cxn ang="0">
                    <a:pos x="45" y="60"/>
                  </a:cxn>
                  <a:cxn ang="0">
                    <a:pos x="41" y="52"/>
                  </a:cxn>
                  <a:cxn ang="0">
                    <a:pos x="47" y="44"/>
                  </a:cxn>
                  <a:cxn ang="0">
                    <a:pos x="50" y="36"/>
                  </a:cxn>
                  <a:cxn ang="0">
                    <a:pos x="56" y="40"/>
                  </a:cxn>
                  <a:cxn ang="0">
                    <a:pos x="64" y="39"/>
                  </a:cxn>
                  <a:cxn ang="0">
                    <a:pos x="63" y="46"/>
                  </a:cxn>
                  <a:cxn ang="0">
                    <a:pos x="55" y="8"/>
                  </a:cxn>
                  <a:cxn ang="0">
                    <a:pos x="59" y="13"/>
                  </a:cxn>
                  <a:cxn ang="0">
                    <a:pos x="50" y="49"/>
                  </a:cxn>
                  <a:cxn ang="0">
                    <a:pos x="55" y="45"/>
                  </a:cxn>
                </a:cxnLst>
                <a:rect l="0" t="0" r="r" b="b"/>
                <a:pathLst>
                  <a:path w="68" h="63">
                    <a:moveTo>
                      <a:pt x="45" y="35"/>
                    </a:moveTo>
                    <a:cubicBezTo>
                      <a:pt x="45" y="35"/>
                      <a:pt x="45" y="36"/>
                      <a:pt x="45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7"/>
                      <a:pt x="38" y="38"/>
                      <a:pt x="38" y="39"/>
                    </a:cubicBezTo>
                    <a:cubicBezTo>
                      <a:pt x="39" y="41"/>
                      <a:pt x="40" y="42"/>
                      <a:pt x="41" y="43"/>
                    </a:cubicBezTo>
                    <a:cubicBezTo>
                      <a:pt x="41" y="43"/>
                      <a:pt x="41" y="44"/>
                      <a:pt x="41" y="44"/>
                    </a:cubicBezTo>
                    <a:cubicBezTo>
                      <a:pt x="41" y="44"/>
                      <a:pt x="41" y="44"/>
                      <a:pt x="41" y="45"/>
                    </a:cubicBezTo>
                    <a:cubicBezTo>
                      <a:pt x="40" y="46"/>
                      <a:pt x="36" y="50"/>
                      <a:pt x="35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0" y="47"/>
                      <a:pt x="29" y="47"/>
                      <a:pt x="28" y="48"/>
                    </a:cubicBezTo>
                    <a:cubicBezTo>
                      <a:pt x="28" y="49"/>
                      <a:pt x="27" y="51"/>
                      <a:pt x="27" y="53"/>
                    </a:cubicBezTo>
                    <a:cubicBezTo>
                      <a:pt x="27" y="54"/>
                      <a:pt x="26" y="54"/>
                      <a:pt x="26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8" y="54"/>
                      <a:pt x="18" y="53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6" y="47"/>
                      <a:pt x="16" y="47"/>
                      <a:pt x="15" y="47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9" y="50"/>
                      <a:pt x="9" y="50"/>
                    </a:cubicBezTo>
                    <a:cubicBezTo>
                      <a:pt x="8" y="49"/>
                      <a:pt x="4" y="45"/>
                      <a:pt x="4" y="44"/>
                    </a:cubicBezTo>
                    <a:cubicBezTo>
                      <a:pt x="4" y="44"/>
                      <a:pt x="4" y="44"/>
                      <a:pt x="4" y="43"/>
                    </a:cubicBezTo>
                    <a:cubicBezTo>
                      <a:pt x="5" y="42"/>
                      <a:pt x="6" y="41"/>
                      <a:pt x="7" y="39"/>
                    </a:cubicBezTo>
                    <a:cubicBezTo>
                      <a:pt x="7" y="38"/>
                      <a:pt x="6" y="37"/>
                      <a:pt x="6" y="36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0" y="35"/>
                      <a:pt x="0" y="35"/>
                      <a:pt x="0" y="3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5"/>
                      <a:pt x="7" y="24"/>
                      <a:pt x="7" y="23"/>
                    </a:cubicBezTo>
                    <a:cubicBezTo>
                      <a:pt x="6" y="22"/>
                      <a:pt x="5" y="20"/>
                      <a:pt x="4" y="19"/>
                    </a:cubicBezTo>
                    <a:cubicBezTo>
                      <a:pt x="4" y="19"/>
                      <a:pt x="4" y="19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9" y="12"/>
                      <a:pt x="10" y="12"/>
                    </a:cubicBezTo>
                    <a:cubicBezTo>
                      <a:pt x="10" y="12"/>
                      <a:pt x="10" y="12"/>
                      <a:pt x="11" y="13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6" y="15"/>
                      <a:pt x="17" y="15"/>
                    </a:cubicBezTo>
                    <a:cubicBezTo>
                      <a:pt x="18" y="13"/>
                      <a:pt x="18" y="11"/>
                      <a:pt x="18" y="9"/>
                    </a:cubicBezTo>
                    <a:cubicBezTo>
                      <a:pt x="18" y="9"/>
                      <a:pt x="19" y="8"/>
                      <a:pt x="19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7" y="9"/>
                      <a:pt x="27" y="9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9" y="15"/>
                      <a:pt x="30" y="15"/>
                      <a:pt x="31" y="16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3"/>
                    </a:cubicBezTo>
                    <a:cubicBezTo>
                      <a:pt x="37" y="13"/>
                      <a:pt x="41" y="17"/>
                      <a:pt x="41" y="18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20"/>
                      <a:pt x="39" y="22"/>
                      <a:pt x="38" y="23"/>
                    </a:cubicBezTo>
                    <a:cubicBezTo>
                      <a:pt x="38" y="24"/>
                      <a:pt x="39" y="25"/>
                      <a:pt x="39" y="26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8"/>
                    </a:cubicBezTo>
                    <a:lnTo>
                      <a:pt x="45" y="35"/>
                    </a:lnTo>
                    <a:close/>
                    <a:moveTo>
                      <a:pt x="23" y="22"/>
                    </a:moveTo>
                    <a:cubicBezTo>
                      <a:pt x="18" y="22"/>
                      <a:pt x="13" y="26"/>
                      <a:pt x="13" y="31"/>
                    </a:cubicBezTo>
                    <a:cubicBezTo>
                      <a:pt x="13" y="36"/>
                      <a:pt x="18" y="40"/>
                      <a:pt x="23" y="40"/>
                    </a:cubicBezTo>
                    <a:cubicBezTo>
                      <a:pt x="28" y="40"/>
                      <a:pt x="32" y="36"/>
                      <a:pt x="32" y="31"/>
                    </a:cubicBezTo>
                    <a:cubicBezTo>
                      <a:pt x="32" y="26"/>
                      <a:pt x="28" y="22"/>
                      <a:pt x="23" y="22"/>
                    </a:cubicBezTo>
                    <a:close/>
                    <a:moveTo>
                      <a:pt x="68" y="15"/>
                    </a:moveTo>
                    <a:cubicBezTo>
                      <a:pt x="68" y="16"/>
                      <a:pt x="64" y="16"/>
                      <a:pt x="63" y="16"/>
                    </a:cubicBezTo>
                    <a:cubicBezTo>
                      <a:pt x="63" y="17"/>
                      <a:pt x="62" y="18"/>
                      <a:pt x="62" y="18"/>
                    </a:cubicBezTo>
                    <a:cubicBezTo>
                      <a:pt x="62" y="19"/>
                      <a:pt x="64" y="23"/>
                      <a:pt x="64" y="23"/>
                    </a:cubicBezTo>
                    <a:cubicBezTo>
                      <a:pt x="64" y="23"/>
                      <a:pt x="64" y="23"/>
                      <a:pt x="64" y="24"/>
                    </a:cubicBezTo>
                    <a:cubicBezTo>
                      <a:pt x="63" y="24"/>
                      <a:pt x="59" y="26"/>
                      <a:pt x="59" y="26"/>
                    </a:cubicBezTo>
                    <a:cubicBezTo>
                      <a:pt x="59" y="26"/>
                      <a:pt x="56" y="22"/>
                      <a:pt x="56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3" y="22"/>
                      <a:pt x="50" y="26"/>
                      <a:pt x="50" y="26"/>
                    </a:cubicBezTo>
                    <a:cubicBezTo>
                      <a:pt x="50" y="26"/>
                      <a:pt x="46" y="24"/>
                      <a:pt x="46" y="24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5" y="23"/>
                      <a:pt x="47" y="19"/>
                      <a:pt x="47" y="18"/>
                    </a:cubicBezTo>
                    <a:cubicBezTo>
                      <a:pt x="47" y="18"/>
                      <a:pt x="46" y="17"/>
                      <a:pt x="46" y="16"/>
                    </a:cubicBezTo>
                    <a:cubicBezTo>
                      <a:pt x="45" y="16"/>
                      <a:pt x="41" y="16"/>
                      <a:pt x="41" y="15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5" y="9"/>
                      <a:pt x="46" y="9"/>
                    </a:cubicBezTo>
                    <a:cubicBezTo>
                      <a:pt x="46" y="9"/>
                      <a:pt x="47" y="8"/>
                      <a:pt x="47" y="7"/>
                    </a:cubicBezTo>
                    <a:cubicBezTo>
                      <a:pt x="47" y="7"/>
                      <a:pt x="45" y="3"/>
                      <a:pt x="45" y="2"/>
                    </a:cubicBezTo>
                    <a:cubicBezTo>
                      <a:pt x="45" y="2"/>
                      <a:pt x="45" y="2"/>
                      <a:pt x="46" y="2"/>
                    </a:cubicBezTo>
                    <a:cubicBezTo>
                      <a:pt x="46" y="2"/>
                      <a:pt x="50" y="0"/>
                      <a:pt x="50" y="0"/>
                    </a:cubicBezTo>
                    <a:cubicBezTo>
                      <a:pt x="50" y="0"/>
                      <a:pt x="53" y="3"/>
                      <a:pt x="54" y="4"/>
                    </a:cubicBezTo>
                    <a:cubicBezTo>
                      <a:pt x="54" y="4"/>
                      <a:pt x="54" y="4"/>
                      <a:pt x="55" y="4"/>
                    </a:cubicBezTo>
                    <a:cubicBezTo>
                      <a:pt x="55" y="4"/>
                      <a:pt x="55" y="4"/>
                      <a:pt x="56" y="4"/>
                    </a:cubicBezTo>
                    <a:cubicBezTo>
                      <a:pt x="57" y="2"/>
                      <a:pt x="58" y="1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3" y="2"/>
                      <a:pt x="64" y="2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4" y="3"/>
                      <a:pt x="62" y="7"/>
                      <a:pt x="62" y="7"/>
                    </a:cubicBezTo>
                    <a:cubicBezTo>
                      <a:pt x="62" y="8"/>
                      <a:pt x="63" y="9"/>
                      <a:pt x="63" y="9"/>
                    </a:cubicBezTo>
                    <a:cubicBezTo>
                      <a:pt x="64" y="9"/>
                      <a:pt x="68" y="10"/>
                      <a:pt x="68" y="10"/>
                    </a:cubicBezTo>
                    <a:lnTo>
                      <a:pt x="68" y="15"/>
                    </a:lnTo>
                    <a:close/>
                    <a:moveTo>
                      <a:pt x="68" y="52"/>
                    </a:moveTo>
                    <a:cubicBezTo>
                      <a:pt x="68" y="52"/>
                      <a:pt x="64" y="53"/>
                      <a:pt x="63" y="53"/>
                    </a:cubicBezTo>
                    <a:cubicBezTo>
                      <a:pt x="63" y="54"/>
                      <a:pt x="62" y="54"/>
                      <a:pt x="62" y="55"/>
                    </a:cubicBezTo>
                    <a:cubicBezTo>
                      <a:pt x="62" y="56"/>
                      <a:pt x="64" y="59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3" y="60"/>
                      <a:pt x="59" y="63"/>
                      <a:pt x="59" y="63"/>
                    </a:cubicBezTo>
                    <a:cubicBezTo>
                      <a:pt x="59" y="63"/>
                      <a:pt x="56" y="59"/>
                      <a:pt x="56" y="59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4" y="59"/>
                      <a:pt x="54" y="59"/>
                      <a:pt x="54" y="59"/>
                    </a:cubicBezTo>
                    <a:cubicBezTo>
                      <a:pt x="53" y="59"/>
                      <a:pt x="50" y="63"/>
                      <a:pt x="50" y="63"/>
                    </a:cubicBezTo>
                    <a:cubicBezTo>
                      <a:pt x="50" y="63"/>
                      <a:pt x="46" y="60"/>
                      <a:pt x="46" y="60"/>
                    </a:cubicBezTo>
                    <a:cubicBezTo>
                      <a:pt x="45" y="60"/>
                      <a:pt x="45" y="60"/>
                      <a:pt x="45" y="60"/>
                    </a:cubicBezTo>
                    <a:cubicBezTo>
                      <a:pt x="45" y="59"/>
                      <a:pt x="47" y="56"/>
                      <a:pt x="47" y="55"/>
                    </a:cubicBezTo>
                    <a:cubicBezTo>
                      <a:pt x="47" y="54"/>
                      <a:pt x="46" y="54"/>
                      <a:pt x="46" y="53"/>
                    </a:cubicBezTo>
                    <a:cubicBezTo>
                      <a:pt x="45" y="53"/>
                      <a:pt x="41" y="52"/>
                      <a:pt x="41" y="52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6"/>
                      <a:pt x="45" y="46"/>
                      <a:pt x="46" y="46"/>
                    </a:cubicBezTo>
                    <a:cubicBezTo>
                      <a:pt x="46" y="45"/>
                      <a:pt x="47" y="45"/>
                      <a:pt x="47" y="44"/>
                    </a:cubicBezTo>
                    <a:cubicBezTo>
                      <a:pt x="47" y="43"/>
                      <a:pt x="45" y="40"/>
                      <a:pt x="45" y="39"/>
                    </a:cubicBezTo>
                    <a:cubicBezTo>
                      <a:pt x="45" y="39"/>
                      <a:pt x="45" y="39"/>
                      <a:pt x="46" y="39"/>
                    </a:cubicBezTo>
                    <a:cubicBezTo>
                      <a:pt x="46" y="39"/>
                      <a:pt x="50" y="36"/>
                      <a:pt x="50" y="36"/>
                    </a:cubicBezTo>
                    <a:cubicBezTo>
                      <a:pt x="50" y="36"/>
                      <a:pt x="53" y="40"/>
                      <a:pt x="54" y="40"/>
                    </a:cubicBezTo>
                    <a:cubicBezTo>
                      <a:pt x="54" y="40"/>
                      <a:pt x="54" y="40"/>
                      <a:pt x="55" y="40"/>
                    </a:cubicBezTo>
                    <a:cubicBezTo>
                      <a:pt x="55" y="40"/>
                      <a:pt x="55" y="40"/>
                      <a:pt x="56" y="40"/>
                    </a:cubicBezTo>
                    <a:cubicBezTo>
                      <a:pt x="57" y="39"/>
                      <a:pt x="58" y="38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6"/>
                      <a:pt x="63" y="39"/>
                      <a:pt x="64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4" y="40"/>
                      <a:pt x="62" y="43"/>
                      <a:pt x="62" y="44"/>
                    </a:cubicBezTo>
                    <a:cubicBezTo>
                      <a:pt x="62" y="45"/>
                      <a:pt x="63" y="45"/>
                      <a:pt x="63" y="46"/>
                    </a:cubicBezTo>
                    <a:cubicBezTo>
                      <a:pt x="64" y="46"/>
                      <a:pt x="68" y="46"/>
                      <a:pt x="68" y="47"/>
                    </a:cubicBezTo>
                    <a:lnTo>
                      <a:pt x="68" y="52"/>
                    </a:lnTo>
                    <a:close/>
                    <a:moveTo>
                      <a:pt x="55" y="8"/>
                    </a:moveTo>
                    <a:cubicBezTo>
                      <a:pt x="52" y="8"/>
                      <a:pt x="50" y="10"/>
                      <a:pt x="50" y="13"/>
                    </a:cubicBezTo>
                    <a:cubicBezTo>
                      <a:pt x="50" y="15"/>
                      <a:pt x="52" y="17"/>
                      <a:pt x="55" y="17"/>
                    </a:cubicBezTo>
                    <a:cubicBezTo>
                      <a:pt x="57" y="17"/>
                      <a:pt x="59" y="15"/>
                      <a:pt x="59" y="13"/>
                    </a:cubicBezTo>
                    <a:cubicBezTo>
                      <a:pt x="59" y="10"/>
                      <a:pt x="57" y="8"/>
                      <a:pt x="55" y="8"/>
                    </a:cubicBezTo>
                    <a:close/>
                    <a:moveTo>
                      <a:pt x="55" y="45"/>
                    </a:moveTo>
                    <a:cubicBezTo>
                      <a:pt x="52" y="45"/>
                      <a:pt x="50" y="47"/>
                      <a:pt x="50" y="49"/>
                    </a:cubicBezTo>
                    <a:cubicBezTo>
                      <a:pt x="50" y="52"/>
                      <a:pt x="52" y="54"/>
                      <a:pt x="55" y="54"/>
                    </a:cubicBezTo>
                    <a:cubicBezTo>
                      <a:pt x="57" y="54"/>
                      <a:pt x="59" y="52"/>
                      <a:pt x="59" y="49"/>
                    </a:cubicBezTo>
                    <a:cubicBezTo>
                      <a:pt x="59" y="47"/>
                      <a:pt x="57" y="45"/>
                      <a:pt x="55" y="45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69" name="išļidè"/>
            <p:cNvSpPr/>
            <p:nvPr/>
          </p:nvSpPr>
          <p:spPr bwMode="auto">
            <a:xfrm>
              <a:off x="3657903" y="4124899"/>
              <a:ext cx="2536900" cy="1283780"/>
            </a:xfrm>
            <a:custGeom>
              <a:avLst/>
              <a:gdLst>
                <a:gd name="T0" fmla="*/ 902 w 1034"/>
                <a:gd name="T1" fmla="*/ 34 h 523"/>
                <a:gd name="T2" fmla="*/ 778 w 1034"/>
                <a:gd name="T3" fmla="*/ 1 h 523"/>
                <a:gd name="T4" fmla="*/ 773 w 1034"/>
                <a:gd name="T5" fmla="*/ 0 h 523"/>
                <a:gd name="T6" fmla="*/ 773 w 1034"/>
                <a:gd name="T7" fmla="*/ 68 h 523"/>
                <a:gd name="T8" fmla="*/ 778 w 1034"/>
                <a:gd name="T9" fmla="*/ 68 h 523"/>
                <a:gd name="T10" fmla="*/ 966 w 1034"/>
                <a:gd name="T11" fmla="*/ 262 h 523"/>
                <a:gd name="T12" fmla="*/ 773 w 1034"/>
                <a:gd name="T13" fmla="*/ 456 h 523"/>
                <a:gd name="T14" fmla="*/ 773 w 1034"/>
                <a:gd name="T15" fmla="*/ 456 h 523"/>
                <a:gd name="T16" fmla="*/ 773 w 1034"/>
                <a:gd name="T17" fmla="*/ 456 h 523"/>
                <a:gd name="T18" fmla="*/ 773 w 1034"/>
                <a:gd name="T19" fmla="*/ 456 h 523"/>
                <a:gd name="T20" fmla="*/ 579 w 1034"/>
                <a:gd name="T21" fmla="*/ 269 h 523"/>
                <a:gd name="T22" fmla="*/ 579 w 1034"/>
                <a:gd name="T23" fmla="*/ 269 h 523"/>
                <a:gd name="T24" fmla="*/ 579 w 1034"/>
                <a:gd name="T25" fmla="*/ 262 h 523"/>
                <a:gd name="T26" fmla="*/ 579 w 1034"/>
                <a:gd name="T27" fmla="*/ 255 h 523"/>
                <a:gd name="T28" fmla="*/ 579 w 1034"/>
                <a:gd name="T29" fmla="*/ 254 h 523"/>
                <a:gd name="T30" fmla="*/ 453 w 1034"/>
                <a:gd name="T31" fmla="*/ 133 h 523"/>
                <a:gd name="T32" fmla="*/ 0 w 1034"/>
                <a:gd name="T33" fmla="*/ 133 h 523"/>
                <a:gd name="T34" fmla="*/ 0 w 1034"/>
                <a:gd name="T35" fmla="*/ 197 h 523"/>
                <a:gd name="T36" fmla="*/ 454 w 1034"/>
                <a:gd name="T37" fmla="*/ 197 h 523"/>
                <a:gd name="T38" fmla="*/ 511 w 1034"/>
                <a:gd name="T39" fmla="*/ 255 h 523"/>
                <a:gd name="T40" fmla="*/ 511 w 1034"/>
                <a:gd name="T41" fmla="*/ 256 h 523"/>
                <a:gd name="T42" fmla="*/ 511 w 1034"/>
                <a:gd name="T43" fmla="*/ 262 h 523"/>
                <a:gd name="T44" fmla="*/ 511 w 1034"/>
                <a:gd name="T45" fmla="*/ 268 h 523"/>
                <a:gd name="T46" fmla="*/ 545 w 1034"/>
                <a:gd name="T47" fmla="*/ 391 h 523"/>
                <a:gd name="T48" fmla="*/ 773 w 1034"/>
                <a:gd name="T49" fmla="*/ 523 h 523"/>
                <a:gd name="T50" fmla="*/ 773 w 1034"/>
                <a:gd name="T51" fmla="*/ 523 h 523"/>
                <a:gd name="T52" fmla="*/ 773 w 1034"/>
                <a:gd name="T53" fmla="*/ 523 h 523"/>
                <a:gd name="T54" fmla="*/ 773 w 1034"/>
                <a:gd name="T55" fmla="*/ 523 h 523"/>
                <a:gd name="T56" fmla="*/ 1034 w 1034"/>
                <a:gd name="T57" fmla="*/ 262 h 523"/>
                <a:gd name="T58" fmla="*/ 902 w 1034"/>
                <a:gd name="T59" fmla="*/ 3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34" h="523">
                  <a:moveTo>
                    <a:pt x="902" y="34"/>
                  </a:moveTo>
                  <a:cubicBezTo>
                    <a:pt x="865" y="14"/>
                    <a:pt x="823" y="1"/>
                    <a:pt x="778" y="1"/>
                  </a:cubicBezTo>
                  <a:cubicBezTo>
                    <a:pt x="776" y="0"/>
                    <a:pt x="775" y="0"/>
                    <a:pt x="773" y="0"/>
                  </a:cubicBezTo>
                  <a:cubicBezTo>
                    <a:pt x="773" y="68"/>
                    <a:pt x="773" y="68"/>
                    <a:pt x="773" y="68"/>
                  </a:cubicBezTo>
                  <a:cubicBezTo>
                    <a:pt x="775" y="68"/>
                    <a:pt x="776" y="68"/>
                    <a:pt x="778" y="68"/>
                  </a:cubicBezTo>
                  <a:cubicBezTo>
                    <a:pt x="883" y="71"/>
                    <a:pt x="966" y="157"/>
                    <a:pt x="966" y="262"/>
                  </a:cubicBezTo>
                  <a:cubicBezTo>
                    <a:pt x="966" y="369"/>
                    <a:pt x="880" y="455"/>
                    <a:pt x="773" y="456"/>
                  </a:cubicBezTo>
                  <a:cubicBezTo>
                    <a:pt x="773" y="456"/>
                    <a:pt x="773" y="456"/>
                    <a:pt x="773" y="456"/>
                  </a:cubicBezTo>
                  <a:cubicBezTo>
                    <a:pt x="773" y="456"/>
                    <a:pt x="773" y="456"/>
                    <a:pt x="773" y="456"/>
                  </a:cubicBezTo>
                  <a:cubicBezTo>
                    <a:pt x="773" y="456"/>
                    <a:pt x="773" y="456"/>
                    <a:pt x="773" y="456"/>
                  </a:cubicBezTo>
                  <a:cubicBezTo>
                    <a:pt x="668" y="456"/>
                    <a:pt x="583" y="373"/>
                    <a:pt x="579" y="269"/>
                  </a:cubicBezTo>
                  <a:cubicBezTo>
                    <a:pt x="579" y="269"/>
                    <a:pt x="579" y="269"/>
                    <a:pt x="579" y="269"/>
                  </a:cubicBezTo>
                  <a:cubicBezTo>
                    <a:pt x="579" y="266"/>
                    <a:pt x="579" y="264"/>
                    <a:pt x="579" y="262"/>
                  </a:cubicBezTo>
                  <a:cubicBezTo>
                    <a:pt x="579" y="260"/>
                    <a:pt x="579" y="257"/>
                    <a:pt x="579" y="255"/>
                  </a:cubicBezTo>
                  <a:cubicBezTo>
                    <a:pt x="579" y="255"/>
                    <a:pt x="579" y="254"/>
                    <a:pt x="579" y="254"/>
                  </a:cubicBezTo>
                  <a:cubicBezTo>
                    <a:pt x="577" y="186"/>
                    <a:pt x="521" y="133"/>
                    <a:pt x="453" y="133"/>
                  </a:cubicBezTo>
                  <a:cubicBezTo>
                    <a:pt x="376" y="133"/>
                    <a:pt x="152" y="133"/>
                    <a:pt x="0" y="133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454" y="197"/>
                    <a:pt x="454" y="197"/>
                    <a:pt x="454" y="197"/>
                  </a:cubicBezTo>
                  <a:cubicBezTo>
                    <a:pt x="486" y="197"/>
                    <a:pt x="512" y="223"/>
                    <a:pt x="511" y="255"/>
                  </a:cubicBezTo>
                  <a:cubicBezTo>
                    <a:pt x="511" y="256"/>
                    <a:pt x="511" y="256"/>
                    <a:pt x="511" y="256"/>
                  </a:cubicBezTo>
                  <a:cubicBezTo>
                    <a:pt x="511" y="258"/>
                    <a:pt x="511" y="260"/>
                    <a:pt x="511" y="262"/>
                  </a:cubicBezTo>
                  <a:cubicBezTo>
                    <a:pt x="511" y="264"/>
                    <a:pt x="511" y="266"/>
                    <a:pt x="511" y="268"/>
                  </a:cubicBezTo>
                  <a:cubicBezTo>
                    <a:pt x="512" y="313"/>
                    <a:pt x="525" y="355"/>
                    <a:pt x="545" y="391"/>
                  </a:cubicBezTo>
                  <a:cubicBezTo>
                    <a:pt x="590" y="470"/>
                    <a:pt x="675" y="523"/>
                    <a:pt x="773" y="523"/>
                  </a:cubicBezTo>
                  <a:cubicBezTo>
                    <a:pt x="773" y="523"/>
                    <a:pt x="773" y="523"/>
                    <a:pt x="773" y="523"/>
                  </a:cubicBezTo>
                  <a:cubicBezTo>
                    <a:pt x="773" y="523"/>
                    <a:pt x="773" y="523"/>
                    <a:pt x="773" y="523"/>
                  </a:cubicBezTo>
                  <a:cubicBezTo>
                    <a:pt x="773" y="523"/>
                    <a:pt x="773" y="523"/>
                    <a:pt x="773" y="523"/>
                  </a:cubicBezTo>
                  <a:cubicBezTo>
                    <a:pt x="917" y="523"/>
                    <a:pt x="1034" y="406"/>
                    <a:pt x="1034" y="262"/>
                  </a:cubicBezTo>
                  <a:cubicBezTo>
                    <a:pt x="1034" y="164"/>
                    <a:pt x="981" y="79"/>
                    <a:pt x="902" y="3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70" name="íślïḍé"/>
            <p:cNvSpPr/>
            <p:nvPr/>
          </p:nvSpPr>
          <p:spPr>
            <a:xfrm rot="16200000" flipH="1">
              <a:off x="3226219" y="4318518"/>
              <a:ext cx="469570" cy="404802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71" name="ïṥľíḑê"/>
            <p:cNvSpPr/>
            <p:nvPr/>
          </p:nvSpPr>
          <p:spPr>
            <a:xfrm>
              <a:off x="5160076" y="4362734"/>
              <a:ext cx="775295" cy="7752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72" name="íṥľïḓé">
              <a:extLst>
                <a:ext uri="{FF2B5EF4-FFF2-40B4-BE49-F238E27FC236}">
                  <a16:creationId xmlns:a16="http://schemas.microsoft.com/office/drawing/2014/main" id="{D4B2FD70-720B-485E-AE9F-AB943BE0D40C}"/>
                </a:ext>
              </a:extLst>
            </p:cNvPr>
            <p:cNvSpPr/>
            <p:nvPr/>
          </p:nvSpPr>
          <p:spPr bwMode="auto">
            <a:xfrm>
              <a:off x="5350293" y="4539272"/>
              <a:ext cx="394860" cy="413728"/>
            </a:xfrm>
            <a:custGeom>
              <a:avLst/>
              <a:gdLst>
                <a:gd name="connsiteX0" fmla="*/ 345269 w 578992"/>
                <a:gd name="connsiteY0" fmla="*/ 346719 h 606657"/>
                <a:gd name="connsiteX1" fmla="*/ 527264 w 578992"/>
                <a:gd name="connsiteY1" fmla="*/ 395415 h 606657"/>
                <a:gd name="connsiteX2" fmla="*/ 536965 w 578992"/>
                <a:gd name="connsiteY2" fmla="*/ 431758 h 606657"/>
                <a:gd name="connsiteX3" fmla="*/ 512135 w 578992"/>
                <a:gd name="connsiteY3" fmla="*/ 456550 h 606657"/>
                <a:gd name="connsiteX4" fmla="*/ 572652 w 578992"/>
                <a:gd name="connsiteY4" fmla="*/ 516975 h 606657"/>
                <a:gd name="connsiteX5" fmla="*/ 572652 w 578992"/>
                <a:gd name="connsiteY5" fmla="*/ 547632 h 606657"/>
                <a:gd name="connsiteX6" fmla="*/ 519877 w 578992"/>
                <a:gd name="connsiteY6" fmla="*/ 600326 h 606657"/>
                <a:gd name="connsiteX7" fmla="*/ 489174 w 578992"/>
                <a:gd name="connsiteY7" fmla="*/ 600326 h 606657"/>
                <a:gd name="connsiteX8" fmla="*/ 428657 w 578992"/>
                <a:gd name="connsiteY8" fmla="*/ 539901 h 606657"/>
                <a:gd name="connsiteX9" fmla="*/ 403739 w 578992"/>
                <a:gd name="connsiteY9" fmla="*/ 564782 h 606657"/>
                <a:gd name="connsiteX10" fmla="*/ 366628 w 578992"/>
                <a:gd name="connsiteY10" fmla="*/ 552075 h 606657"/>
                <a:gd name="connsiteX11" fmla="*/ 318659 w 578992"/>
                <a:gd name="connsiteY11" fmla="*/ 373288 h 606657"/>
                <a:gd name="connsiteX12" fmla="*/ 345269 w 578992"/>
                <a:gd name="connsiteY12" fmla="*/ 346719 h 606657"/>
                <a:gd name="connsiteX13" fmla="*/ 233275 w 578992"/>
                <a:gd name="connsiteY13" fmla="*/ 312148 h 606657"/>
                <a:gd name="connsiteX14" fmla="*/ 255262 w 578992"/>
                <a:gd name="connsiteY14" fmla="*/ 334095 h 606657"/>
                <a:gd name="connsiteX15" fmla="*/ 281255 w 578992"/>
                <a:gd name="connsiteY15" fmla="*/ 357464 h 606657"/>
                <a:gd name="connsiteX16" fmla="*/ 289000 w 578992"/>
                <a:gd name="connsiteY16" fmla="*/ 365016 h 606657"/>
                <a:gd name="connsiteX17" fmla="*/ 300127 w 578992"/>
                <a:gd name="connsiteY17" fmla="*/ 416019 h 606657"/>
                <a:gd name="connsiteX18" fmla="*/ 298791 w 578992"/>
                <a:gd name="connsiteY18" fmla="*/ 422416 h 606657"/>
                <a:gd name="connsiteX19" fmla="*/ 260514 w 578992"/>
                <a:gd name="connsiteY19" fmla="*/ 407844 h 606657"/>
                <a:gd name="connsiteX20" fmla="*/ 260514 w 578992"/>
                <a:gd name="connsiteY20" fmla="*/ 398159 h 606657"/>
                <a:gd name="connsiteX21" fmla="*/ 211822 w 578992"/>
                <a:gd name="connsiteY21" fmla="*/ 335339 h 606657"/>
                <a:gd name="connsiteX22" fmla="*/ 233275 w 578992"/>
                <a:gd name="connsiteY22" fmla="*/ 312148 h 606657"/>
                <a:gd name="connsiteX23" fmla="*/ 283295 w 578992"/>
                <a:gd name="connsiteY23" fmla="*/ 133638 h 606657"/>
                <a:gd name="connsiteX24" fmla="*/ 303944 w 578992"/>
                <a:gd name="connsiteY24" fmla="*/ 155858 h 606657"/>
                <a:gd name="connsiteX25" fmla="*/ 303944 w 578992"/>
                <a:gd name="connsiteY25" fmla="*/ 165457 h 606657"/>
                <a:gd name="connsiteX26" fmla="*/ 352630 w 578992"/>
                <a:gd name="connsiteY26" fmla="*/ 228294 h 606657"/>
                <a:gd name="connsiteX27" fmla="*/ 331180 w 578992"/>
                <a:gd name="connsiteY27" fmla="*/ 251580 h 606657"/>
                <a:gd name="connsiteX28" fmla="*/ 309196 w 578992"/>
                <a:gd name="connsiteY28" fmla="*/ 229538 h 606657"/>
                <a:gd name="connsiteX29" fmla="*/ 283206 w 578992"/>
                <a:gd name="connsiteY29" fmla="*/ 206252 h 606657"/>
                <a:gd name="connsiteX30" fmla="*/ 256327 w 578992"/>
                <a:gd name="connsiteY30" fmla="*/ 240648 h 606657"/>
                <a:gd name="connsiteX31" fmla="*/ 282583 w 578992"/>
                <a:gd name="connsiteY31" fmla="*/ 260112 h 606657"/>
                <a:gd name="connsiteX32" fmla="*/ 348625 w 578992"/>
                <a:gd name="connsiteY32" fmla="*/ 307306 h 606657"/>
                <a:gd name="connsiteX33" fmla="*/ 341594 w 578992"/>
                <a:gd name="connsiteY33" fmla="*/ 317083 h 606657"/>
                <a:gd name="connsiteX34" fmla="*/ 316494 w 578992"/>
                <a:gd name="connsiteY34" fmla="*/ 322594 h 606657"/>
                <a:gd name="connsiteX35" fmla="*/ 306792 w 578992"/>
                <a:gd name="connsiteY35" fmla="*/ 319305 h 606657"/>
                <a:gd name="connsiteX36" fmla="*/ 282227 w 578992"/>
                <a:gd name="connsiteY36" fmla="*/ 303485 h 606657"/>
                <a:gd name="connsiteX37" fmla="*/ 211825 w 578992"/>
                <a:gd name="connsiteY37" fmla="*/ 234604 h 606657"/>
                <a:gd name="connsiteX38" fmla="*/ 260510 w 578992"/>
                <a:gd name="connsiteY38" fmla="*/ 166612 h 606657"/>
                <a:gd name="connsiteX39" fmla="*/ 260510 w 578992"/>
                <a:gd name="connsiteY39" fmla="*/ 155236 h 606657"/>
                <a:gd name="connsiteX40" fmla="*/ 283295 w 578992"/>
                <a:gd name="connsiteY40" fmla="*/ 133638 h 606657"/>
                <a:gd name="connsiteX41" fmla="*/ 282248 w 578992"/>
                <a:gd name="connsiteY41" fmla="*/ 0 h 606657"/>
                <a:gd name="connsiteX42" fmla="*/ 551768 w 578992"/>
                <a:gd name="connsiteY42" fmla="*/ 365640 h 606657"/>
                <a:gd name="connsiteX43" fmla="*/ 541888 w 578992"/>
                <a:gd name="connsiteY43" fmla="*/ 369995 h 606657"/>
                <a:gd name="connsiteX44" fmla="*/ 534768 w 578992"/>
                <a:gd name="connsiteY44" fmla="*/ 367507 h 606657"/>
                <a:gd name="connsiteX45" fmla="*/ 487148 w 578992"/>
                <a:gd name="connsiteY45" fmla="*/ 354797 h 606657"/>
                <a:gd name="connsiteX46" fmla="*/ 482163 w 578992"/>
                <a:gd name="connsiteY46" fmla="*/ 345554 h 606657"/>
                <a:gd name="connsiteX47" fmla="*/ 282248 w 578992"/>
                <a:gd name="connsiteY47" fmla="*/ 72257 h 606657"/>
                <a:gd name="connsiteX48" fmla="*/ 72364 w 578992"/>
                <a:gd name="connsiteY48" fmla="*/ 281829 h 606657"/>
                <a:gd name="connsiteX49" fmla="*/ 313134 w 578992"/>
                <a:gd name="connsiteY49" fmla="*/ 489180 h 606657"/>
                <a:gd name="connsiteX50" fmla="*/ 321145 w 578992"/>
                <a:gd name="connsiteY50" fmla="*/ 494423 h 606657"/>
                <a:gd name="connsiteX51" fmla="*/ 336277 w 578992"/>
                <a:gd name="connsiteY51" fmla="*/ 550771 h 606657"/>
                <a:gd name="connsiteX52" fmla="*/ 330580 w 578992"/>
                <a:gd name="connsiteY52" fmla="*/ 559748 h 606657"/>
                <a:gd name="connsiteX53" fmla="*/ 0 w 578992"/>
                <a:gd name="connsiteY53" fmla="*/ 281829 h 606657"/>
                <a:gd name="connsiteX54" fmla="*/ 282248 w 578992"/>
                <a:gd name="connsiteY54" fmla="*/ 0 h 60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78992" h="606657">
                  <a:moveTo>
                    <a:pt x="345269" y="346719"/>
                  </a:moveTo>
                  <a:lnTo>
                    <a:pt x="527264" y="395415"/>
                  </a:lnTo>
                  <a:cubicBezTo>
                    <a:pt x="543372" y="399769"/>
                    <a:pt x="548801" y="419940"/>
                    <a:pt x="536965" y="431758"/>
                  </a:cubicBezTo>
                  <a:lnTo>
                    <a:pt x="512135" y="456550"/>
                  </a:lnTo>
                  <a:lnTo>
                    <a:pt x="572652" y="516975"/>
                  </a:lnTo>
                  <a:cubicBezTo>
                    <a:pt x="581106" y="525506"/>
                    <a:pt x="581106" y="539190"/>
                    <a:pt x="572652" y="547632"/>
                  </a:cubicBezTo>
                  <a:lnTo>
                    <a:pt x="519877" y="600326"/>
                  </a:lnTo>
                  <a:cubicBezTo>
                    <a:pt x="511334" y="608768"/>
                    <a:pt x="497629" y="608768"/>
                    <a:pt x="489174" y="600326"/>
                  </a:cubicBezTo>
                  <a:lnTo>
                    <a:pt x="428657" y="539901"/>
                  </a:lnTo>
                  <a:lnTo>
                    <a:pt x="403739" y="564782"/>
                  </a:lnTo>
                  <a:cubicBezTo>
                    <a:pt x="393148" y="575357"/>
                    <a:pt x="372501" y="574024"/>
                    <a:pt x="366628" y="552075"/>
                  </a:cubicBezTo>
                  <a:cubicBezTo>
                    <a:pt x="366005" y="549854"/>
                    <a:pt x="319015" y="374799"/>
                    <a:pt x="318659" y="373288"/>
                  </a:cubicBezTo>
                  <a:cubicBezTo>
                    <a:pt x="314298" y="357205"/>
                    <a:pt x="329071" y="342454"/>
                    <a:pt x="345269" y="346719"/>
                  </a:cubicBezTo>
                  <a:close/>
                  <a:moveTo>
                    <a:pt x="233275" y="312148"/>
                  </a:moveTo>
                  <a:cubicBezTo>
                    <a:pt x="245470" y="311970"/>
                    <a:pt x="255440" y="321922"/>
                    <a:pt x="255262" y="334095"/>
                  </a:cubicBezTo>
                  <a:cubicBezTo>
                    <a:pt x="255084" y="345646"/>
                    <a:pt x="263986" y="357464"/>
                    <a:pt x="281255" y="357464"/>
                  </a:cubicBezTo>
                  <a:cubicBezTo>
                    <a:pt x="286329" y="357464"/>
                    <a:pt x="289267" y="361195"/>
                    <a:pt x="289000" y="365016"/>
                  </a:cubicBezTo>
                  <a:cubicBezTo>
                    <a:pt x="288465" y="375412"/>
                    <a:pt x="290068" y="378611"/>
                    <a:pt x="300127" y="416019"/>
                  </a:cubicBezTo>
                  <a:cubicBezTo>
                    <a:pt x="300750" y="418240"/>
                    <a:pt x="300305" y="420639"/>
                    <a:pt x="298791" y="422416"/>
                  </a:cubicBezTo>
                  <a:cubicBezTo>
                    <a:pt x="285706" y="437788"/>
                    <a:pt x="260514" y="428458"/>
                    <a:pt x="260514" y="407844"/>
                  </a:cubicBezTo>
                  <a:lnTo>
                    <a:pt x="260514" y="398159"/>
                  </a:lnTo>
                  <a:cubicBezTo>
                    <a:pt x="232919" y="390340"/>
                    <a:pt x="212534" y="365283"/>
                    <a:pt x="211822" y="335339"/>
                  </a:cubicBezTo>
                  <a:cubicBezTo>
                    <a:pt x="211555" y="323077"/>
                    <a:pt x="220902" y="312237"/>
                    <a:pt x="233275" y="312148"/>
                  </a:cubicBezTo>
                  <a:close/>
                  <a:moveTo>
                    <a:pt x="283295" y="133638"/>
                  </a:moveTo>
                  <a:cubicBezTo>
                    <a:pt x="294955" y="134171"/>
                    <a:pt x="303944" y="144215"/>
                    <a:pt x="303944" y="155858"/>
                  </a:cubicBezTo>
                  <a:lnTo>
                    <a:pt x="303944" y="165457"/>
                  </a:lnTo>
                  <a:cubicBezTo>
                    <a:pt x="331536" y="173367"/>
                    <a:pt x="351918" y="198430"/>
                    <a:pt x="352630" y="228294"/>
                  </a:cubicBezTo>
                  <a:cubicBezTo>
                    <a:pt x="352897" y="240648"/>
                    <a:pt x="343552" y="251402"/>
                    <a:pt x="331180" y="251580"/>
                  </a:cubicBezTo>
                  <a:cubicBezTo>
                    <a:pt x="318987" y="251757"/>
                    <a:pt x="309018" y="241803"/>
                    <a:pt x="309196" y="229538"/>
                  </a:cubicBezTo>
                  <a:cubicBezTo>
                    <a:pt x="309374" y="218073"/>
                    <a:pt x="300473" y="206252"/>
                    <a:pt x="283206" y="206252"/>
                  </a:cubicBezTo>
                  <a:cubicBezTo>
                    <a:pt x="265583" y="206252"/>
                    <a:pt x="251076" y="222783"/>
                    <a:pt x="256327" y="240648"/>
                  </a:cubicBezTo>
                  <a:cubicBezTo>
                    <a:pt x="259709" y="252202"/>
                    <a:pt x="270568" y="260112"/>
                    <a:pt x="282583" y="260112"/>
                  </a:cubicBezTo>
                  <a:cubicBezTo>
                    <a:pt x="312845" y="260290"/>
                    <a:pt x="339013" y="280021"/>
                    <a:pt x="348625" y="307306"/>
                  </a:cubicBezTo>
                  <a:cubicBezTo>
                    <a:pt x="350405" y="312106"/>
                    <a:pt x="346756" y="317350"/>
                    <a:pt x="341594" y="317083"/>
                  </a:cubicBezTo>
                  <a:cubicBezTo>
                    <a:pt x="332960" y="316728"/>
                    <a:pt x="324327" y="318594"/>
                    <a:pt x="316494" y="322594"/>
                  </a:cubicBezTo>
                  <a:cubicBezTo>
                    <a:pt x="312934" y="324460"/>
                    <a:pt x="308484" y="322949"/>
                    <a:pt x="306792" y="319305"/>
                  </a:cubicBezTo>
                  <a:cubicBezTo>
                    <a:pt x="302520" y="310062"/>
                    <a:pt x="293086" y="303485"/>
                    <a:pt x="282227" y="303485"/>
                  </a:cubicBezTo>
                  <a:cubicBezTo>
                    <a:pt x="244133" y="303485"/>
                    <a:pt x="212537" y="272555"/>
                    <a:pt x="211825" y="234604"/>
                  </a:cubicBezTo>
                  <a:cubicBezTo>
                    <a:pt x="211202" y="203141"/>
                    <a:pt x="231673" y="176300"/>
                    <a:pt x="260510" y="166612"/>
                  </a:cubicBezTo>
                  <a:lnTo>
                    <a:pt x="260510" y="155236"/>
                  </a:lnTo>
                  <a:cubicBezTo>
                    <a:pt x="260510" y="142970"/>
                    <a:pt x="270835" y="133016"/>
                    <a:pt x="283295" y="133638"/>
                  </a:cubicBezTo>
                  <a:close/>
                  <a:moveTo>
                    <a:pt x="282248" y="0"/>
                  </a:moveTo>
                  <a:cubicBezTo>
                    <a:pt x="471126" y="0"/>
                    <a:pt x="608556" y="183353"/>
                    <a:pt x="551768" y="365640"/>
                  </a:cubicBezTo>
                  <a:cubicBezTo>
                    <a:pt x="550522" y="369729"/>
                    <a:pt x="545894" y="371773"/>
                    <a:pt x="541888" y="369995"/>
                  </a:cubicBezTo>
                  <a:cubicBezTo>
                    <a:pt x="539574" y="369018"/>
                    <a:pt x="537260" y="368218"/>
                    <a:pt x="534768" y="367507"/>
                  </a:cubicBezTo>
                  <a:lnTo>
                    <a:pt x="487148" y="354797"/>
                  </a:lnTo>
                  <a:cubicBezTo>
                    <a:pt x="483142" y="353731"/>
                    <a:pt x="480917" y="349554"/>
                    <a:pt x="482163" y="345554"/>
                  </a:cubicBezTo>
                  <a:cubicBezTo>
                    <a:pt x="525600" y="210372"/>
                    <a:pt x="423773" y="72257"/>
                    <a:pt x="282248" y="72257"/>
                  </a:cubicBezTo>
                  <a:cubicBezTo>
                    <a:pt x="166536" y="72257"/>
                    <a:pt x="72364" y="166289"/>
                    <a:pt x="72364" y="281829"/>
                  </a:cubicBezTo>
                  <a:cubicBezTo>
                    <a:pt x="72364" y="410257"/>
                    <a:pt x="187453" y="507933"/>
                    <a:pt x="313134" y="489180"/>
                  </a:cubicBezTo>
                  <a:cubicBezTo>
                    <a:pt x="316784" y="488646"/>
                    <a:pt x="320255" y="490957"/>
                    <a:pt x="321145" y="494423"/>
                  </a:cubicBezTo>
                  <a:lnTo>
                    <a:pt x="336277" y="550771"/>
                  </a:lnTo>
                  <a:cubicBezTo>
                    <a:pt x="337345" y="554860"/>
                    <a:pt x="334764" y="559037"/>
                    <a:pt x="330580" y="559748"/>
                  </a:cubicBezTo>
                  <a:cubicBezTo>
                    <a:pt x="163332" y="589433"/>
                    <a:pt x="0" y="461006"/>
                    <a:pt x="0" y="281829"/>
                  </a:cubicBezTo>
                  <a:cubicBezTo>
                    <a:pt x="0" y="126472"/>
                    <a:pt x="126571" y="0"/>
                    <a:pt x="282248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73" name="ïŝḻiḋê"/>
            <p:cNvGrpSpPr/>
            <p:nvPr/>
          </p:nvGrpSpPr>
          <p:grpSpPr>
            <a:xfrm>
              <a:off x="6037691" y="1881518"/>
              <a:ext cx="2895706" cy="1281114"/>
              <a:chOff x="6037691" y="1881518"/>
              <a:chExt cx="2895706" cy="1281114"/>
            </a:xfrm>
          </p:grpSpPr>
          <p:sp>
            <p:nvSpPr>
              <p:cNvPr id="90" name="îš1ïḋé"/>
              <p:cNvSpPr/>
              <p:nvPr/>
            </p:nvSpPr>
            <p:spPr bwMode="auto">
              <a:xfrm>
                <a:off x="6037691" y="1881518"/>
                <a:ext cx="639891" cy="1281114"/>
              </a:xfrm>
              <a:custGeom>
                <a:avLst/>
                <a:gdLst>
                  <a:gd name="T0" fmla="*/ 0 w 261"/>
                  <a:gd name="T1" fmla="*/ 261 h 522"/>
                  <a:gd name="T2" fmla="*/ 132 w 261"/>
                  <a:gd name="T3" fmla="*/ 489 h 522"/>
                  <a:gd name="T4" fmla="*/ 133 w 261"/>
                  <a:gd name="T5" fmla="*/ 489 h 522"/>
                  <a:gd name="T6" fmla="*/ 159 w 261"/>
                  <a:gd name="T7" fmla="*/ 502 h 522"/>
                  <a:gd name="T8" fmla="*/ 256 w 261"/>
                  <a:gd name="T9" fmla="*/ 522 h 522"/>
                  <a:gd name="T10" fmla="*/ 261 w 261"/>
                  <a:gd name="T11" fmla="*/ 522 h 522"/>
                  <a:gd name="T12" fmla="*/ 261 w 261"/>
                  <a:gd name="T13" fmla="*/ 455 h 522"/>
                  <a:gd name="T14" fmla="*/ 256 w 261"/>
                  <a:gd name="T15" fmla="*/ 455 h 522"/>
                  <a:gd name="T16" fmla="*/ 256 w 261"/>
                  <a:gd name="T17" fmla="*/ 455 h 522"/>
                  <a:gd name="T18" fmla="*/ 68 w 261"/>
                  <a:gd name="T19" fmla="*/ 252 h 522"/>
                  <a:gd name="T20" fmla="*/ 254 w 261"/>
                  <a:gd name="T21" fmla="*/ 68 h 522"/>
                  <a:gd name="T22" fmla="*/ 261 w 261"/>
                  <a:gd name="T23" fmla="*/ 68 h 522"/>
                  <a:gd name="T24" fmla="*/ 261 w 261"/>
                  <a:gd name="T25" fmla="*/ 0 h 522"/>
                  <a:gd name="T26" fmla="*/ 0 w 261"/>
                  <a:gd name="T27" fmla="*/ 261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1" h="522">
                    <a:moveTo>
                      <a:pt x="0" y="261"/>
                    </a:moveTo>
                    <a:cubicBezTo>
                      <a:pt x="0" y="359"/>
                      <a:pt x="53" y="444"/>
                      <a:pt x="132" y="489"/>
                    </a:cubicBezTo>
                    <a:cubicBezTo>
                      <a:pt x="132" y="489"/>
                      <a:pt x="132" y="489"/>
                      <a:pt x="133" y="489"/>
                    </a:cubicBezTo>
                    <a:cubicBezTo>
                      <a:pt x="141" y="493"/>
                      <a:pt x="150" y="498"/>
                      <a:pt x="159" y="502"/>
                    </a:cubicBezTo>
                    <a:cubicBezTo>
                      <a:pt x="189" y="514"/>
                      <a:pt x="222" y="522"/>
                      <a:pt x="256" y="522"/>
                    </a:cubicBezTo>
                    <a:cubicBezTo>
                      <a:pt x="258" y="522"/>
                      <a:pt x="259" y="522"/>
                      <a:pt x="261" y="522"/>
                    </a:cubicBezTo>
                    <a:cubicBezTo>
                      <a:pt x="261" y="455"/>
                      <a:pt x="261" y="455"/>
                      <a:pt x="261" y="455"/>
                    </a:cubicBezTo>
                    <a:cubicBezTo>
                      <a:pt x="259" y="455"/>
                      <a:pt x="258" y="455"/>
                      <a:pt x="256" y="455"/>
                    </a:cubicBezTo>
                    <a:cubicBezTo>
                      <a:pt x="256" y="455"/>
                      <a:pt x="256" y="455"/>
                      <a:pt x="256" y="455"/>
                    </a:cubicBezTo>
                    <a:cubicBezTo>
                      <a:pt x="149" y="452"/>
                      <a:pt x="63" y="361"/>
                      <a:pt x="68" y="252"/>
                    </a:cubicBezTo>
                    <a:cubicBezTo>
                      <a:pt x="73" y="152"/>
                      <a:pt x="154" y="71"/>
                      <a:pt x="254" y="68"/>
                    </a:cubicBezTo>
                    <a:cubicBezTo>
                      <a:pt x="256" y="68"/>
                      <a:pt x="259" y="68"/>
                      <a:pt x="261" y="68"/>
                    </a:cubicBezTo>
                    <a:cubicBezTo>
                      <a:pt x="261" y="0"/>
                      <a:pt x="261" y="0"/>
                      <a:pt x="261" y="0"/>
                    </a:cubicBezTo>
                    <a:cubicBezTo>
                      <a:pt x="117" y="0"/>
                      <a:pt x="0" y="117"/>
                      <a:pt x="0" y="261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91" name="i$ľíḍê"/>
              <p:cNvSpPr/>
              <p:nvPr/>
            </p:nvSpPr>
            <p:spPr bwMode="auto">
              <a:xfrm>
                <a:off x="6670723" y="1881518"/>
                <a:ext cx="1893011" cy="954504"/>
              </a:xfrm>
              <a:custGeom>
                <a:avLst/>
                <a:gdLst>
                  <a:gd name="T0" fmla="*/ 324 w 772"/>
                  <a:gd name="T1" fmla="*/ 326 h 389"/>
                  <a:gd name="T2" fmla="*/ 261 w 772"/>
                  <a:gd name="T3" fmla="*/ 262 h 389"/>
                  <a:gd name="T4" fmla="*/ 261 w 772"/>
                  <a:gd name="T5" fmla="*/ 261 h 389"/>
                  <a:gd name="T6" fmla="*/ 227 w 772"/>
                  <a:gd name="T7" fmla="*/ 132 h 389"/>
                  <a:gd name="T8" fmla="*/ 0 w 772"/>
                  <a:gd name="T9" fmla="*/ 0 h 389"/>
                  <a:gd name="T10" fmla="*/ 0 w 772"/>
                  <a:gd name="T11" fmla="*/ 68 h 389"/>
                  <a:gd name="T12" fmla="*/ 193 w 772"/>
                  <a:gd name="T13" fmla="*/ 261 h 389"/>
                  <a:gd name="T14" fmla="*/ 193 w 772"/>
                  <a:gd name="T15" fmla="*/ 261 h 389"/>
                  <a:gd name="T16" fmla="*/ 194 w 772"/>
                  <a:gd name="T17" fmla="*/ 288 h 389"/>
                  <a:gd name="T18" fmla="*/ 307 w 772"/>
                  <a:gd name="T19" fmla="*/ 389 h 389"/>
                  <a:gd name="T20" fmla="*/ 772 w 772"/>
                  <a:gd name="T21" fmla="*/ 389 h 389"/>
                  <a:gd name="T22" fmla="*/ 772 w 772"/>
                  <a:gd name="T23" fmla="*/ 326 h 389"/>
                  <a:gd name="T24" fmla="*/ 324 w 772"/>
                  <a:gd name="T25" fmla="*/ 326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2" h="389">
                    <a:moveTo>
                      <a:pt x="324" y="326"/>
                    </a:moveTo>
                    <a:cubicBezTo>
                      <a:pt x="289" y="326"/>
                      <a:pt x="261" y="297"/>
                      <a:pt x="261" y="262"/>
                    </a:cubicBezTo>
                    <a:cubicBezTo>
                      <a:pt x="261" y="261"/>
                      <a:pt x="261" y="261"/>
                      <a:pt x="261" y="261"/>
                    </a:cubicBezTo>
                    <a:cubicBezTo>
                      <a:pt x="261" y="214"/>
                      <a:pt x="249" y="170"/>
                      <a:pt x="227" y="132"/>
                    </a:cubicBezTo>
                    <a:cubicBezTo>
                      <a:pt x="182" y="53"/>
                      <a:pt x="97" y="0"/>
                      <a:pt x="0" y="0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06" y="68"/>
                      <a:pt x="193" y="154"/>
                      <a:pt x="193" y="261"/>
                    </a:cubicBezTo>
                    <a:cubicBezTo>
                      <a:pt x="193" y="261"/>
                      <a:pt x="193" y="261"/>
                      <a:pt x="193" y="261"/>
                    </a:cubicBezTo>
                    <a:cubicBezTo>
                      <a:pt x="193" y="270"/>
                      <a:pt x="194" y="279"/>
                      <a:pt x="194" y="288"/>
                    </a:cubicBezTo>
                    <a:cubicBezTo>
                      <a:pt x="200" y="346"/>
                      <a:pt x="249" y="389"/>
                      <a:pt x="307" y="389"/>
                    </a:cubicBezTo>
                    <a:cubicBezTo>
                      <a:pt x="772" y="389"/>
                      <a:pt x="772" y="389"/>
                      <a:pt x="772" y="389"/>
                    </a:cubicBezTo>
                    <a:cubicBezTo>
                      <a:pt x="772" y="326"/>
                      <a:pt x="772" y="326"/>
                      <a:pt x="772" y="326"/>
                    </a:cubicBezTo>
                    <a:lnTo>
                      <a:pt x="324" y="32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92" name="íSḷíḍe"/>
              <p:cNvSpPr/>
              <p:nvPr/>
            </p:nvSpPr>
            <p:spPr>
              <a:xfrm rot="5400000">
                <a:off x="8496211" y="2541207"/>
                <a:ext cx="469570" cy="404802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endParaRPr 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" name="ïş1ïḑê"/>
              <p:cNvSpPr/>
              <p:nvPr/>
            </p:nvSpPr>
            <p:spPr>
              <a:xfrm>
                <a:off x="6278886" y="2141380"/>
                <a:ext cx="775295" cy="7752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94" name="íṥľídê">
                <a:extLst>
                  <a:ext uri="{FF2B5EF4-FFF2-40B4-BE49-F238E27FC236}">
                    <a16:creationId xmlns:a16="http://schemas.microsoft.com/office/drawing/2014/main" id="{D9E3857D-B3D6-46A5-8139-4736E6DCB633}"/>
                  </a:ext>
                </a:extLst>
              </p:cNvPr>
              <p:cNvSpPr/>
              <p:nvPr/>
            </p:nvSpPr>
            <p:spPr bwMode="auto">
              <a:xfrm>
                <a:off x="6445485" y="2324434"/>
                <a:ext cx="399220" cy="366820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  <a:gd name="connsiteX59" fmla="*/ 373273 h 605239"/>
                  <a:gd name="connsiteY59" fmla="*/ 373273 h 605239"/>
                  <a:gd name="connsiteX60" fmla="*/ 373273 h 605239"/>
                  <a:gd name="connsiteY60" fmla="*/ 373273 h 605239"/>
                  <a:gd name="connsiteX61" fmla="*/ 373273 h 605239"/>
                  <a:gd name="connsiteY61" fmla="*/ 373273 h 605239"/>
                  <a:gd name="connsiteX62" fmla="*/ 373273 h 605239"/>
                  <a:gd name="connsiteY62" fmla="*/ 373273 h 605239"/>
                  <a:gd name="connsiteX63" fmla="*/ 373273 h 605239"/>
                  <a:gd name="connsiteY63" fmla="*/ 373273 h 605239"/>
                  <a:gd name="connsiteX64" fmla="*/ 373273 h 605239"/>
                  <a:gd name="connsiteY64" fmla="*/ 373273 h 605239"/>
                  <a:gd name="connsiteX65" fmla="*/ 373273 h 605239"/>
                  <a:gd name="connsiteY65" fmla="*/ 373273 h 605239"/>
                  <a:gd name="connsiteX66" fmla="*/ 373273 h 605239"/>
                  <a:gd name="connsiteY66" fmla="*/ 373273 h 605239"/>
                  <a:gd name="connsiteX67" fmla="*/ 373273 h 605239"/>
                  <a:gd name="connsiteY67" fmla="*/ 373273 h 605239"/>
                  <a:gd name="connsiteX68" fmla="*/ 373273 h 605239"/>
                  <a:gd name="connsiteY68" fmla="*/ 373273 h 605239"/>
                  <a:gd name="connsiteX69" fmla="*/ 373273 h 605239"/>
                  <a:gd name="connsiteY69" fmla="*/ 373273 h 605239"/>
                  <a:gd name="connsiteX70" fmla="*/ 373273 h 605239"/>
                  <a:gd name="connsiteY70" fmla="*/ 373273 h 605239"/>
                  <a:gd name="connsiteX71" fmla="*/ 373273 h 605239"/>
                  <a:gd name="connsiteY71" fmla="*/ 373273 h 605239"/>
                  <a:gd name="connsiteX72" fmla="*/ 373273 h 605239"/>
                  <a:gd name="connsiteY72" fmla="*/ 373273 h 605239"/>
                  <a:gd name="connsiteX73" fmla="*/ 373273 h 605239"/>
                  <a:gd name="connsiteY73" fmla="*/ 373273 h 605239"/>
                  <a:gd name="connsiteX74" fmla="*/ 373273 h 605239"/>
                  <a:gd name="connsiteY74" fmla="*/ 373273 h 605239"/>
                  <a:gd name="connsiteX75" fmla="*/ 373273 h 605239"/>
                  <a:gd name="connsiteY75" fmla="*/ 373273 h 605239"/>
                  <a:gd name="connsiteX76" fmla="*/ 373273 h 605239"/>
                  <a:gd name="connsiteY76" fmla="*/ 373273 h 605239"/>
                  <a:gd name="connsiteX77" fmla="*/ 373273 h 605239"/>
                  <a:gd name="connsiteY77" fmla="*/ 373273 h 605239"/>
                  <a:gd name="connsiteX78" fmla="*/ 373273 h 605239"/>
                  <a:gd name="connsiteY78" fmla="*/ 373273 h 605239"/>
                  <a:gd name="connsiteX79" fmla="*/ 373273 h 605239"/>
                  <a:gd name="connsiteY79" fmla="*/ 373273 h 605239"/>
                  <a:gd name="connsiteX80" fmla="*/ 373273 h 605239"/>
                  <a:gd name="connsiteY80" fmla="*/ 373273 h 605239"/>
                  <a:gd name="connsiteX81" fmla="*/ 373273 h 605239"/>
                  <a:gd name="connsiteY81" fmla="*/ 373273 h 605239"/>
                  <a:gd name="connsiteX82" fmla="*/ 373273 h 605239"/>
                  <a:gd name="connsiteY82" fmla="*/ 373273 h 605239"/>
                  <a:gd name="connsiteX83" fmla="*/ 373273 h 605239"/>
                  <a:gd name="connsiteY83" fmla="*/ 373273 h 605239"/>
                  <a:gd name="connsiteX84" fmla="*/ 373273 h 605239"/>
                  <a:gd name="connsiteY84" fmla="*/ 373273 h 605239"/>
                  <a:gd name="connsiteX85" fmla="*/ 373273 h 605239"/>
                  <a:gd name="connsiteY85" fmla="*/ 373273 h 605239"/>
                  <a:gd name="connsiteX86" fmla="*/ 373273 h 605239"/>
                  <a:gd name="connsiteY86" fmla="*/ 373273 h 605239"/>
                  <a:gd name="connsiteX87" fmla="*/ 373273 h 605239"/>
                  <a:gd name="connsiteY87" fmla="*/ 373273 h 605239"/>
                  <a:gd name="connsiteX88" fmla="*/ 373273 h 605239"/>
                  <a:gd name="connsiteY88" fmla="*/ 373273 h 605239"/>
                  <a:gd name="connsiteX89" fmla="*/ 373273 h 605239"/>
                  <a:gd name="connsiteY89" fmla="*/ 373273 h 605239"/>
                  <a:gd name="connsiteX90" fmla="*/ 373273 h 605239"/>
                  <a:gd name="connsiteY90" fmla="*/ 373273 h 605239"/>
                  <a:gd name="connsiteX91" fmla="*/ 373273 h 605239"/>
                  <a:gd name="connsiteY91" fmla="*/ 373273 h 605239"/>
                  <a:gd name="connsiteX92" fmla="*/ 373273 h 605239"/>
                  <a:gd name="connsiteY92" fmla="*/ 373273 h 605239"/>
                  <a:gd name="connsiteX93" fmla="*/ 373273 h 605239"/>
                  <a:gd name="connsiteY93" fmla="*/ 373273 h 605239"/>
                  <a:gd name="connsiteX94" fmla="*/ 373273 h 605239"/>
                  <a:gd name="connsiteY94" fmla="*/ 373273 h 605239"/>
                  <a:gd name="connsiteX95" fmla="*/ 373273 h 605239"/>
                  <a:gd name="connsiteY95" fmla="*/ 373273 h 605239"/>
                  <a:gd name="connsiteX96" fmla="*/ 373273 h 605239"/>
                  <a:gd name="connsiteY96" fmla="*/ 373273 h 605239"/>
                  <a:gd name="connsiteX97" fmla="*/ 373273 h 605239"/>
                  <a:gd name="connsiteY97" fmla="*/ 373273 h 605239"/>
                  <a:gd name="connsiteX98" fmla="*/ 373273 h 605239"/>
                  <a:gd name="connsiteY98" fmla="*/ 373273 h 605239"/>
                  <a:gd name="connsiteX99" fmla="*/ 373273 h 605239"/>
                  <a:gd name="connsiteY99" fmla="*/ 373273 h 605239"/>
                  <a:gd name="connsiteX100" fmla="*/ 373273 h 605239"/>
                  <a:gd name="connsiteY100" fmla="*/ 373273 h 605239"/>
                  <a:gd name="connsiteX101" fmla="*/ 373273 h 605239"/>
                  <a:gd name="connsiteY101" fmla="*/ 373273 h 605239"/>
                  <a:gd name="connsiteX102" fmla="*/ 373273 h 605239"/>
                  <a:gd name="connsiteY102" fmla="*/ 373273 h 605239"/>
                  <a:gd name="connsiteX103" fmla="*/ 373273 h 605239"/>
                  <a:gd name="connsiteY103" fmla="*/ 373273 h 605239"/>
                  <a:gd name="connsiteX104" fmla="*/ 373273 h 605239"/>
                  <a:gd name="connsiteY104" fmla="*/ 373273 h 605239"/>
                  <a:gd name="connsiteX105" fmla="*/ 373273 h 605239"/>
                  <a:gd name="connsiteY105" fmla="*/ 373273 h 605239"/>
                  <a:gd name="connsiteX106" fmla="*/ 373273 h 605239"/>
                  <a:gd name="connsiteY106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608909" h="559493">
                    <a:moveTo>
                      <a:pt x="470180" y="272856"/>
                    </a:moveTo>
                    <a:lnTo>
                      <a:pt x="476019" y="272856"/>
                    </a:lnTo>
                    <a:lnTo>
                      <a:pt x="481953" y="272856"/>
                    </a:lnTo>
                    <a:cubicBezTo>
                      <a:pt x="509171" y="272856"/>
                      <a:pt x="531210" y="294963"/>
                      <a:pt x="531210" y="322056"/>
                    </a:cubicBezTo>
                    <a:lnTo>
                      <a:pt x="531210" y="376617"/>
                    </a:lnTo>
                    <a:cubicBezTo>
                      <a:pt x="531210" y="385084"/>
                      <a:pt x="526783" y="392609"/>
                      <a:pt x="520096" y="397031"/>
                    </a:cubicBezTo>
                    <a:lnTo>
                      <a:pt x="520096" y="449711"/>
                    </a:lnTo>
                    <a:cubicBezTo>
                      <a:pt x="520096" y="450558"/>
                      <a:pt x="520661" y="451498"/>
                      <a:pt x="521509" y="451875"/>
                    </a:cubicBezTo>
                    <a:cubicBezTo>
                      <a:pt x="528949" y="455450"/>
                      <a:pt x="565492" y="473888"/>
                      <a:pt x="599209" y="501639"/>
                    </a:cubicBezTo>
                    <a:cubicBezTo>
                      <a:pt x="605425" y="506625"/>
                      <a:pt x="608909" y="514150"/>
                      <a:pt x="608909" y="522052"/>
                    </a:cubicBezTo>
                    <a:lnTo>
                      <a:pt x="608909" y="559493"/>
                    </a:lnTo>
                    <a:lnTo>
                      <a:pt x="483083" y="559493"/>
                    </a:lnTo>
                    <a:lnTo>
                      <a:pt x="483083" y="515561"/>
                    </a:lnTo>
                    <a:cubicBezTo>
                      <a:pt x="483083" y="499475"/>
                      <a:pt x="476019" y="484424"/>
                      <a:pt x="463587" y="474264"/>
                    </a:cubicBezTo>
                    <a:cubicBezTo>
                      <a:pt x="453039" y="465609"/>
                      <a:pt x="442302" y="457707"/>
                      <a:pt x="431848" y="450558"/>
                    </a:cubicBezTo>
                    <a:cubicBezTo>
                      <a:pt x="431848" y="450370"/>
                      <a:pt x="431942" y="450087"/>
                      <a:pt x="431942" y="449711"/>
                    </a:cubicBezTo>
                    <a:lnTo>
                      <a:pt x="431942" y="397031"/>
                    </a:lnTo>
                    <a:cubicBezTo>
                      <a:pt x="425350" y="392609"/>
                      <a:pt x="420923" y="385084"/>
                      <a:pt x="420923" y="376617"/>
                    </a:cubicBezTo>
                    <a:lnTo>
                      <a:pt x="420923" y="322056"/>
                    </a:lnTo>
                    <a:cubicBezTo>
                      <a:pt x="420923" y="294775"/>
                      <a:pt x="443056" y="272856"/>
                      <a:pt x="470180" y="272856"/>
                    </a:cubicBezTo>
                    <a:close/>
                    <a:moveTo>
                      <a:pt x="127004" y="272856"/>
                    </a:moveTo>
                    <a:lnTo>
                      <a:pt x="132940" y="272856"/>
                    </a:lnTo>
                    <a:lnTo>
                      <a:pt x="138781" y="272856"/>
                    </a:lnTo>
                    <a:cubicBezTo>
                      <a:pt x="166104" y="272856"/>
                      <a:pt x="188057" y="294963"/>
                      <a:pt x="188057" y="322056"/>
                    </a:cubicBezTo>
                    <a:lnTo>
                      <a:pt x="188057" y="376617"/>
                    </a:lnTo>
                    <a:cubicBezTo>
                      <a:pt x="188057" y="385084"/>
                      <a:pt x="183629" y="392609"/>
                      <a:pt x="177033" y="397031"/>
                    </a:cubicBezTo>
                    <a:lnTo>
                      <a:pt x="177033" y="449711"/>
                    </a:lnTo>
                    <a:cubicBezTo>
                      <a:pt x="177033" y="449993"/>
                      <a:pt x="177128" y="450370"/>
                      <a:pt x="177128" y="450558"/>
                    </a:cubicBezTo>
                    <a:cubicBezTo>
                      <a:pt x="166670" y="457613"/>
                      <a:pt x="155929" y="465609"/>
                      <a:pt x="145376" y="474264"/>
                    </a:cubicBezTo>
                    <a:cubicBezTo>
                      <a:pt x="133034" y="484424"/>
                      <a:pt x="125874" y="499475"/>
                      <a:pt x="125874" y="515561"/>
                    </a:cubicBezTo>
                    <a:lnTo>
                      <a:pt x="125874" y="559493"/>
                    </a:lnTo>
                    <a:lnTo>
                      <a:pt x="0" y="559493"/>
                    </a:lnTo>
                    <a:lnTo>
                      <a:pt x="0" y="522052"/>
                    </a:lnTo>
                    <a:cubicBezTo>
                      <a:pt x="0" y="514150"/>
                      <a:pt x="3486" y="506625"/>
                      <a:pt x="9704" y="501639"/>
                    </a:cubicBezTo>
                    <a:cubicBezTo>
                      <a:pt x="43434" y="473888"/>
                      <a:pt x="79990" y="455450"/>
                      <a:pt x="87433" y="451875"/>
                    </a:cubicBezTo>
                    <a:cubicBezTo>
                      <a:pt x="88281" y="451498"/>
                      <a:pt x="88846" y="450558"/>
                      <a:pt x="88846" y="449711"/>
                    </a:cubicBezTo>
                    <a:lnTo>
                      <a:pt x="88846" y="397031"/>
                    </a:lnTo>
                    <a:cubicBezTo>
                      <a:pt x="82157" y="392609"/>
                      <a:pt x="77729" y="385084"/>
                      <a:pt x="77729" y="376617"/>
                    </a:cubicBezTo>
                    <a:lnTo>
                      <a:pt x="77729" y="322056"/>
                    </a:lnTo>
                    <a:cubicBezTo>
                      <a:pt x="77729" y="294775"/>
                      <a:pt x="99870" y="272856"/>
                      <a:pt x="127004" y="272856"/>
                    </a:cubicBezTo>
                    <a:close/>
                    <a:moveTo>
                      <a:pt x="297600" y="222543"/>
                    </a:moveTo>
                    <a:lnTo>
                      <a:pt x="304477" y="222543"/>
                    </a:lnTo>
                    <a:lnTo>
                      <a:pt x="311260" y="222543"/>
                    </a:lnTo>
                    <a:cubicBezTo>
                      <a:pt x="343291" y="222543"/>
                      <a:pt x="369198" y="248506"/>
                      <a:pt x="369198" y="280395"/>
                    </a:cubicBezTo>
                    <a:lnTo>
                      <a:pt x="369198" y="344455"/>
                    </a:lnTo>
                    <a:cubicBezTo>
                      <a:pt x="369198" y="354520"/>
                      <a:pt x="364017" y="363456"/>
                      <a:pt x="356198" y="368536"/>
                    </a:cubicBezTo>
                    <a:lnTo>
                      <a:pt x="356198" y="430432"/>
                    </a:lnTo>
                    <a:cubicBezTo>
                      <a:pt x="356198" y="431561"/>
                      <a:pt x="356857" y="432502"/>
                      <a:pt x="357893" y="433066"/>
                    </a:cubicBezTo>
                    <a:cubicBezTo>
                      <a:pt x="366655" y="437299"/>
                      <a:pt x="409520" y="459029"/>
                      <a:pt x="449275" y="491576"/>
                    </a:cubicBezTo>
                    <a:cubicBezTo>
                      <a:pt x="456435" y="497502"/>
                      <a:pt x="460580" y="506251"/>
                      <a:pt x="460580" y="515563"/>
                    </a:cubicBezTo>
                    <a:lnTo>
                      <a:pt x="460580" y="559493"/>
                    </a:lnTo>
                    <a:lnTo>
                      <a:pt x="304477" y="559493"/>
                    </a:lnTo>
                    <a:lnTo>
                      <a:pt x="148187" y="559493"/>
                    </a:lnTo>
                    <a:lnTo>
                      <a:pt x="148187" y="515563"/>
                    </a:lnTo>
                    <a:cubicBezTo>
                      <a:pt x="148187" y="506251"/>
                      <a:pt x="152332" y="497502"/>
                      <a:pt x="159492" y="491576"/>
                    </a:cubicBezTo>
                    <a:cubicBezTo>
                      <a:pt x="199342" y="459029"/>
                      <a:pt x="242206" y="437299"/>
                      <a:pt x="250967" y="433066"/>
                    </a:cubicBezTo>
                    <a:cubicBezTo>
                      <a:pt x="252004" y="432502"/>
                      <a:pt x="252569" y="431561"/>
                      <a:pt x="252569" y="430432"/>
                    </a:cubicBezTo>
                    <a:lnTo>
                      <a:pt x="252569" y="368536"/>
                    </a:lnTo>
                    <a:cubicBezTo>
                      <a:pt x="244844" y="363456"/>
                      <a:pt x="239663" y="354520"/>
                      <a:pt x="239663" y="344455"/>
                    </a:cubicBezTo>
                    <a:lnTo>
                      <a:pt x="239663" y="280395"/>
                    </a:lnTo>
                    <a:cubicBezTo>
                      <a:pt x="239663" y="248412"/>
                      <a:pt x="265664" y="222543"/>
                      <a:pt x="297600" y="222543"/>
                    </a:cubicBezTo>
                    <a:close/>
                    <a:moveTo>
                      <a:pt x="492495" y="40775"/>
                    </a:moveTo>
                    <a:cubicBezTo>
                      <a:pt x="488350" y="40775"/>
                      <a:pt x="487596" y="41528"/>
                      <a:pt x="487502" y="45854"/>
                    </a:cubicBezTo>
                    <a:lnTo>
                      <a:pt x="487502" y="51498"/>
                    </a:lnTo>
                    <a:cubicBezTo>
                      <a:pt x="487502" y="57142"/>
                      <a:pt x="487502" y="56953"/>
                      <a:pt x="482038" y="59023"/>
                    </a:cubicBezTo>
                    <a:cubicBezTo>
                      <a:pt x="469036" y="63726"/>
                      <a:pt x="460934" y="72661"/>
                      <a:pt x="460086" y="86864"/>
                    </a:cubicBezTo>
                    <a:cubicBezTo>
                      <a:pt x="459332" y="99374"/>
                      <a:pt x="465833" y="107934"/>
                      <a:pt x="476196" y="114048"/>
                    </a:cubicBezTo>
                    <a:cubicBezTo>
                      <a:pt x="482414" y="117810"/>
                      <a:pt x="489480" y="120068"/>
                      <a:pt x="496264" y="123078"/>
                    </a:cubicBezTo>
                    <a:cubicBezTo>
                      <a:pt x="498902" y="124206"/>
                      <a:pt x="501445" y="125617"/>
                      <a:pt x="503706" y="127310"/>
                    </a:cubicBezTo>
                    <a:cubicBezTo>
                      <a:pt x="510207" y="132578"/>
                      <a:pt x="508982" y="141513"/>
                      <a:pt x="501257" y="144900"/>
                    </a:cubicBezTo>
                    <a:cubicBezTo>
                      <a:pt x="497112" y="146781"/>
                      <a:pt x="492778" y="147157"/>
                      <a:pt x="488350" y="146687"/>
                    </a:cubicBezTo>
                    <a:cubicBezTo>
                      <a:pt x="481472" y="145746"/>
                      <a:pt x="474783" y="144053"/>
                      <a:pt x="468659" y="140761"/>
                    </a:cubicBezTo>
                    <a:cubicBezTo>
                      <a:pt x="464985" y="138880"/>
                      <a:pt x="463949" y="139350"/>
                      <a:pt x="462724" y="143301"/>
                    </a:cubicBezTo>
                    <a:cubicBezTo>
                      <a:pt x="461593" y="146687"/>
                      <a:pt x="460557" y="150167"/>
                      <a:pt x="459709" y="153553"/>
                    </a:cubicBezTo>
                    <a:cubicBezTo>
                      <a:pt x="458484" y="158162"/>
                      <a:pt x="458861" y="159291"/>
                      <a:pt x="463572" y="161548"/>
                    </a:cubicBezTo>
                    <a:cubicBezTo>
                      <a:pt x="469130" y="164370"/>
                      <a:pt x="475160" y="165687"/>
                      <a:pt x="481284" y="166722"/>
                    </a:cubicBezTo>
                    <a:cubicBezTo>
                      <a:pt x="486089" y="167474"/>
                      <a:pt x="486371" y="167568"/>
                      <a:pt x="486371" y="172647"/>
                    </a:cubicBezTo>
                    <a:lnTo>
                      <a:pt x="486371" y="179420"/>
                    </a:lnTo>
                    <a:cubicBezTo>
                      <a:pt x="486371" y="182147"/>
                      <a:pt x="487690" y="183934"/>
                      <a:pt x="490611" y="183934"/>
                    </a:cubicBezTo>
                    <a:cubicBezTo>
                      <a:pt x="493908" y="184029"/>
                      <a:pt x="497300" y="184029"/>
                      <a:pt x="500503" y="183934"/>
                    </a:cubicBezTo>
                    <a:cubicBezTo>
                      <a:pt x="503330" y="183934"/>
                      <a:pt x="504649" y="182430"/>
                      <a:pt x="504649" y="179608"/>
                    </a:cubicBezTo>
                    <a:cubicBezTo>
                      <a:pt x="504649" y="176504"/>
                      <a:pt x="504837" y="173494"/>
                      <a:pt x="504649" y="170390"/>
                    </a:cubicBezTo>
                    <a:cubicBezTo>
                      <a:pt x="504554" y="167192"/>
                      <a:pt x="505968" y="165687"/>
                      <a:pt x="508982" y="164840"/>
                    </a:cubicBezTo>
                    <a:cubicBezTo>
                      <a:pt x="515860" y="162959"/>
                      <a:pt x="521889" y="159197"/>
                      <a:pt x="526412" y="153647"/>
                    </a:cubicBezTo>
                    <a:cubicBezTo>
                      <a:pt x="538942" y="138221"/>
                      <a:pt x="534231" y="115835"/>
                      <a:pt x="516237" y="105865"/>
                    </a:cubicBezTo>
                    <a:cubicBezTo>
                      <a:pt x="510584" y="102761"/>
                      <a:pt x="504554" y="100503"/>
                      <a:pt x="498619" y="97964"/>
                    </a:cubicBezTo>
                    <a:cubicBezTo>
                      <a:pt x="495227" y="96647"/>
                      <a:pt x="492024" y="94860"/>
                      <a:pt x="489104" y="92602"/>
                    </a:cubicBezTo>
                    <a:cubicBezTo>
                      <a:pt x="483451" y="88087"/>
                      <a:pt x="484581" y="80657"/>
                      <a:pt x="491270" y="77835"/>
                    </a:cubicBezTo>
                    <a:cubicBezTo>
                      <a:pt x="493155" y="76894"/>
                      <a:pt x="495133" y="76706"/>
                      <a:pt x="497112" y="76518"/>
                    </a:cubicBezTo>
                    <a:cubicBezTo>
                      <a:pt x="504931" y="76142"/>
                      <a:pt x="512186" y="77553"/>
                      <a:pt x="519252" y="80939"/>
                    </a:cubicBezTo>
                    <a:cubicBezTo>
                      <a:pt x="522643" y="82538"/>
                      <a:pt x="523868" y="82067"/>
                      <a:pt x="524998" y="78399"/>
                    </a:cubicBezTo>
                    <a:cubicBezTo>
                      <a:pt x="526317" y="74543"/>
                      <a:pt x="527260" y="70686"/>
                      <a:pt x="528390" y="66736"/>
                    </a:cubicBezTo>
                    <a:cubicBezTo>
                      <a:pt x="529144" y="64102"/>
                      <a:pt x="528296" y="62503"/>
                      <a:pt x="525752" y="61374"/>
                    </a:cubicBezTo>
                    <a:cubicBezTo>
                      <a:pt x="521230" y="59399"/>
                      <a:pt x="516708" y="57988"/>
                      <a:pt x="511809" y="57236"/>
                    </a:cubicBezTo>
                    <a:cubicBezTo>
                      <a:pt x="505402" y="56201"/>
                      <a:pt x="505402" y="56201"/>
                      <a:pt x="505402" y="49805"/>
                    </a:cubicBezTo>
                    <a:cubicBezTo>
                      <a:pt x="505402" y="40775"/>
                      <a:pt x="505402" y="40775"/>
                      <a:pt x="496358" y="40775"/>
                    </a:cubicBezTo>
                    <a:close/>
                    <a:moveTo>
                      <a:pt x="496111" y="0"/>
                    </a:moveTo>
                    <a:cubicBezTo>
                      <a:pt x="524951" y="0"/>
                      <a:pt x="553781" y="10958"/>
                      <a:pt x="575779" y="32874"/>
                    </a:cubicBezTo>
                    <a:cubicBezTo>
                      <a:pt x="619776" y="76894"/>
                      <a:pt x="619776" y="148192"/>
                      <a:pt x="575779" y="192024"/>
                    </a:cubicBezTo>
                    <a:cubicBezTo>
                      <a:pt x="538754" y="229083"/>
                      <a:pt x="482226" y="234821"/>
                      <a:pt x="438982" y="209519"/>
                    </a:cubicBezTo>
                    <a:lnTo>
                      <a:pt x="438700" y="209237"/>
                    </a:lnTo>
                    <a:cubicBezTo>
                      <a:pt x="421742" y="222029"/>
                      <a:pt x="403559" y="224286"/>
                      <a:pt x="390840" y="222311"/>
                    </a:cubicBezTo>
                    <a:cubicBezTo>
                      <a:pt x="386600" y="221653"/>
                      <a:pt x="385752" y="215915"/>
                      <a:pt x="389615" y="214034"/>
                    </a:cubicBezTo>
                    <a:cubicBezTo>
                      <a:pt x="401297" y="208202"/>
                      <a:pt x="408552" y="196915"/>
                      <a:pt x="412886" y="187791"/>
                    </a:cubicBezTo>
                    <a:lnTo>
                      <a:pt x="411567" y="187038"/>
                    </a:lnTo>
                    <a:cubicBezTo>
                      <a:pt x="372374" y="142736"/>
                      <a:pt x="374070" y="75201"/>
                      <a:pt x="416371" y="32874"/>
                    </a:cubicBezTo>
                    <a:cubicBezTo>
                      <a:pt x="438417" y="10958"/>
                      <a:pt x="467270" y="0"/>
                      <a:pt x="4961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74" name="îṥ1íḍê"/>
            <p:cNvGrpSpPr/>
            <p:nvPr/>
          </p:nvGrpSpPr>
          <p:grpSpPr>
            <a:xfrm>
              <a:off x="6028164" y="2997327"/>
              <a:ext cx="1282447" cy="1282447"/>
              <a:chOff x="6028164" y="2997327"/>
              <a:chExt cx="1282447" cy="1282447"/>
            </a:xfrm>
          </p:grpSpPr>
          <p:sp>
            <p:nvSpPr>
              <p:cNvPr id="87" name="ï$1iḋè"/>
              <p:cNvSpPr/>
              <p:nvPr/>
            </p:nvSpPr>
            <p:spPr bwMode="auto">
              <a:xfrm>
                <a:off x="6028164" y="2997327"/>
                <a:ext cx="1282447" cy="1282447"/>
              </a:xfrm>
              <a:custGeom>
                <a:avLst/>
                <a:gdLst>
                  <a:gd name="T0" fmla="*/ 390 w 523"/>
                  <a:gd name="T1" fmla="*/ 34 h 522"/>
                  <a:gd name="T2" fmla="*/ 390 w 523"/>
                  <a:gd name="T3" fmla="*/ 34 h 522"/>
                  <a:gd name="T4" fmla="*/ 311 w 523"/>
                  <a:gd name="T5" fmla="*/ 4 h 522"/>
                  <a:gd name="T6" fmla="*/ 267 w 523"/>
                  <a:gd name="T7" fmla="*/ 0 h 522"/>
                  <a:gd name="T8" fmla="*/ 262 w 523"/>
                  <a:gd name="T9" fmla="*/ 0 h 522"/>
                  <a:gd name="T10" fmla="*/ 262 w 523"/>
                  <a:gd name="T11" fmla="*/ 67 h 522"/>
                  <a:gd name="T12" fmla="*/ 267 w 523"/>
                  <a:gd name="T13" fmla="*/ 67 h 522"/>
                  <a:gd name="T14" fmla="*/ 267 w 523"/>
                  <a:gd name="T15" fmla="*/ 67 h 522"/>
                  <a:gd name="T16" fmla="*/ 455 w 523"/>
                  <a:gd name="T17" fmla="*/ 261 h 522"/>
                  <a:gd name="T18" fmla="*/ 455 w 523"/>
                  <a:gd name="T19" fmla="*/ 264 h 522"/>
                  <a:gd name="T20" fmla="*/ 261 w 523"/>
                  <a:gd name="T21" fmla="*/ 455 h 522"/>
                  <a:gd name="T22" fmla="*/ 68 w 523"/>
                  <a:gd name="T23" fmla="*/ 269 h 522"/>
                  <a:gd name="T24" fmla="*/ 68 w 523"/>
                  <a:gd name="T25" fmla="*/ 269 h 522"/>
                  <a:gd name="T26" fmla="*/ 68 w 523"/>
                  <a:gd name="T27" fmla="*/ 264 h 522"/>
                  <a:gd name="T28" fmla="*/ 0 w 523"/>
                  <a:gd name="T29" fmla="*/ 264 h 522"/>
                  <a:gd name="T30" fmla="*/ 0 w 523"/>
                  <a:gd name="T31" fmla="*/ 269 h 522"/>
                  <a:gd name="T32" fmla="*/ 0 w 523"/>
                  <a:gd name="T33" fmla="*/ 269 h 522"/>
                  <a:gd name="T34" fmla="*/ 34 w 523"/>
                  <a:gd name="T35" fmla="*/ 390 h 522"/>
                  <a:gd name="T36" fmla="*/ 34 w 523"/>
                  <a:gd name="T37" fmla="*/ 390 h 522"/>
                  <a:gd name="T38" fmla="*/ 261 w 523"/>
                  <a:gd name="T39" fmla="*/ 522 h 522"/>
                  <a:gd name="T40" fmla="*/ 523 w 523"/>
                  <a:gd name="T41" fmla="*/ 264 h 522"/>
                  <a:gd name="T42" fmla="*/ 523 w 523"/>
                  <a:gd name="T43" fmla="*/ 264 h 522"/>
                  <a:gd name="T44" fmla="*/ 523 w 523"/>
                  <a:gd name="T45" fmla="*/ 261 h 522"/>
                  <a:gd name="T46" fmla="*/ 390 w 523"/>
                  <a:gd name="T47" fmla="*/ 34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23" h="522">
                    <a:moveTo>
                      <a:pt x="390" y="34"/>
                    </a:moveTo>
                    <a:cubicBezTo>
                      <a:pt x="390" y="34"/>
                      <a:pt x="390" y="34"/>
                      <a:pt x="390" y="34"/>
                    </a:cubicBezTo>
                    <a:cubicBezTo>
                      <a:pt x="366" y="20"/>
                      <a:pt x="339" y="10"/>
                      <a:pt x="311" y="4"/>
                    </a:cubicBezTo>
                    <a:cubicBezTo>
                      <a:pt x="297" y="2"/>
                      <a:pt x="282" y="0"/>
                      <a:pt x="267" y="0"/>
                    </a:cubicBezTo>
                    <a:cubicBezTo>
                      <a:pt x="265" y="0"/>
                      <a:pt x="263" y="0"/>
                      <a:pt x="262" y="0"/>
                    </a:cubicBezTo>
                    <a:cubicBezTo>
                      <a:pt x="262" y="67"/>
                      <a:pt x="262" y="67"/>
                      <a:pt x="262" y="67"/>
                    </a:cubicBezTo>
                    <a:cubicBezTo>
                      <a:pt x="263" y="67"/>
                      <a:pt x="265" y="67"/>
                      <a:pt x="267" y="67"/>
                    </a:cubicBezTo>
                    <a:cubicBezTo>
                      <a:pt x="267" y="67"/>
                      <a:pt x="267" y="67"/>
                      <a:pt x="267" y="67"/>
                    </a:cubicBezTo>
                    <a:cubicBezTo>
                      <a:pt x="371" y="70"/>
                      <a:pt x="455" y="156"/>
                      <a:pt x="455" y="261"/>
                    </a:cubicBezTo>
                    <a:cubicBezTo>
                      <a:pt x="455" y="262"/>
                      <a:pt x="455" y="263"/>
                      <a:pt x="455" y="264"/>
                    </a:cubicBezTo>
                    <a:cubicBezTo>
                      <a:pt x="453" y="370"/>
                      <a:pt x="367" y="455"/>
                      <a:pt x="261" y="455"/>
                    </a:cubicBezTo>
                    <a:cubicBezTo>
                      <a:pt x="157" y="455"/>
                      <a:pt x="72" y="372"/>
                      <a:pt x="68" y="269"/>
                    </a:cubicBezTo>
                    <a:cubicBezTo>
                      <a:pt x="68" y="269"/>
                      <a:pt x="68" y="269"/>
                      <a:pt x="68" y="269"/>
                    </a:cubicBezTo>
                    <a:cubicBezTo>
                      <a:pt x="68" y="267"/>
                      <a:pt x="68" y="266"/>
                      <a:pt x="68" y="264"/>
                    </a:cubicBezTo>
                    <a:cubicBezTo>
                      <a:pt x="0" y="264"/>
                      <a:pt x="0" y="264"/>
                      <a:pt x="0" y="264"/>
                    </a:cubicBezTo>
                    <a:cubicBezTo>
                      <a:pt x="0" y="266"/>
                      <a:pt x="0" y="268"/>
                      <a:pt x="0" y="269"/>
                    </a:cubicBezTo>
                    <a:cubicBezTo>
                      <a:pt x="0" y="269"/>
                      <a:pt x="0" y="269"/>
                      <a:pt x="0" y="269"/>
                    </a:cubicBezTo>
                    <a:cubicBezTo>
                      <a:pt x="2" y="313"/>
                      <a:pt x="14" y="354"/>
                      <a:pt x="34" y="390"/>
                    </a:cubicBezTo>
                    <a:cubicBezTo>
                      <a:pt x="34" y="390"/>
                      <a:pt x="34" y="390"/>
                      <a:pt x="34" y="390"/>
                    </a:cubicBezTo>
                    <a:cubicBezTo>
                      <a:pt x="79" y="469"/>
                      <a:pt x="164" y="522"/>
                      <a:pt x="261" y="522"/>
                    </a:cubicBezTo>
                    <a:cubicBezTo>
                      <a:pt x="405" y="522"/>
                      <a:pt x="521" y="407"/>
                      <a:pt x="523" y="264"/>
                    </a:cubicBezTo>
                    <a:cubicBezTo>
                      <a:pt x="523" y="264"/>
                      <a:pt x="523" y="264"/>
                      <a:pt x="523" y="264"/>
                    </a:cubicBezTo>
                    <a:cubicBezTo>
                      <a:pt x="523" y="263"/>
                      <a:pt x="523" y="262"/>
                      <a:pt x="523" y="261"/>
                    </a:cubicBezTo>
                    <a:cubicBezTo>
                      <a:pt x="523" y="163"/>
                      <a:pt x="470" y="78"/>
                      <a:pt x="390" y="3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88" name="íś1îḓe"/>
              <p:cNvSpPr/>
              <p:nvPr/>
            </p:nvSpPr>
            <p:spPr>
              <a:xfrm>
                <a:off x="6278886" y="3250903"/>
                <a:ext cx="775295" cy="77529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89" name="íṣ1íďé">
                <a:extLst>
                  <a:ext uri="{FF2B5EF4-FFF2-40B4-BE49-F238E27FC236}">
                    <a16:creationId xmlns:a16="http://schemas.microsoft.com/office/drawing/2014/main" id="{A1FB5617-0A71-4653-91E7-F18005193F84}"/>
                  </a:ext>
                </a:extLst>
              </p:cNvPr>
              <p:cNvSpPr/>
              <p:nvPr/>
            </p:nvSpPr>
            <p:spPr bwMode="auto">
              <a:xfrm>
                <a:off x="6441729" y="3446465"/>
                <a:ext cx="449608" cy="384170"/>
              </a:xfrm>
              <a:custGeom>
                <a:avLst/>
                <a:gdLst>
                  <a:gd name="connsiteX0" fmla="*/ 560224 w 607107"/>
                  <a:gd name="connsiteY0" fmla="*/ 279860 h 518750"/>
                  <a:gd name="connsiteX1" fmla="*/ 582459 w 607107"/>
                  <a:gd name="connsiteY1" fmla="*/ 280220 h 518750"/>
                  <a:gd name="connsiteX2" fmla="*/ 606440 w 607107"/>
                  <a:gd name="connsiteY2" fmla="*/ 300513 h 518750"/>
                  <a:gd name="connsiteX3" fmla="*/ 596135 w 607107"/>
                  <a:gd name="connsiteY3" fmla="*/ 329751 h 518750"/>
                  <a:gd name="connsiteX4" fmla="*/ 571865 w 607107"/>
                  <a:gd name="connsiteY4" fmla="*/ 348793 h 518750"/>
                  <a:gd name="connsiteX5" fmla="*/ 371834 w 607107"/>
                  <a:gd name="connsiteY5" fmla="*/ 500269 h 518750"/>
                  <a:gd name="connsiteX6" fmla="*/ 134050 w 607107"/>
                  <a:gd name="connsiteY6" fmla="*/ 494210 h 518750"/>
                  <a:gd name="connsiteX7" fmla="*/ 67213 w 607107"/>
                  <a:gd name="connsiteY7" fmla="*/ 511040 h 518750"/>
                  <a:gd name="connsiteX8" fmla="*/ 61145 w 607107"/>
                  <a:gd name="connsiteY8" fmla="*/ 511040 h 518750"/>
                  <a:gd name="connsiteX9" fmla="*/ 59701 w 607107"/>
                  <a:gd name="connsiteY9" fmla="*/ 510560 h 518750"/>
                  <a:gd name="connsiteX10" fmla="*/ 55656 w 607107"/>
                  <a:gd name="connsiteY10" fmla="*/ 507674 h 518750"/>
                  <a:gd name="connsiteX11" fmla="*/ 7502 w 607107"/>
                  <a:gd name="connsiteY11" fmla="*/ 432081 h 518750"/>
                  <a:gd name="connsiteX12" fmla="*/ 1435 w 607107"/>
                  <a:gd name="connsiteY12" fmla="*/ 423521 h 518750"/>
                  <a:gd name="connsiteX13" fmla="*/ 183 w 607107"/>
                  <a:gd name="connsiteY13" fmla="*/ 417077 h 518750"/>
                  <a:gd name="connsiteX14" fmla="*/ 4131 w 607107"/>
                  <a:gd name="connsiteY14" fmla="*/ 411788 h 518750"/>
                  <a:gd name="connsiteX15" fmla="*/ 95527 w 607107"/>
                  <a:gd name="connsiteY15" fmla="*/ 376588 h 518750"/>
                  <a:gd name="connsiteX16" fmla="*/ 266570 w 607107"/>
                  <a:gd name="connsiteY16" fmla="*/ 330231 h 518750"/>
                  <a:gd name="connsiteX17" fmla="*/ 327147 w 607107"/>
                  <a:gd name="connsiteY17" fmla="*/ 372741 h 518750"/>
                  <a:gd name="connsiteX18" fmla="*/ 233536 w 607107"/>
                  <a:gd name="connsiteY18" fmla="*/ 417943 h 518750"/>
                  <a:gd name="connsiteX19" fmla="*/ 360084 w 607107"/>
                  <a:gd name="connsiteY19" fmla="*/ 366393 h 518750"/>
                  <a:gd name="connsiteX20" fmla="*/ 365285 w 607107"/>
                  <a:gd name="connsiteY20" fmla="*/ 359372 h 518750"/>
                  <a:gd name="connsiteX21" fmla="*/ 524482 w 607107"/>
                  <a:gd name="connsiteY21" fmla="*/ 291473 h 518750"/>
                  <a:gd name="connsiteX22" fmla="*/ 560224 w 607107"/>
                  <a:gd name="connsiteY22" fmla="*/ 279860 h 518750"/>
                  <a:gd name="connsiteX23" fmla="*/ 231201 w 607107"/>
                  <a:gd name="connsiteY23" fmla="*/ 114447 h 518750"/>
                  <a:gd name="connsiteX24" fmla="*/ 227733 w 607107"/>
                  <a:gd name="connsiteY24" fmla="*/ 115409 h 518750"/>
                  <a:gd name="connsiteX25" fmla="*/ 204232 w 607107"/>
                  <a:gd name="connsiteY25" fmla="*/ 127912 h 518750"/>
                  <a:gd name="connsiteX26" fmla="*/ 200572 w 607107"/>
                  <a:gd name="connsiteY26" fmla="*/ 136280 h 518750"/>
                  <a:gd name="connsiteX27" fmla="*/ 203269 w 607107"/>
                  <a:gd name="connsiteY27" fmla="*/ 146860 h 518750"/>
                  <a:gd name="connsiteX28" fmla="*/ 207410 w 607107"/>
                  <a:gd name="connsiteY28" fmla="*/ 151862 h 518750"/>
                  <a:gd name="connsiteX29" fmla="*/ 213960 w 607107"/>
                  <a:gd name="connsiteY29" fmla="*/ 151573 h 518750"/>
                  <a:gd name="connsiteX30" fmla="*/ 222340 w 607107"/>
                  <a:gd name="connsiteY30" fmla="*/ 147053 h 518750"/>
                  <a:gd name="connsiteX31" fmla="*/ 222340 w 607107"/>
                  <a:gd name="connsiteY31" fmla="*/ 230058 h 518750"/>
                  <a:gd name="connsiteX32" fmla="*/ 229756 w 607107"/>
                  <a:gd name="connsiteY32" fmla="*/ 237464 h 518750"/>
                  <a:gd name="connsiteX33" fmla="*/ 243433 w 607107"/>
                  <a:gd name="connsiteY33" fmla="*/ 237464 h 518750"/>
                  <a:gd name="connsiteX34" fmla="*/ 250850 w 607107"/>
                  <a:gd name="connsiteY34" fmla="*/ 230058 h 518750"/>
                  <a:gd name="connsiteX35" fmla="*/ 250850 w 607107"/>
                  <a:gd name="connsiteY35" fmla="*/ 121853 h 518750"/>
                  <a:gd name="connsiteX36" fmla="*/ 243433 w 607107"/>
                  <a:gd name="connsiteY36" fmla="*/ 114447 h 518750"/>
                  <a:gd name="connsiteX37" fmla="*/ 230719 w 607107"/>
                  <a:gd name="connsiteY37" fmla="*/ 76070 h 518750"/>
                  <a:gd name="connsiteX38" fmla="*/ 330794 w 607107"/>
                  <a:gd name="connsiteY38" fmla="*/ 176004 h 518750"/>
                  <a:gd name="connsiteX39" fmla="*/ 230719 w 607107"/>
                  <a:gd name="connsiteY39" fmla="*/ 275841 h 518750"/>
                  <a:gd name="connsiteX40" fmla="*/ 130741 w 607107"/>
                  <a:gd name="connsiteY40" fmla="*/ 176004 h 518750"/>
                  <a:gd name="connsiteX41" fmla="*/ 230719 w 607107"/>
                  <a:gd name="connsiteY41" fmla="*/ 76070 h 518750"/>
                  <a:gd name="connsiteX42" fmla="*/ 371906 w 607107"/>
                  <a:gd name="connsiteY42" fmla="*/ 39432 h 518750"/>
                  <a:gd name="connsiteX43" fmla="*/ 368246 w 607107"/>
                  <a:gd name="connsiteY43" fmla="*/ 40297 h 518750"/>
                  <a:gd name="connsiteX44" fmla="*/ 344168 w 607107"/>
                  <a:gd name="connsiteY44" fmla="*/ 53185 h 518750"/>
                  <a:gd name="connsiteX45" fmla="*/ 340412 w 607107"/>
                  <a:gd name="connsiteY45" fmla="*/ 61744 h 518750"/>
                  <a:gd name="connsiteX46" fmla="*/ 343109 w 607107"/>
                  <a:gd name="connsiteY46" fmla="*/ 72612 h 518750"/>
                  <a:gd name="connsiteX47" fmla="*/ 347443 w 607107"/>
                  <a:gd name="connsiteY47" fmla="*/ 77709 h 518750"/>
                  <a:gd name="connsiteX48" fmla="*/ 354089 w 607107"/>
                  <a:gd name="connsiteY48" fmla="*/ 77421 h 518750"/>
                  <a:gd name="connsiteX49" fmla="*/ 362757 w 607107"/>
                  <a:gd name="connsiteY49" fmla="*/ 72804 h 518750"/>
                  <a:gd name="connsiteX50" fmla="*/ 362757 w 607107"/>
                  <a:gd name="connsiteY50" fmla="*/ 157919 h 518750"/>
                  <a:gd name="connsiteX51" fmla="*/ 370365 w 607107"/>
                  <a:gd name="connsiteY51" fmla="*/ 165517 h 518750"/>
                  <a:gd name="connsiteX52" fmla="*/ 384331 w 607107"/>
                  <a:gd name="connsiteY52" fmla="*/ 165517 h 518750"/>
                  <a:gd name="connsiteX53" fmla="*/ 391939 w 607107"/>
                  <a:gd name="connsiteY53" fmla="*/ 157919 h 518750"/>
                  <a:gd name="connsiteX54" fmla="*/ 391939 w 607107"/>
                  <a:gd name="connsiteY54" fmla="*/ 47029 h 518750"/>
                  <a:gd name="connsiteX55" fmla="*/ 384331 w 607107"/>
                  <a:gd name="connsiteY55" fmla="*/ 39432 h 518750"/>
                  <a:gd name="connsiteX56" fmla="*/ 371328 w 607107"/>
                  <a:gd name="connsiteY56" fmla="*/ 0 h 518750"/>
                  <a:gd name="connsiteX57" fmla="*/ 473901 w 607107"/>
                  <a:gd name="connsiteY57" fmla="*/ 102426 h 518750"/>
                  <a:gd name="connsiteX58" fmla="*/ 371328 w 607107"/>
                  <a:gd name="connsiteY58" fmla="*/ 204852 h 518750"/>
                  <a:gd name="connsiteX59" fmla="*/ 342531 w 607107"/>
                  <a:gd name="connsiteY59" fmla="*/ 200717 h 518750"/>
                  <a:gd name="connsiteX60" fmla="*/ 348117 w 607107"/>
                  <a:gd name="connsiteY60" fmla="*/ 167440 h 518750"/>
                  <a:gd name="connsiteX61" fmla="*/ 274342 w 607107"/>
                  <a:gd name="connsiteY61" fmla="*/ 69150 h 518750"/>
                  <a:gd name="connsiteX62" fmla="*/ 371328 w 607107"/>
                  <a:gd name="connsiteY62" fmla="*/ 0 h 51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607107" h="518750">
                    <a:moveTo>
                      <a:pt x="560224" y="279860"/>
                    </a:moveTo>
                    <a:cubicBezTo>
                      <a:pt x="569819" y="278441"/>
                      <a:pt x="577162" y="279018"/>
                      <a:pt x="582459" y="280220"/>
                    </a:cubicBezTo>
                    <a:cubicBezTo>
                      <a:pt x="595268" y="283010"/>
                      <a:pt x="604032" y="289742"/>
                      <a:pt x="606440" y="300513"/>
                    </a:cubicBezTo>
                    <a:cubicBezTo>
                      <a:pt x="608751" y="310804"/>
                      <a:pt x="604995" y="322826"/>
                      <a:pt x="596135" y="329751"/>
                    </a:cubicBezTo>
                    <a:cubicBezTo>
                      <a:pt x="587949" y="336098"/>
                      <a:pt x="579762" y="342542"/>
                      <a:pt x="571865" y="348793"/>
                    </a:cubicBezTo>
                    <a:lnTo>
                      <a:pt x="371834" y="500269"/>
                    </a:lnTo>
                    <a:cubicBezTo>
                      <a:pt x="306826" y="545471"/>
                      <a:pt x="137614" y="493440"/>
                      <a:pt x="134050" y="494210"/>
                    </a:cubicBezTo>
                    <a:lnTo>
                      <a:pt x="67213" y="511040"/>
                    </a:lnTo>
                    <a:cubicBezTo>
                      <a:pt x="65479" y="511521"/>
                      <a:pt x="63264" y="511425"/>
                      <a:pt x="61145" y="511040"/>
                    </a:cubicBezTo>
                    <a:cubicBezTo>
                      <a:pt x="60567" y="510848"/>
                      <a:pt x="60086" y="510752"/>
                      <a:pt x="59701" y="510560"/>
                    </a:cubicBezTo>
                    <a:cubicBezTo>
                      <a:pt x="58063" y="510079"/>
                      <a:pt x="56715" y="509021"/>
                      <a:pt x="55656" y="507674"/>
                    </a:cubicBezTo>
                    <a:cubicBezTo>
                      <a:pt x="40150" y="486131"/>
                      <a:pt x="22430" y="453335"/>
                      <a:pt x="7502" y="432081"/>
                    </a:cubicBezTo>
                    <a:lnTo>
                      <a:pt x="1435" y="423521"/>
                    </a:lnTo>
                    <a:cubicBezTo>
                      <a:pt x="183" y="421694"/>
                      <a:pt x="-299" y="419289"/>
                      <a:pt x="183" y="417077"/>
                    </a:cubicBezTo>
                    <a:cubicBezTo>
                      <a:pt x="664" y="414865"/>
                      <a:pt x="1723" y="412750"/>
                      <a:pt x="4131" y="411788"/>
                    </a:cubicBezTo>
                    <a:lnTo>
                      <a:pt x="95527" y="376588"/>
                    </a:lnTo>
                    <a:cubicBezTo>
                      <a:pt x="155816" y="356487"/>
                      <a:pt x="154179" y="328885"/>
                      <a:pt x="266570" y="330231"/>
                    </a:cubicBezTo>
                    <a:cubicBezTo>
                      <a:pt x="296618" y="330520"/>
                      <a:pt x="351706" y="324172"/>
                      <a:pt x="327147" y="372741"/>
                    </a:cubicBezTo>
                    <a:cubicBezTo>
                      <a:pt x="316650" y="393515"/>
                      <a:pt x="281979" y="420059"/>
                      <a:pt x="233536" y="417943"/>
                    </a:cubicBezTo>
                    <a:cubicBezTo>
                      <a:pt x="233344" y="419193"/>
                      <a:pt x="327244" y="456605"/>
                      <a:pt x="360084" y="366393"/>
                    </a:cubicBezTo>
                    <a:cubicBezTo>
                      <a:pt x="360084" y="366393"/>
                      <a:pt x="361433" y="361007"/>
                      <a:pt x="365285" y="359372"/>
                    </a:cubicBezTo>
                    <a:cubicBezTo>
                      <a:pt x="389940" y="348793"/>
                      <a:pt x="522459" y="292338"/>
                      <a:pt x="524482" y="291473"/>
                    </a:cubicBezTo>
                    <a:cubicBezTo>
                      <a:pt x="538784" y="284693"/>
                      <a:pt x="550629" y="281278"/>
                      <a:pt x="560224" y="279860"/>
                    </a:cubicBezTo>
                    <a:close/>
                    <a:moveTo>
                      <a:pt x="231201" y="114447"/>
                    </a:moveTo>
                    <a:cubicBezTo>
                      <a:pt x="230045" y="114447"/>
                      <a:pt x="228793" y="114832"/>
                      <a:pt x="227733" y="115409"/>
                    </a:cubicBezTo>
                    <a:lnTo>
                      <a:pt x="204232" y="127912"/>
                    </a:lnTo>
                    <a:cubicBezTo>
                      <a:pt x="201246" y="129548"/>
                      <a:pt x="199705" y="133010"/>
                      <a:pt x="200572" y="136280"/>
                    </a:cubicBezTo>
                    <a:lnTo>
                      <a:pt x="203269" y="146860"/>
                    </a:lnTo>
                    <a:cubicBezTo>
                      <a:pt x="203847" y="149073"/>
                      <a:pt x="205388" y="150900"/>
                      <a:pt x="207410" y="151862"/>
                    </a:cubicBezTo>
                    <a:cubicBezTo>
                      <a:pt x="209529" y="152727"/>
                      <a:pt x="211937" y="152631"/>
                      <a:pt x="213960" y="151573"/>
                    </a:cubicBezTo>
                    <a:lnTo>
                      <a:pt x="222340" y="147053"/>
                    </a:lnTo>
                    <a:lnTo>
                      <a:pt x="222340" y="230058"/>
                    </a:lnTo>
                    <a:cubicBezTo>
                      <a:pt x="222340" y="234098"/>
                      <a:pt x="225711" y="237464"/>
                      <a:pt x="229756" y="237464"/>
                    </a:cubicBezTo>
                    <a:lnTo>
                      <a:pt x="243433" y="237464"/>
                    </a:lnTo>
                    <a:cubicBezTo>
                      <a:pt x="247479" y="237464"/>
                      <a:pt x="250850" y="234098"/>
                      <a:pt x="250850" y="230058"/>
                    </a:cubicBezTo>
                    <a:lnTo>
                      <a:pt x="250850" y="121853"/>
                    </a:lnTo>
                    <a:cubicBezTo>
                      <a:pt x="250850" y="117813"/>
                      <a:pt x="247479" y="114447"/>
                      <a:pt x="243433" y="114447"/>
                    </a:cubicBezTo>
                    <a:close/>
                    <a:moveTo>
                      <a:pt x="230719" y="76070"/>
                    </a:moveTo>
                    <a:cubicBezTo>
                      <a:pt x="286006" y="76070"/>
                      <a:pt x="330794" y="120795"/>
                      <a:pt x="330794" y="176004"/>
                    </a:cubicBezTo>
                    <a:cubicBezTo>
                      <a:pt x="330794" y="231116"/>
                      <a:pt x="286006" y="275841"/>
                      <a:pt x="230719" y="275841"/>
                    </a:cubicBezTo>
                    <a:cubicBezTo>
                      <a:pt x="175529" y="275841"/>
                      <a:pt x="130741" y="231116"/>
                      <a:pt x="130741" y="176004"/>
                    </a:cubicBezTo>
                    <a:cubicBezTo>
                      <a:pt x="130741" y="120795"/>
                      <a:pt x="175529" y="76070"/>
                      <a:pt x="230719" y="76070"/>
                    </a:cubicBezTo>
                    <a:close/>
                    <a:moveTo>
                      <a:pt x="371906" y="39432"/>
                    </a:moveTo>
                    <a:cubicBezTo>
                      <a:pt x="370654" y="39432"/>
                      <a:pt x="369402" y="39720"/>
                      <a:pt x="368246" y="40297"/>
                    </a:cubicBezTo>
                    <a:lnTo>
                      <a:pt x="344168" y="53185"/>
                    </a:lnTo>
                    <a:cubicBezTo>
                      <a:pt x="341086" y="54819"/>
                      <a:pt x="339545" y="58378"/>
                      <a:pt x="340412" y="61744"/>
                    </a:cubicBezTo>
                    <a:lnTo>
                      <a:pt x="343109" y="72612"/>
                    </a:lnTo>
                    <a:cubicBezTo>
                      <a:pt x="343687" y="74920"/>
                      <a:pt x="345324" y="76747"/>
                      <a:pt x="347443" y="77709"/>
                    </a:cubicBezTo>
                    <a:cubicBezTo>
                      <a:pt x="349562" y="78671"/>
                      <a:pt x="352066" y="78575"/>
                      <a:pt x="354089" y="77421"/>
                    </a:cubicBezTo>
                    <a:lnTo>
                      <a:pt x="362757" y="72804"/>
                    </a:lnTo>
                    <a:lnTo>
                      <a:pt x="362757" y="157919"/>
                    </a:lnTo>
                    <a:cubicBezTo>
                      <a:pt x="362757" y="162054"/>
                      <a:pt x="366224" y="165517"/>
                      <a:pt x="370365" y="165517"/>
                    </a:cubicBezTo>
                    <a:lnTo>
                      <a:pt x="384331" y="165517"/>
                    </a:lnTo>
                    <a:cubicBezTo>
                      <a:pt x="388568" y="165517"/>
                      <a:pt x="391939" y="162054"/>
                      <a:pt x="391939" y="157919"/>
                    </a:cubicBezTo>
                    <a:lnTo>
                      <a:pt x="391939" y="47029"/>
                    </a:lnTo>
                    <a:cubicBezTo>
                      <a:pt x="391939" y="42798"/>
                      <a:pt x="388568" y="39432"/>
                      <a:pt x="384331" y="39432"/>
                    </a:cubicBezTo>
                    <a:close/>
                    <a:moveTo>
                      <a:pt x="371328" y="0"/>
                    </a:moveTo>
                    <a:cubicBezTo>
                      <a:pt x="428056" y="0"/>
                      <a:pt x="473901" y="45875"/>
                      <a:pt x="473901" y="102426"/>
                    </a:cubicBezTo>
                    <a:cubicBezTo>
                      <a:pt x="473901" y="158977"/>
                      <a:pt x="428056" y="204852"/>
                      <a:pt x="371328" y="204852"/>
                    </a:cubicBezTo>
                    <a:cubicBezTo>
                      <a:pt x="361312" y="204852"/>
                      <a:pt x="351681" y="203409"/>
                      <a:pt x="342531" y="200717"/>
                    </a:cubicBezTo>
                    <a:cubicBezTo>
                      <a:pt x="346095" y="190234"/>
                      <a:pt x="348117" y="179077"/>
                      <a:pt x="348117" y="167440"/>
                    </a:cubicBezTo>
                    <a:cubicBezTo>
                      <a:pt x="348117" y="120892"/>
                      <a:pt x="317008" y="81556"/>
                      <a:pt x="274342" y="69150"/>
                    </a:cubicBezTo>
                    <a:cubicBezTo>
                      <a:pt x="288211" y="28949"/>
                      <a:pt x="326447" y="0"/>
                      <a:pt x="371328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9275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FBD66E-FD57-2942-90CF-881D2D8753D1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Прямоугольник 4"/>
          <p:cNvSpPr/>
          <p:nvPr/>
        </p:nvSpPr>
        <p:spPr>
          <a:xfrm>
            <a:off x="16050617" y="436556"/>
            <a:ext cx="7852202" cy="432949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93BAA8F-C4E7-8D42-B744-1690CF613784}"/>
              </a:ext>
            </a:extLst>
          </p:cNvPr>
          <p:cNvPicPr>
            <a:picLocks noGrp="1" noChangeAspect="1"/>
          </p:cNvPicPr>
          <p:nvPr>
            <p:ph type="pic" sz="quarter" idx="4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Прямоугольник 11"/>
          <p:cNvSpPr/>
          <p:nvPr/>
        </p:nvSpPr>
        <p:spPr>
          <a:xfrm rot="10800000">
            <a:off x="496995" y="1099588"/>
            <a:ext cx="7848365" cy="424749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2"/>
          </p:nvPr>
        </p:nvSpPr>
        <p:spPr>
          <a:xfrm>
            <a:off x="977419" y="6257424"/>
            <a:ext cx="8552070" cy="4824536"/>
          </a:xfrm>
        </p:spPr>
        <p:txBody>
          <a:bodyPr/>
          <a:lstStyle/>
          <a:p>
            <a:r>
              <a:rPr lang="ru-RU" sz="3600" dirty="0"/>
              <a:t>Возможность импорта существующей базы данных и продуктов в один клик</a:t>
            </a:r>
          </a:p>
          <a:p>
            <a:r>
              <a:rPr lang="ru-RU" sz="3600" dirty="0"/>
              <a:t>Автоматическое добавление </a:t>
            </a:r>
            <a:r>
              <a:rPr lang="en" sz="3600" dirty="0"/>
              <a:t>AR-</a:t>
            </a:r>
            <a:r>
              <a:rPr lang="ru-RU" sz="3600" dirty="0"/>
              <a:t>контента на продукты, без необходимости ручного ввода</a:t>
            </a:r>
          </a:p>
          <a:p>
            <a:r>
              <a:rPr lang="ru-RU" sz="3600" dirty="0"/>
              <a:t>Легкое и удобное добавление новых продуктов вместе с контентом путем нажатия кнопки импорта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3158" y="1481545"/>
            <a:ext cx="8552070" cy="2376264"/>
          </a:xfrm>
        </p:spPr>
        <p:txBody>
          <a:bodyPr/>
          <a:lstStyle/>
          <a:p>
            <a:r>
              <a:rPr lang="ru-RU" dirty="0"/>
              <a:t>Чем </a:t>
            </a:r>
            <a:r>
              <a:rPr lang="en-US" dirty="0"/>
              <a:t>Decor AR</a:t>
            </a:r>
            <a:r>
              <a:rPr lang="ru-RU" dirty="0"/>
              <a:t> удобен для магазина?</a:t>
            </a:r>
          </a:p>
        </p:txBody>
      </p:sp>
      <p:sp>
        <p:nvSpPr>
          <p:cNvPr id="20" name="vertical-scroll_96932"/>
          <p:cNvSpPr>
            <a:spLocks noChangeAspect="1"/>
          </p:cNvSpPr>
          <p:nvPr/>
        </p:nvSpPr>
        <p:spPr bwMode="auto">
          <a:xfrm>
            <a:off x="17037341" y="6193533"/>
            <a:ext cx="978869" cy="1142307"/>
          </a:xfrm>
          <a:custGeom>
            <a:avLst/>
            <a:gdLst>
              <a:gd name="connsiteX0" fmla="*/ 476904 w 521547"/>
              <a:gd name="connsiteY0" fmla="*/ 37400 h 608627"/>
              <a:gd name="connsiteX1" fmla="*/ 493397 w 521547"/>
              <a:gd name="connsiteY1" fmla="*/ 53883 h 608627"/>
              <a:gd name="connsiteX2" fmla="*/ 493397 w 521547"/>
              <a:gd name="connsiteY2" fmla="*/ 115722 h 608627"/>
              <a:gd name="connsiteX3" fmla="*/ 516711 w 521547"/>
              <a:gd name="connsiteY3" fmla="*/ 115846 h 608627"/>
              <a:gd name="connsiteX4" fmla="*/ 516711 w 521547"/>
              <a:gd name="connsiteY4" fmla="*/ 139145 h 608627"/>
              <a:gd name="connsiteX5" fmla="*/ 488560 w 521547"/>
              <a:gd name="connsiteY5" fmla="*/ 167276 h 608627"/>
              <a:gd name="connsiteX6" fmla="*/ 476904 w 521547"/>
              <a:gd name="connsiteY6" fmla="*/ 172109 h 608627"/>
              <a:gd name="connsiteX7" fmla="*/ 465247 w 521547"/>
              <a:gd name="connsiteY7" fmla="*/ 167276 h 608627"/>
              <a:gd name="connsiteX8" fmla="*/ 437096 w 521547"/>
              <a:gd name="connsiteY8" fmla="*/ 139145 h 608627"/>
              <a:gd name="connsiteX9" fmla="*/ 437096 w 521547"/>
              <a:gd name="connsiteY9" fmla="*/ 115846 h 608627"/>
              <a:gd name="connsiteX10" fmla="*/ 460410 w 521547"/>
              <a:gd name="connsiteY10" fmla="*/ 115722 h 608627"/>
              <a:gd name="connsiteX11" fmla="*/ 460410 w 521547"/>
              <a:gd name="connsiteY11" fmla="*/ 53883 h 608627"/>
              <a:gd name="connsiteX12" fmla="*/ 476904 w 521547"/>
              <a:gd name="connsiteY12" fmla="*/ 37400 h 608627"/>
              <a:gd name="connsiteX13" fmla="*/ 381879 w 521547"/>
              <a:gd name="connsiteY13" fmla="*/ 37400 h 608627"/>
              <a:gd name="connsiteX14" fmla="*/ 393542 w 521547"/>
              <a:gd name="connsiteY14" fmla="*/ 42233 h 608627"/>
              <a:gd name="connsiteX15" fmla="*/ 421585 w 521547"/>
              <a:gd name="connsiteY15" fmla="*/ 70241 h 608627"/>
              <a:gd name="connsiteX16" fmla="*/ 421585 w 521547"/>
              <a:gd name="connsiteY16" fmla="*/ 93663 h 608627"/>
              <a:gd name="connsiteX17" fmla="*/ 398381 w 521547"/>
              <a:gd name="connsiteY17" fmla="*/ 93787 h 608627"/>
              <a:gd name="connsiteX18" fmla="*/ 398381 w 521547"/>
              <a:gd name="connsiteY18" fmla="*/ 155503 h 608627"/>
              <a:gd name="connsiteX19" fmla="*/ 381879 w 521547"/>
              <a:gd name="connsiteY19" fmla="*/ 172109 h 608627"/>
              <a:gd name="connsiteX20" fmla="*/ 365252 w 521547"/>
              <a:gd name="connsiteY20" fmla="*/ 155503 h 608627"/>
              <a:gd name="connsiteX21" fmla="*/ 365252 w 521547"/>
              <a:gd name="connsiteY21" fmla="*/ 93787 h 608627"/>
              <a:gd name="connsiteX22" fmla="*/ 353712 w 521547"/>
              <a:gd name="connsiteY22" fmla="*/ 98496 h 608627"/>
              <a:gd name="connsiteX23" fmla="*/ 342048 w 521547"/>
              <a:gd name="connsiteY23" fmla="*/ 93663 h 608627"/>
              <a:gd name="connsiteX24" fmla="*/ 342048 w 521547"/>
              <a:gd name="connsiteY24" fmla="*/ 70241 h 608627"/>
              <a:gd name="connsiteX25" fmla="*/ 370091 w 521547"/>
              <a:gd name="connsiteY25" fmla="*/ 42233 h 608627"/>
              <a:gd name="connsiteX26" fmla="*/ 381879 w 521547"/>
              <a:gd name="connsiteY26" fmla="*/ 37400 h 608627"/>
              <a:gd name="connsiteX27" fmla="*/ 125839 w 521547"/>
              <a:gd name="connsiteY27" fmla="*/ 33083 h 608627"/>
              <a:gd name="connsiteX28" fmla="*/ 85261 w 521547"/>
              <a:gd name="connsiteY28" fmla="*/ 73477 h 608627"/>
              <a:gd name="connsiteX29" fmla="*/ 85261 w 521547"/>
              <a:gd name="connsiteY29" fmla="*/ 374321 h 608627"/>
              <a:gd name="connsiteX30" fmla="*/ 80049 w 521547"/>
              <a:gd name="connsiteY30" fmla="*/ 381012 h 608627"/>
              <a:gd name="connsiteX31" fmla="*/ 74713 w 521547"/>
              <a:gd name="connsiteY31" fmla="*/ 374321 h 608627"/>
              <a:gd name="connsiteX32" fmla="*/ 74713 w 521547"/>
              <a:gd name="connsiteY32" fmla="*/ 326741 h 608627"/>
              <a:gd name="connsiteX33" fmla="*/ 33267 w 521547"/>
              <a:gd name="connsiteY33" fmla="*/ 368001 h 608627"/>
              <a:gd name="connsiteX34" fmla="*/ 254024 w 521547"/>
              <a:gd name="connsiteY34" fmla="*/ 575668 h 608627"/>
              <a:gd name="connsiteX35" fmla="*/ 446488 w 521547"/>
              <a:gd name="connsiteY35" fmla="*/ 402447 h 608627"/>
              <a:gd name="connsiteX36" fmla="*/ 446364 w 521547"/>
              <a:gd name="connsiteY36" fmla="*/ 328228 h 608627"/>
              <a:gd name="connsiteX37" fmla="*/ 405910 w 521547"/>
              <a:gd name="connsiteY37" fmla="*/ 287834 h 608627"/>
              <a:gd name="connsiteX38" fmla="*/ 366201 w 521547"/>
              <a:gd name="connsiteY38" fmla="*/ 320422 h 608627"/>
              <a:gd name="connsiteX39" fmla="*/ 366201 w 521547"/>
              <a:gd name="connsiteY39" fmla="*/ 322652 h 608627"/>
              <a:gd name="connsiteX40" fmla="*/ 359873 w 521547"/>
              <a:gd name="connsiteY40" fmla="*/ 328971 h 608627"/>
              <a:gd name="connsiteX41" fmla="*/ 353544 w 521547"/>
              <a:gd name="connsiteY41" fmla="*/ 322652 h 608627"/>
              <a:gd name="connsiteX42" fmla="*/ 353420 w 521547"/>
              <a:gd name="connsiteY42" fmla="*/ 293038 h 608627"/>
              <a:gd name="connsiteX43" fmla="*/ 313091 w 521547"/>
              <a:gd name="connsiteY43" fmla="*/ 252645 h 608627"/>
              <a:gd name="connsiteX44" fmla="*/ 272886 w 521547"/>
              <a:gd name="connsiteY44" fmla="*/ 287215 h 608627"/>
              <a:gd name="connsiteX45" fmla="*/ 272886 w 521547"/>
              <a:gd name="connsiteY45" fmla="*/ 288825 h 608627"/>
              <a:gd name="connsiteX46" fmla="*/ 266433 w 521547"/>
              <a:gd name="connsiteY46" fmla="*/ 295269 h 608627"/>
              <a:gd name="connsiteX47" fmla="*/ 259980 w 521547"/>
              <a:gd name="connsiteY47" fmla="*/ 288825 h 608627"/>
              <a:gd name="connsiteX48" fmla="*/ 259980 w 521547"/>
              <a:gd name="connsiteY48" fmla="*/ 259584 h 608627"/>
              <a:gd name="connsiteX49" fmla="*/ 219403 w 521547"/>
              <a:gd name="connsiteY49" fmla="*/ 219066 h 608627"/>
              <a:gd name="connsiteX50" fmla="*/ 178949 w 521547"/>
              <a:gd name="connsiteY50" fmla="*/ 258840 h 608627"/>
              <a:gd name="connsiteX51" fmla="*/ 178949 w 521547"/>
              <a:gd name="connsiteY51" fmla="*/ 260823 h 608627"/>
              <a:gd name="connsiteX52" fmla="*/ 172372 w 521547"/>
              <a:gd name="connsiteY52" fmla="*/ 267390 h 608627"/>
              <a:gd name="connsiteX53" fmla="*/ 165796 w 521547"/>
              <a:gd name="connsiteY53" fmla="*/ 260823 h 608627"/>
              <a:gd name="connsiteX54" fmla="*/ 165796 w 521547"/>
              <a:gd name="connsiteY54" fmla="*/ 253264 h 608627"/>
              <a:gd name="connsiteX55" fmla="*/ 165796 w 521547"/>
              <a:gd name="connsiteY55" fmla="*/ 253017 h 608627"/>
              <a:gd name="connsiteX56" fmla="*/ 165920 w 521547"/>
              <a:gd name="connsiteY56" fmla="*/ 68025 h 608627"/>
              <a:gd name="connsiteX57" fmla="*/ 125839 w 521547"/>
              <a:gd name="connsiteY57" fmla="*/ 33083 h 608627"/>
              <a:gd name="connsiteX58" fmla="*/ 125839 w 521547"/>
              <a:gd name="connsiteY58" fmla="*/ 0 h 608627"/>
              <a:gd name="connsiteX59" fmla="*/ 174730 w 521547"/>
              <a:gd name="connsiteY59" fmla="*/ 17595 h 608627"/>
              <a:gd name="connsiteX60" fmla="*/ 199052 w 521547"/>
              <a:gd name="connsiteY60" fmla="*/ 68025 h 608627"/>
              <a:gd name="connsiteX61" fmla="*/ 198928 w 521547"/>
              <a:gd name="connsiteY61" fmla="*/ 68025 h 608627"/>
              <a:gd name="connsiteX62" fmla="*/ 198928 w 521547"/>
              <a:gd name="connsiteY62" fmla="*/ 99497 h 608627"/>
              <a:gd name="connsiteX63" fmla="*/ 198928 w 521547"/>
              <a:gd name="connsiteY63" fmla="*/ 168017 h 608627"/>
              <a:gd name="connsiteX64" fmla="*/ 198928 w 521547"/>
              <a:gd name="connsiteY64" fmla="*/ 188957 h 608627"/>
              <a:gd name="connsiteX65" fmla="*/ 219403 w 521547"/>
              <a:gd name="connsiteY65" fmla="*/ 186107 h 608627"/>
              <a:gd name="connsiteX66" fmla="*/ 284302 w 521547"/>
              <a:gd name="connsiteY66" fmla="*/ 225014 h 608627"/>
              <a:gd name="connsiteX67" fmla="*/ 313091 w 521547"/>
              <a:gd name="connsiteY67" fmla="*/ 219562 h 608627"/>
              <a:gd name="connsiteX68" fmla="*/ 378610 w 521547"/>
              <a:gd name="connsiteY68" fmla="*/ 259831 h 608627"/>
              <a:gd name="connsiteX69" fmla="*/ 405910 w 521547"/>
              <a:gd name="connsiteY69" fmla="*/ 254751 h 608627"/>
              <a:gd name="connsiteX70" fmla="*/ 479496 w 521547"/>
              <a:gd name="connsiteY70" fmla="*/ 328104 h 608627"/>
              <a:gd name="connsiteX71" fmla="*/ 479620 w 521547"/>
              <a:gd name="connsiteY71" fmla="*/ 402447 h 608627"/>
              <a:gd name="connsiteX72" fmla="*/ 438298 w 521547"/>
              <a:gd name="connsiteY72" fmla="*/ 535399 h 608627"/>
              <a:gd name="connsiteX73" fmla="*/ 254024 w 521547"/>
              <a:gd name="connsiteY73" fmla="*/ 608627 h 608627"/>
              <a:gd name="connsiteX74" fmla="*/ 52998 w 521547"/>
              <a:gd name="connsiteY74" fmla="*/ 544568 h 608627"/>
              <a:gd name="connsiteX75" fmla="*/ 259 w 521547"/>
              <a:gd name="connsiteY75" fmla="*/ 367134 h 608627"/>
              <a:gd name="connsiteX76" fmla="*/ 52253 w 521547"/>
              <a:gd name="connsiteY76" fmla="*/ 297499 h 608627"/>
              <a:gd name="connsiteX77" fmla="*/ 52253 w 521547"/>
              <a:gd name="connsiteY77" fmla="*/ 73477 h 608627"/>
              <a:gd name="connsiteX78" fmla="*/ 125839 w 521547"/>
              <a:gd name="connsiteY78" fmla="*/ 0 h 6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21547" h="608627">
                <a:moveTo>
                  <a:pt x="476904" y="37400"/>
                </a:moveTo>
                <a:cubicBezTo>
                  <a:pt x="486080" y="37400"/>
                  <a:pt x="493397" y="44836"/>
                  <a:pt x="493397" y="53883"/>
                </a:cubicBezTo>
                <a:lnTo>
                  <a:pt x="493397" y="115722"/>
                </a:lnTo>
                <a:cubicBezTo>
                  <a:pt x="499969" y="109402"/>
                  <a:pt x="510262" y="109402"/>
                  <a:pt x="516711" y="115846"/>
                </a:cubicBezTo>
                <a:cubicBezTo>
                  <a:pt x="523159" y="122290"/>
                  <a:pt x="523159" y="132700"/>
                  <a:pt x="516711" y="139145"/>
                </a:cubicBezTo>
                <a:lnTo>
                  <a:pt x="488560" y="167276"/>
                </a:lnTo>
                <a:cubicBezTo>
                  <a:pt x="485336" y="170498"/>
                  <a:pt x="481120" y="172109"/>
                  <a:pt x="476904" y="172109"/>
                </a:cubicBezTo>
                <a:cubicBezTo>
                  <a:pt x="472687" y="172109"/>
                  <a:pt x="468471" y="170498"/>
                  <a:pt x="465247" y="167276"/>
                </a:cubicBezTo>
                <a:lnTo>
                  <a:pt x="437096" y="139145"/>
                </a:lnTo>
                <a:cubicBezTo>
                  <a:pt x="430648" y="132700"/>
                  <a:pt x="430648" y="122290"/>
                  <a:pt x="437096" y="115846"/>
                </a:cubicBezTo>
                <a:cubicBezTo>
                  <a:pt x="443545" y="109402"/>
                  <a:pt x="453838" y="109402"/>
                  <a:pt x="460410" y="115722"/>
                </a:cubicBezTo>
                <a:lnTo>
                  <a:pt x="460410" y="53883"/>
                </a:lnTo>
                <a:cubicBezTo>
                  <a:pt x="460410" y="44836"/>
                  <a:pt x="467727" y="37400"/>
                  <a:pt x="476904" y="37400"/>
                </a:cubicBezTo>
                <a:close/>
                <a:moveTo>
                  <a:pt x="381879" y="37400"/>
                </a:moveTo>
                <a:cubicBezTo>
                  <a:pt x="386221" y="37400"/>
                  <a:pt x="390440" y="39135"/>
                  <a:pt x="393542" y="42233"/>
                </a:cubicBezTo>
                <a:lnTo>
                  <a:pt x="421585" y="70241"/>
                </a:lnTo>
                <a:cubicBezTo>
                  <a:pt x="428037" y="76809"/>
                  <a:pt x="428037" y="87219"/>
                  <a:pt x="421585" y="93663"/>
                </a:cubicBezTo>
                <a:cubicBezTo>
                  <a:pt x="415257" y="100107"/>
                  <a:pt x="404834" y="100107"/>
                  <a:pt x="398381" y="93787"/>
                </a:cubicBezTo>
                <a:lnTo>
                  <a:pt x="398381" y="155503"/>
                </a:lnTo>
                <a:cubicBezTo>
                  <a:pt x="398381" y="164674"/>
                  <a:pt x="390937" y="172109"/>
                  <a:pt x="381879" y="172109"/>
                </a:cubicBezTo>
                <a:cubicBezTo>
                  <a:pt x="372696" y="172109"/>
                  <a:pt x="365252" y="164674"/>
                  <a:pt x="365252" y="155503"/>
                </a:cubicBezTo>
                <a:lnTo>
                  <a:pt x="365252" y="93787"/>
                </a:lnTo>
                <a:cubicBezTo>
                  <a:pt x="362025" y="96885"/>
                  <a:pt x="357931" y="98496"/>
                  <a:pt x="353712" y="98496"/>
                </a:cubicBezTo>
                <a:cubicBezTo>
                  <a:pt x="349493" y="98496"/>
                  <a:pt x="345274" y="96885"/>
                  <a:pt x="342048" y="93663"/>
                </a:cubicBezTo>
                <a:cubicBezTo>
                  <a:pt x="335596" y="87219"/>
                  <a:pt x="335596" y="76809"/>
                  <a:pt x="342048" y="70241"/>
                </a:cubicBezTo>
                <a:lnTo>
                  <a:pt x="370091" y="42233"/>
                </a:lnTo>
                <a:cubicBezTo>
                  <a:pt x="373193" y="39135"/>
                  <a:pt x="377412" y="37400"/>
                  <a:pt x="381879" y="37400"/>
                </a:cubicBezTo>
                <a:close/>
                <a:moveTo>
                  <a:pt x="125839" y="33083"/>
                </a:moveTo>
                <a:cubicBezTo>
                  <a:pt x="103502" y="33083"/>
                  <a:pt x="85261" y="51173"/>
                  <a:pt x="85261" y="73477"/>
                </a:cubicBezTo>
                <a:lnTo>
                  <a:pt x="85261" y="374321"/>
                </a:lnTo>
                <a:cubicBezTo>
                  <a:pt x="85261" y="380392"/>
                  <a:pt x="81290" y="381012"/>
                  <a:pt x="80049" y="381012"/>
                </a:cubicBezTo>
                <a:cubicBezTo>
                  <a:pt x="78808" y="381012"/>
                  <a:pt x="74713" y="380392"/>
                  <a:pt x="74713" y="374321"/>
                </a:cubicBezTo>
                <a:lnTo>
                  <a:pt x="74713" y="326741"/>
                </a:lnTo>
                <a:cubicBezTo>
                  <a:pt x="56348" y="326741"/>
                  <a:pt x="34012" y="342105"/>
                  <a:pt x="33267" y="368001"/>
                </a:cubicBezTo>
                <a:cubicBezTo>
                  <a:pt x="30289" y="475676"/>
                  <a:pt x="56596" y="575668"/>
                  <a:pt x="254024" y="575668"/>
                </a:cubicBezTo>
                <a:cubicBezTo>
                  <a:pt x="419560" y="575668"/>
                  <a:pt x="446488" y="471587"/>
                  <a:pt x="446488" y="402447"/>
                </a:cubicBezTo>
                <a:lnTo>
                  <a:pt x="446364" y="328228"/>
                </a:lnTo>
                <a:cubicBezTo>
                  <a:pt x="446364" y="305925"/>
                  <a:pt x="428247" y="287834"/>
                  <a:pt x="405910" y="287834"/>
                </a:cubicBezTo>
                <a:cubicBezTo>
                  <a:pt x="386180" y="287834"/>
                  <a:pt x="366201" y="301960"/>
                  <a:pt x="366201" y="320422"/>
                </a:cubicBezTo>
                <a:lnTo>
                  <a:pt x="366201" y="322652"/>
                </a:lnTo>
                <a:cubicBezTo>
                  <a:pt x="366201" y="326245"/>
                  <a:pt x="363347" y="328971"/>
                  <a:pt x="359873" y="328971"/>
                </a:cubicBezTo>
                <a:cubicBezTo>
                  <a:pt x="356398" y="328971"/>
                  <a:pt x="353544" y="326245"/>
                  <a:pt x="353544" y="322652"/>
                </a:cubicBezTo>
                <a:lnTo>
                  <a:pt x="353420" y="293038"/>
                </a:lnTo>
                <a:cubicBezTo>
                  <a:pt x="353420" y="270735"/>
                  <a:pt x="335427" y="252645"/>
                  <a:pt x="313091" y="252645"/>
                </a:cubicBezTo>
                <a:cubicBezTo>
                  <a:pt x="292740" y="252645"/>
                  <a:pt x="272886" y="266770"/>
                  <a:pt x="272886" y="287215"/>
                </a:cubicBezTo>
                <a:lnTo>
                  <a:pt x="272886" y="288825"/>
                </a:lnTo>
                <a:cubicBezTo>
                  <a:pt x="272886" y="292419"/>
                  <a:pt x="270032" y="295269"/>
                  <a:pt x="266433" y="295269"/>
                </a:cubicBezTo>
                <a:cubicBezTo>
                  <a:pt x="262834" y="295269"/>
                  <a:pt x="259980" y="292419"/>
                  <a:pt x="259980" y="288825"/>
                </a:cubicBezTo>
                <a:lnTo>
                  <a:pt x="259980" y="259584"/>
                </a:lnTo>
                <a:cubicBezTo>
                  <a:pt x="259980" y="237281"/>
                  <a:pt x="241739" y="219066"/>
                  <a:pt x="219403" y="219066"/>
                </a:cubicBezTo>
                <a:cubicBezTo>
                  <a:pt x="197315" y="219066"/>
                  <a:pt x="179321" y="236909"/>
                  <a:pt x="178949" y="258840"/>
                </a:cubicBezTo>
                <a:lnTo>
                  <a:pt x="178949" y="260823"/>
                </a:lnTo>
                <a:cubicBezTo>
                  <a:pt x="178949" y="264540"/>
                  <a:pt x="175971" y="267390"/>
                  <a:pt x="172372" y="267390"/>
                </a:cubicBezTo>
                <a:cubicBezTo>
                  <a:pt x="168774" y="267390"/>
                  <a:pt x="165796" y="264540"/>
                  <a:pt x="165796" y="260823"/>
                </a:cubicBezTo>
                <a:lnTo>
                  <a:pt x="165796" y="253264"/>
                </a:lnTo>
                <a:cubicBezTo>
                  <a:pt x="165796" y="253141"/>
                  <a:pt x="165796" y="253141"/>
                  <a:pt x="165796" y="253017"/>
                </a:cubicBezTo>
                <a:cubicBezTo>
                  <a:pt x="165796" y="216464"/>
                  <a:pt x="165920" y="68149"/>
                  <a:pt x="165920" y="68025"/>
                </a:cubicBezTo>
                <a:cubicBezTo>
                  <a:pt x="165920" y="47828"/>
                  <a:pt x="146313" y="33083"/>
                  <a:pt x="125839" y="33083"/>
                </a:cubicBezTo>
                <a:close/>
                <a:moveTo>
                  <a:pt x="125839" y="0"/>
                </a:moveTo>
                <a:cubicBezTo>
                  <a:pt x="143708" y="0"/>
                  <a:pt x="161204" y="6196"/>
                  <a:pt x="174730" y="17595"/>
                </a:cubicBezTo>
                <a:cubicBezTo>
                  <a:pt x="190117" y="30481"/>
                  <a:pt x="199052" y="48819"/>
                  <a:pt x="199052" y="68025"/>
                </a:cubicBezTo>
                <a:lnTo>
                  <a:pt x="198928" y="68025"/>
                </a:lnTo>
                <a:cubicBezTo>
                  <a:pt x="199052" y="72361"/>
                  <a:pt x="199052" y="80911"/>
                  <a:pt x="198928" y="99497"/>
                </a:cubicBezTo>
                <a:lnTo>
                  <a:pt x="198928" y="168017"/>
                </a:lnTo>
                <a:cubicBezTo>
                  <a:pt x="198928" y="175080"/>
                  <a:pt x="198928" y="182142"/>
                  <a:pt x="198928" y="188957"/>
                </a:cubicBezTo>
                <a:cubicBezTo>
                  <a:pt x="205505" y="187099"/>
                  <a:pt x="212454" y="186107"/>
                  <a:pt x="219403" y="186107"/>
                </a:cubicBezTo>
                <a:cubicBezTo>
                  <a:pt x="247447" y="186107"/>
                  <a:pt x="272017" y="201843"/>
                  <a:pt x="284302" y="225014"/>
                </a:cubicBezTo>
                <a:cubicBezTo>
                  <a:pt x="293236" y="221544"/>
                  <a:pt x="302915" y="219562"/>
                  <a:pt x="313091" y="219562"/>
                </a:cubicBezTo>
                <a:cubicBezTo>
                  <a:pt x="341632" y="219562"/>
                  <a:pt x="366450" y="235918"/>
                  <a:pt x="378610" y="259831"/>
                </a:cubicBezTo>
                <a:cubicBezTo>
                  <a:pt x="387297" y="256486"/>
                  <a:pt x="396728" y="254751"/>
                  <a:pt x="405910" y="254751"/>
                </a:cubicBezTo>
                <a:cubicBezTo>
                  <a:pt x="446488" y="254751"/>
                  <a:pt x="479496" y="287710"/>
                  <a:pt x="479496" y="328104"/>
                </a:cubicBezTo>
                <a:lnTo>
                  <a:pt x="479620" y="402447"/>
                </a:lnTo>
                <a:cubicBezTo>
                  <a:pt x="479620" y="455355"/>
                  <a:pt x="465350" y="501325"/>
                  <a:pt x="438298" y="535399"/>
                </a:cubicBezTo>
                <a:cubicBezTo>
                  <a:pt x="399830" y="583970"/>
                  <a:pt x="337785" y="608627"/>
                  <a:pt x="254024" y="608627"/>
                </a:cubicBezTo>
                <a:cubicBezTo>
                  <a:pt x="160708" y="608627"/>
                  <a:pt x="94940" y="587687"/>
                  <a:pt x="52998" y="544568"/>
                </a:cubicBezTo>
                <a:cubicBezTo>
                  <a:pt x="3237" y="493395"/>
                  <a:pt x="-1354" y="422892"/>
                  <a:pt x="259" y="367134"/>
                </a:cubicBezTo>
                <a:cubicBezTo>
                  <a:pt x="1252" y="331449"/>
                  <a:pt x="25077" y="306544"/>
                  <a:pt x="52253" y="297499"/>
                </a:cubicBezTo>
                <a:lnTo>
                  <a:pt x="52253" y="73477"/>
                </a:lnTo>
                <a:cubicBezTo>
                  <a:pt x="52253" y="32959"/>
                  <a:pt x="85261" y="0"/>
                  <a:pt x="1258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39241D-6206-B34D-9242-6A44400606DB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E403C37-625A-4D44-961B-D3F8FCCE734C}"/>
              </a:ext>
            </a:extLst>
          </p:cNvPr>
          <p:cNvPicPr>
            <a:picLocks noGrp="1" noChangeAspect="1"/>
          </p:cNvPicPr>
          <p:nvPr>
            <p:ph type="pic" sz="quarter" idx="4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4511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2"/>
          </p:nvPr>
        </p:nvSpPr>
        <p:spPr>
          <a:xfrm>
            <a:off x="959546" y="2826346"/>
            <a:ext cx="10323820" cy="4824536"/>
          </a:xfrm>
        </p:spPr>
        <p:txBody>
          <a:bodyPr/>
          <a:lstStyle/>
          <a:p>
            <a:r>
              <a:rPr lang="ru-RU" sz="3600" dirty="0"/>
              <a:t>Автоматическое обновление вашего ассортимента (в магазинах, на складах и т. д.)</a:t>
            </a:r>
          </a:p>
          <a:p>
            <a:r>
              <a:rPr lang="ru-RU" sz="3600" dirty="0"/>
              <a:t>Синхронизация с ценовой базой данных</a:t>
            </a:r>
          </a:p>
          <a:p>
            <a:r>
              <a:rPr lang="ru-RU" sz="3600" dirty="0"/>
              <a:t>Подключение к системе учета вашего магазина</a:t>
            </a:r>
          </a:p>
          <a:p>
            <a:r>
              <a:rPr lang="ru-RU" sz="3600" dirty="0"/>
              <a:t>Локализация контента</a:t>
            </a:r>
          </a:p>
          <a:p>
            <a:r>
              <a:rPr lang="en-US" sz="3600" dirty="0"/>
              <a:t>Decor AR </a:t>
            </a:r>
            <a:r>
              <a:rPr lang="ru-RU" sz="3600" dirty="0"/>
              <a:t>предоставляет полный отчет, позволяющий отслеживать статистику и преимущества использования технологии дополненной реальности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F02919-1046-C642-8BB5-C44ABFA5B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6545" y="558333"/>
            <a:ext cx="4644119" cy="770126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5E33FE2-7972-2142-8E22-636DEE6D6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9369" y="2499302"/>
            <a:ext cx="4644119" cy="928823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D675980-0364-D343-BD1A-A021E6522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7732" y="8616122"/>
            <a:ext cx="6782932" cy="45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59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5288754" y="1253777"/>
            <a:ext cx="8100648" cy="1120844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2"/>
          </p:nvPr>
        </p:nvSpPr>
        <p:spPr>
          <a:xfrm>
            <a:off x="996186" y="4986586"/>
            <a:ext cx="8100649" cy="8191736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/>
              <a:t>В ближайшем будущем </a:t>
            </a:r>
            <a:r>
              <a:rPr lang="en" sz="3600" dirty="0"/>
              <a:t>AR-</a:t>
            </a:r>
            <a:r>
              <a:rPr lang="ru-RU" sz="3600" dirty="0"/>
              <a:t>реклама станет одним из важных инструментов маркетинга. </a:t>
            </a:r>
          </a:p>
          <a:p>
            <a:pPr marL="0" indent="0">
              <a:buNone/>
            </a:pPr>
            <a:br>
              <a:rPr lang="ru-RU" sz="3600" dirty="0"/>
            </a:br>
            <a:r>
              <a:rPr lang="ru-RU" sz="3600" dirty="0"/>
              <a:t>Внедряя в наше приложение свои базы выиграют все — пользователи отдохнут от скучной рекламы, а бренды повысят свою заметность.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828" y="1026146"/>
            <a:ext cx="8552070" cy="2376264"/>
          </a:xfrm>
        </p:spPr>
        <p:txBody>
          <a:bodyPr/>
          <a:lstStyle/>
          <a:p>
            <a:r>
              <a:rPr lang="ru-RU" dirty="0"/>
              <a:t>Зарабатывать не на клиенте, а вместе с клиентом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F207AC-627D-394F-8168-3EAB4BD46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340" y="2114060"/>
            <a:ext cx="12650507" cy="94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10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AR?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dirty="0"/>
              <a:t>Дополненная реальность (</a:t>
            </a:r>
            <a:r>
              <a:rPr lang="en" sz="3600" dirty="0"/>
              <a:t>Augmented Reality, AR) — </a:t>
            </a:r>
            <a:r>
              <a:rPr lang="ru-RU" sz="3600" dirty="0"/>
              <a:t>это технология, с помощью которой виртуальные объекты становятся частью реальной окружающей картины мира</a:t>
            </a:r>
            <a:r>
              <a:rPr lang="en-US" sz="3600" dirty="0"/>
              <a:t>. </a:t>
            </a:r>
            <a:endParaRPr lang="ru-RU" sz="3600" dirty="0"/>
          </a:p>
        </p:txBody>
      </p:sp>
      <p:sp>
        <p:nvSpPr>
          <p:cNvPr id="17" name="Полилиния 16"/>
          <p:cNvSpPr/>
          <p:nvPr/>
        </p:nvSpPr>
        <p:spPr>
          <a:xfrm>
            <a:off x="8124343" y="1318035"/>
            <a:ext cx="7380819" cy="11084606"/>
          </a:xfrm>
          <a:custGeom>
            <a:avLst/>
            <a:gdLst>
              <a:gd name="connsiteX0" fmla="*/ 5542302 w 7380819"/>
              <a:gd name="connsiteY0" fmla="*/ 0 h 11084606"/>
              <a:gd name="connsiteX1" fmla="*/ 7190413 w 7380819"/>
              <a:gd name="connsiteY1" fmla="*/ 249171 h 11084606"/>
              <a:gd name="connsiteX2" fmla="*/ 7380819 w 7380819"/>
              <a:gd name="connsiteY2" fmla="*/ 313597 h 11084606"/>
              <a:gd name="connsiteX3" fmla="*/ 7313707 w 7380819"/>
              <a:gd name="connsiteY3" fmla="*/ 336306 h 11084606"/>
              <a:gd name="connsiteX4" fmla="*/ 3677033 w 7380819"/>
              <a:gd name="connsiteY4" fmla="*/ 5542303 h 11084606"/>
              <a:gd name="connsiteX5" fmla="*/ 7313707 w 7380819"/>
              <a:gd name="connsiteY5" fmla="*/ 10748301 h 11084606"/>
              <a:gd name="connsiteX6" fmla="*/ 7380819 w 7380819"/>
              <a:gd name="connsiteY6" fmla="*/ 10771009 h 11084606"/>
              <a:gd name="connsiteX7" fmla="*/ 7190413 w 7380819"/>
              <a:gd name="connsiteY7" fmla="*/ 10835435 h 11084606"/>
              <a:gd name="connsiteX8" fmla="*/ 5542302 w 7380819"/>
              <a:gd name="connsiteY8" fmla="*/ 11084606 h 11084606"/>
              <a:gd name="connsiteX9" fmla="*/ 0 w 7380819"/>
              <a:gd name="connsiteY9" fmla="*/ 5542303 h 11084606"/>
              <a:gd name="connsiteX10" fmla="*/ 5542302 w 7380819"/>
              <a:gd name="connsiteY10" fmla="*/ 0 h 1108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80819" h="11084606">
                <a:moveTo>
                  <a:pt x="5542302" y="0"/>
                </a:moveTo>
                <a:cubicBezTo>
                  <a:pt x="6116226" y="0"/>
                  <a:pt x="6669775" y="87236"/>
                  <a:pt x="7190413" y="249171"/>
                </a:cubicBezTo>
                <a:lnTo>
                  <a:pt x="7380819" y="313597"/>
                </a:lnTo>
                <a:lnTo>
                  <a:pt x="7313707" y="336306"/>
                </a:lnTo>
                <a:cubicBezTo>
                  <a:pt x="5191544" y="1113334"/>
                  <a:pt x="3677033" y="3150953"/>
                  <a:pt x="3677033" y="5542303"/>
                </a:cubicBezTo>
                <a:cubicBezTo>
                  <a:pt x="3677033" y="7933654"/>
                  <a:pt x="5191544" y="9971272"/>
                  <a:pt x="7313707" y="10748301"/>
                </a:cubicBezTo>
                <a:lnTo>
                  <a:pt x="7380819" y="10771009"/>
                </a:lnTo>
                <a:lnTo>
                  <a:pt x="7190413" y="10835435"/>
                </a:lnTo>
                <a:cubicBezTo>
                  <a:pt x="6669775" y="10997370"/>
                  <a:pt x="6116226" y="11084606"/>
                  <a:pt x="5542302" y="11084606"/>
                </a:cubicBezTo>
                <a:cubicBezTo>
                  <a:pt x="2481373" y="11084606"/>
                  <a:pt x="0" y="8603232"/>
                  <a:pt x="0" y="5542303"/>
                </a:cubicBezTo>
                <a:cubicBezTo>
                  <a:pt x="0" y="2481374"/>
                  <a:pt x="2481373" y="0"/>
                  <a:pt x="554230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61000"/>
                </a:schemeClr>
              </a:gs>
              <a:gs pos="100000">
                <a:schemeClr val="accent1">
                  <a:alpha val="6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9370179-A7A8-A542-A00D-F4145145A75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0425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33357" y="1170162"/>
            <a:ext cx="10585791" cy="2376264"/>
          </a:xfrm>
        </p:spPr>
        <p:txBody>
          <a:bodyPr/>
          <a:lstStyle/>
          <a:p>
            <a:r>
              <a:rPr lang="ru-RU" dirty="0"/>
              <a:t>Преимущества дополненной реальности в розничной торговле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1133357" y="5130602"/>
            <a:ext cx="9776206" cy="6984776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/>
              <a:t>Инновационные тенденции в настоящее время существенно влияют на маркетинговую стратегию бренда. </a:t>
            </a:r>
          </a:p>
          <a:p>
            <a:pPr marL="0" indent="0">
              <a:buNone/>
            </a:pPr>
            <a:r>
              <a:rPr lang="ru-RU" sz="3600" dirty="0"/>
              <a:t>Дополненная реальность доступна сейчас всё большему числу людей. Технологии развиваются, а значит проще интегрировать системы дополненной реальности в свои продукты, поскольку число пользователей, имеющих возможность воспользоваться этим механизмом, растёт. 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D20328-C840-7946-9988-891F5037111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3873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370AD7-DD4D-8C4E-95B8-4201DA1BF21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64960" y="86573"/>
            <a:ext cx="13753528" cy="13753528"/>
          </a:xfrm>
        </p:spPr>
      </p:pic>
      <p:sp>
        <p:nvSpPr>
          <p:cNvPr id="19" name="Полилиния 18"/>
          <p:cNvSpPr/>
          <p:nvPr/>
        </p:nvSpPr>
        <p:spPr>
          <a:xfrm>
            <a:off x="14070888" y="-27161"/>
            <a:ext cx="7465328" cy="6781413"/>
          </a:xfrm>
          <a:custGeom>
            <a:avLst/>
            <a:gdLst>
              <a:gd name="connsiteX0" fmla="*/ 1583601 w 7465328"/>
              <a:gd name="connsiteY0" fmla="*/ 0 h 6781413"/>
              <a:gd name="connsiteX1" fmla="*/ 5881728 w 7465328"/>
              <a:gd name="connsiteY1" fmla="*/ 0 h 6781413"/>
              <a:gd name="connsiteX2" fmla="*/ 6106984 w 7465328"/>
              <a:gd name="connsiteY2" fmla="*/ 168444 h 6781413"/>
              <a:gd name="connsiteX3" fmla="*/ 7465328 w 7465328"/>
              <a:gd name="connsiteY3" fmla="*/ 3048749 h 6781413"/>
              <a:gd name="connsiteX4" fmla="*/ 3732664 w 7465328"/>
              <a:gd name="connsiteY4" fmla="*/ 6781413 h 6781413"/>
              <a:gd name="connsiteX5" fmla="*/ 0 w 7465328"/>
              <a:gd name="connsiteY5" fmla="*/ 3048749 h 6781413"/>
              <a:gd name="connsiteX6" fmla="*/ 1358343 w 7465328"/>
              <a:gd name="connsiteY6" fmla="*/ 168444 h 678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65328" h="6781413">
                <a:moveTo>
                  <a:pt x="1583601" y="0"/>
                </a:moveTo>
                <a:lnTo>
                  <a:pt x="5881728" y="0"/>
                </a:lnTo>
                <a:lnTo>
                  <a:pt x="6106984" y="168444"/>
                </a:lnTo>
                <a:cubicBezTo>
                  <a:pt x="6936558" y="853070"/>
                  <a:pt x="7465328" y="1889159"/>
                  <a:pt x="7465328" y="3048749"/>
                </a:cubicBezTo>
                <a:cubicBezTo>
                  <a:pt x="7465328" y="5110242"/>
                  <a:pt x="5794156" y="6781413"/>
                  <a:pt x="3732664" y="6781413"/>
                </a:cubicBezTo>
                <a:cubicBezTo>
                  <a:pt x="1671171" y="6781413"/>
                  <a:pt x="0" y="5110242"/>
                  <a:pt x="0" y="3048749"/>
                </a:cubicBezTo>
                <a:cubicBezTo>
                  <a:pt x="0" y="1889159"/>
                  <a:pt x="528769" y="853070"/>
                  <a:pt x="1358343" y="168444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79000"/>
                </a:schemeClr>
              </a:gs>
              <a:gs pos="0">
                <a:schemeClr val="accent2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54339" y="3363545"/>
            <a:ext cx="8439411" cy="8439411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79000"/>
                </a:schemeClr>
              </a:gs>
              <a:gs pos="0">
                <a:schemeClr val="accent2"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35305" y="5775205"/>
            <a:ext cx="7465328" cy="2376264"/>
          </a:xfrm>
        </p:spPr>
        <p:txBody>
          <a:bodyPr/>
          <a:lstStyle/>
          <a:p>
            <a:r>
              <a:rPr lang="ru-RU" sz="3600" dirty="0"/>
              <a:t>Дополненная реальность стала инновационным инструментом, который позволяет брендам взаимодействовать с потребителями при помощи мобильных устройств.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14324508" y="1040192"/>
            <a:ext cx="5855483" cy="4739319"/>
          </a:xfrm>
        </p:spPr>
        <p:txBody>
          <a:bodyPr/>
          <a:lstStyle/>
          <a:p>
            <a:pPr marL="0" indent="0">
              <a:buNone/>
            </a:pPr>
            <a:r>
              <a:rPr lang="en" sz="3600" b="1" dirty="0"/>
              <a:t>AR </a:t>
            </a:r>
            <a:r>
              <a:rPr lang="ru-RU" sz="3600" b="1" dirty="0"/>
              <a:t>создает новый цифровой опыт, который обогащает отношения между потребителем и брендом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20337731" y="3983562"/>
            <a:ext cx="2448372" cy="2448372"/>
          </a:xfrm>
          <a:custGeom>
            <a:avLst/>
            <a:gdLst>
              <a:gd name="connsiteX0" fmla="*/ 6192788 w 12385576"/>
              <a:gd name="connsiteY0" fmla="*/ 0 h 12385576"/>
              <a:gd name="connsiteX1" fmla="*/ 12385576 w 12385576"/>
              <a:gd name="connsiteY1" fmla="*/ 6192788 h 12385576"/>
              <a:gd name="connsiteX2" fmla="*/ 6192788 w 12385576"/>
              <a:gd name="connsiteY2" fmla="*/ 12385576 h 12385576"/>
              <a:gd name="connsiteX3" fmla="*/ 0 w 12385576"/>
              <a:gd name="connsiteY3" fmla="*/ 6192788 h 12385576"/>
              <a:gd name="connsiteX4" fmla="*/ 6192788 w 12385576"/>
              <a:gd name="connsiteY4" fmla="*/ 0 h 1238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5576" h="12385576">
                <a:moveTo>
                  <a:pt x="6192788" y="0"/>
                </a:moveTo>
                <a:cubicBezTo>
                  <a:pt x="9612970" y="0"/>
                  <a:pt x="12385576" y="2772606"/>
                  <a:pt x="12385576" y="6192788"/>
                </a:cubicBezTo>
                <a:cubicBezTo>
                  <a:pt x="12385576" y="9612970"/>
                  <a:pt x="9612970" y="12385576"/>
                  <a:pt x="6192788" y="12385576"/>
                </a:cubicBezTo>
                <a:cubicBezTo>
                  <a:pt x="2772606" y="12385576"/>
                  <a:pt x="0" y="9612970"/>
                  <a:pt x="0" y="6192788"/>
                </a:cubicBezTo>
                <a:cubicBezTo>
                  <a:pt x="0" y="2772606"/>
                  <a:pt x="2772606" y="0"/>
                  <a:pt x="6192788" y="0"/>
                </a:cubicBezTo>
                <a:close/>
              </a:path>
            </a:pathLst>
          </a:custGeom>
          <a:solidFill>
            <a:schemeClr val="accent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17529216" y="4817954"/>
            <a:ext cx="4212152" cy="4212152"/>
          </a:xfrm>
          <a:custGeom>
            <a:avLst/>
            <a:gdLst>
              <a:gd name="connsiteX0" fmla="*/ 6192788 w 12385576"/>
              <a:gd name="connsiteY0" fmla="*/ 0 h 12385576"/>
              <a:gd name="connsiteX1" fmla="*/ 12385576 w 12385576"/>
              <a:gd name="connsiteY1" fmla="*/ 6192788 h 12385576"/>
              <a:gd name="connsiteX2" fmla="*/ 6192788 w 12385576"/>
              <a:gd name="connsiteY2" fmla="*/ 12385576 h 12385576"/>
              <a:gd name="connsiteX3" fmla="*/ 0 w 12385576"/>
              <a:gd name="connsiteY3" fmla="*/ 6192788 h 12385576"/>
              <a:gd name="connsiteX4" fmla="*/ 6192788 w 12385576"/>
              <a:gd name="connsiteY4" fmla="*/ 0 h 1238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5576" h="12385576">
                <a:moveTo>
                  <a:pt x="6192788" y="0"/>
                </a:moveTo>
                <a:cubicBezTo>
                  <a:pt x="9612970" y="0"/>
                  <a:pt x="12385576" y="2772606"/>
                  <a:pt x="12385576" y="6192788"/>
                </a:cubicBezTo>
                <a:cubicBezTo>
                  <a:pt x="12385576" y="9612970"/>
                  <a:pt x="9612970" y="12385576"/>
                  <a:pt x="6192788" y="12385576"/>
                </a:cubicBezTo>
                <a:cubicBezTo>
                  <a:pt x="2772606" y="12385576"/>
                  <a:pt x="0" y="9612970"/>
                  <a:pt x="0" y="6192788"/>
                </a:cubicBezTo>
                <a:cubicBezTo>
                  <a:pt x="0" y="2772606"/>
                  <a:pt x="2772606" y="0"/>
                  <a:pt x="6192788" y="0"/>
                </a:cubicBezTo>
                <a:close/>
              </a:path>
            </a:pathLst>
          </a:cu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16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495069-5EB6-3348-A992-6D8B29521FC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Полилиния 16"/>
          <p:cNvSpPr/>
          <p:nvPr/>
        </p:nvSpPr>
        <p:spPr>
          <a:xfrm>
            <a:off x="17734378" y="3532394"/>
            <a:ext cx="6651210" cy="6651210"/>
          </a:xfrm>
          <a:custGeom>
            <a:avLst/>
            <a:gdLst>
              <a:gd name="connsiteX0" fmla="*/ 4320282 w 8640564"/>
              <a:gd name="connsiteY0" fmla="*/ 0 h 8640564"/>
              <a:gd name="connsiteX1" fmla="*/ 8640564 w 8640564"/>
              <a:gd name="connsiteY1" fmla="*/ 4320282 h 8640564"/>
              <a:gd name="connsiteX2" fmla="*/ 4320282 w 8640564"/>
              <a:gd name="connsiteY2" fmla="*/ 8640564 h 8640564"/>
              <a:gd name="connsiteX3" fmla="*/ 0 w 8640564"/>
              <a:gd name="connsiteY3" fmla="*/ 4320282 h 8640564"/>
              <a:gd name="connsiteX4" fmla="*/ 4320282 w 8640564"/>
              <a:gd name="connsiteY4" fmla="*/ 0 h 864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564" h="8640564">
                <a:moveTo>
                  <a:pt x="4320282" y="0"/>
                </a:moveTo>
                <a:cubicBezTo>
                  <a:pt x="6706308" y="0"/>
                  <a:pt x="8640564" y="1934256"/>
                  <a:pt x="8640564" y="4320282"/>
                </a:cubicBezTo>
                <a:cubicBezTo>
                  <a:pt x="8640564" y="6706308"/>
                  <a:pt x="6706308" y="8640564"/>
                  <a:pt x="4320282" y="8640564"/>
                </a:cubicBezTo>
                <a:cubicBezTo>
                  <a:pt x="1934256" y="8640564"/>
                  <a:pt x="0" y="6706308"/>
                  <a:pt x="0" y="4320282"/>
                </a:cubicBezTo>
                <a:cubicBezTo>
                  <a:pt x="0" y="1934256"/>
                  <a:pt x="1934256" y="0"/>
                  <a:pt x="4320282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081226" y="6354738"/>
            <a:ext cx="7480012" cy="2376264"/>
          </a:xfrm>
        </p:spPr>
        <p:txBody>
          <a:bodyPr/>
          <a:lstStyle/>
          <a:p>
            <a:r>
              <a:rPr lang="ru-RU" sz="6000" dirty="0"/>
              <a:t>Возможности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20"/>
          </p:nvPr>
        </p:nvSpPr>
        <p:spPr>
          <a:xfrm>
            <a:off x="5070989" y="2965945"/>
            <a:ext cx="7965004" cy="6777586"/>
          </a:xfrm>
        </p:spPr>
        <p:txBody>
          <a:bodyPr/>
          <a:lstStyle/>
          <a:p>
            <a:r>
              <a:rPr lang="ru-RU" sz="3600" dirty="0"/>
              <a:t>Повышение эффективности онлайн-продаж, с использованием дополненной реальности</a:t>
            </a:r>
          </a:p>
          <a:p>
            <a:r>
              <a:rPr lang="ru-RU" sz="3600" dirty="0"/>
              <a:t>Создание эффективных дополнительных каналов продаж на основе технологии </a:t>
            </a:r>
            <a:r>
              <a:rPr lang="en" sz="3600" dirty="0"/>
              <a:t>AR</a:t>
            </a:r>
          </a:p>
          <a:p>
            <a:r>
              <a:rPr lang="ru-RU" sz="3600" dirty="0"/>
              <a:t>Привлечение клиентов новым уникальным способом</a:t>
            </a:r>
          </a:p>
          <a:p>
            <a:r>
              <a:rPr lang="ru-RU" sz="3600" dirty="0"/>
              <a:t>Ознакомление с подробной аналитикой поведения потребителей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D96DC1-CE6E-BD4C-9C6F-EBA67C3C550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297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tabLst>
                <a:tab pos="3641361" algn="l"/>
                <a:tab pos="5644585" algn="l"/>
              </a:tabLst>
            </a:pPr>
            <a:r>
              <a:rPr lang="ru-RU" sz="7200" dirty="0"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rPr>
              <a:t>Для чего нужна </a:t>
            </a:r>
            <a:r>
              <a:rPr lang="ru-RU" sz="7200" dirty="0">
                <a:solidFill>
                  <a:schemeClr val="accent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rPr>
              <a:t>«примерка» </a:t>
            </a:r>
            <a:br>
              <a:rPr lang="ru-RU" sz="7200" dirty="0">
                <a:solidFill>
                  <a:schemeClr val="accent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rPr>
            </a:br>
            <a:r>
              <a:rPr lang="ru-RU" sz="7200" dirty="0"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rPr>
              <a:t>мебели до покупки?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20"/>
          </p:nvPr>
        </p:nvSpPr>
        <p:spPr>
          <a:xfrm>
            <a:off x="1725319" y="7635591"/>
            <a:ext cx="5139230" cy="3600166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864"/>
              </a:spcBef>
              <a:buNone/>
            </a:pPr>
            <a:r>
              <a:rPr lang="ru-RU" sz="4000" b="1" dirty="0">
                <a:solidFill>
                  <a:schemeClr val="accent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Выбор магазина</a:t>
            </a:r>
            <a:endParaRPr lang="en-US" sz="4000" b="1" dirty="0">
              <a:solidFill>
                <a:schemeClr val="accent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864"/>
              </a:spcBef>
              <a:buNone/>
            </a:pPr>
            <a:r>
              <a:rPr lang="ru-RU" sz="3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Благодаря современным технологиям, выбрать мебель в интернет-магазине не составляет труда. </a:t>
            </a:r>
            <a:endParaRPr lang="en-US" sz="32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1"/>
          </p:nvPr>
        </p:nvSpPr>
        <p:spPr>
          <a:xfrm>
            <a:off x="8896217" y="7650830"/>
            <a:ext cx="5139230" cy="3600166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864"/>
              </a:spcBef>
              <a:buNone/>
            </a:pPr>
            <a:r>
              <a:rPr lang="ru-RU" sz="4000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Габариты</a:t>
            </a:r>
            <a:endParaRPr lang="en-US" sz="4000" b="1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864"/>
              </a:spcBef>
              <a:buNone/>
            </a:pPr>
            <a:r>
              <a:rPr lang="ru-RU" sz="3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Даже изучив на сайте все параметры, легко прогадать с размером. </a:t>
            </a:r>
            <a:endParaRPr lang="en-US" sz="32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650878" y="5014039"/>
            <a:ext cx="2261536" cy="2261536"/>
            <a:chOff x="3912667" y="4991665"/>
            <a:chExt cx="1869159" cy="1869159"/>
          </a:xfrm>
        </p:grpSpPr>
        <p:sp>
          <p:nvSpPr>
            <p:cNvPr id="13" name="Овал 12"/>
            <p:cNvSpPr/>
            <p:nvPr userDrawn="1"/>
          </p:nvSpPr>
          <p:spPr>
            <a:xfrm>
              <a:off x="3912667" y="4991665"/>
              <a:ext cx="1869159" cy="1869159"/>
            </a:xfrm>
            <a:prstGeom prst="ellipse">
              <a:avLst/>
            </a:prstGeom>
            <a:solidFill>
              <a:schemeClr val="accent1"/>
            </a:solidFill>
            <a:ln w="476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4" name="Полилиния 13"/>
            <p:cNvSpPr/>
            <p:nvPr userDrawn="1"/>
          </p:nvSpPr>
          <p:spPr>
            <a:xfrm>
              <a:off x="4483180" y="5717448"/>
              <a:ext cx="728132" cy="440266"/>
            </a:xfrm>
            <a:custGeom>
              <a:avLst/>
              <a:gdLst>
                <a:gd name="connsiteX0" fmla="*/ 0 w 728132"/>
                <a:gd name="connsiteY0" fmla="*/ 152400 h 440266"/>
                <a:gd name="connsiteX1" fmla="*/ 287866 w 728132"/>
                <a:gd name="connsiteY1" fmla="*/ 440266 h 440266"/>
                <a:gd name="connsiteX2" fmla="*/ 728132 w 728132"/>
                <a:gd name="connsiteY2" fmla="*/ 0 h 44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8132" h="440266">
                  <a:moveTo>
                    <a:pt x="0" y="152400"/>
                  </a:moveTo>
                  <a:lnTo>
                    <a:pt x="287866" y="440266"/>
                  </a:lnTo>
                  <a:lnTo>
                    <a:pt x="728132" y="0"/>
                  </a:lnTo>
                </a:path>
              </a:pathLst>
            </a:custGeom>
            <a:noFill/>
            <a:ln w="66675" cap="rnd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8821776" y="5029278"/>
            <a:ext cx="2261536" cy="2261536"/>
            <a:chOff x="12717266" y="4484927"/>
            <a:chExt cx="2736636" cy="2736636"/>
          </a:xfrm>
        </p:grpSpPr>
        <p:sp>
          <p:nvSpPr>
            <p:cNvPr id="16" name="Овал 15"/>
            <p:cNvSpPr/>
            <p:nvPr userDrawn="1"/>
          </p:nvSpPr>
          <p:spPr>
            <a:xfrm>
              <a:off x="12717266" y="4484927"/>
              <a:ext cx="2736636" cy="2736636"/>
            </a:xfrm>
            <a:prstGeom prst="ellipse">
              <a:avLst/>
            </a:prstGeom>
            <a:noFill/>
            <a:ln w="4762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grpSp>
          <p:nvGrpSpPr>
            <p:cNvPr id="17" name="Группа 16"/>
            <p:cNvGrpSpPr/>
            <p:nvPr userDrawn="1"/>
          </p:nvGrpSpPr>
          <p:grpSpPr>
            <a:xfrm>
              <a:off x="13692813" y="5460474"/>
              <a:ext cx="785542" cy="785542"/>
              <a:chOff x="21310064" y="6110175"/>
              <a:chExt cx="785542" cy="785542"/>
            </a:xfrm>
          </p:grpSpPr>
          <p:cxnSp>
            <p:nvCxnSpPr>
              <p:cNvPr id="18" name="Прямая соединительная линия 17"/>
              <p:cNvCxnSpPr/>
              <p:nvPr userDrawn="1"/>
            </p:nvCxnSpPr>
            <p:spPr>
              <a:xfrm>
                <a:off x="21310064" y="6110175"/>
                <a:ext cx="785542" cy="785542"/>
              </a:xfrm>
              <a:prstGeom prst="line">
                <a:avLst/>
              </a:prstGeom>
              <a:noFill/>
              <a:ln w="66675"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" name="Прямая соединительная линия 18"/>
              <p:cNvCxnSpPr/>
              <p:nvPr userDrawn="1"/>
            </p:nvCxnSpPr>
            <p:spPr>
              <a:xfrm flipH="1">
                <a:off x="21310064" y="6110175"/>
                <a:ext cx="785542" cy="785542"/>
              </a:xfrm>
              <a:prstGeom prst="line">
                <a:avLst/>
              </a:prstGeom>
              <a:noFill/>
              <a:ln w="66675"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0" name="Текст 8"/>
          <p:cNvSpPr txBox="1">
            <a:spLocks/>
          </p:cNvSpPr>
          <p:nvPr/>
        </p:nvSpPr>
        <p:spPr>
          <a:xfrm>
            <a:off x="16558002" y="7635591"/>
            <a:ext cx="5139230" cy="3600166"/>
          </a:xfrm>
          <a:prstGeom prst="rect">
            <a:avLst/>
          </a:prstGeom>
        </p:spPr>
        <p:txBody>
          <a:bodyPr/>
          <a:lstStyle>
            <a:lvl1pPr marL="914492" indent="-914492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800" b="0" i="0" kern="1200" baseline="0" dirty="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1981398" indent="-762077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305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62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948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6271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59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913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4236" indent="-609660" algn="l" defTabSz="243864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864"/>
              </a:spcBef>
              <a:buNone/>
            </a:pPr>
            <a:r>
              <a:rPr lang="ru-RU" sz="4000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Время</a:t>
            </a:r>
            <a:endParaRPr lang="en-US" sz="4000" b="1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864"/>
              </a:spcBef>
              <a:buNone/>
            </a:pPr>
            <a:r>
              <a:rPr lang="ru-RU" sz="3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Поездка в магазин, или возврат мебели, которая не подошла по размерам или под интерьер, отнимает очень много времени. </a:t>
            </a:r>
            <a:endParaRPr lang="en-US" sz="32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6483560" y="5014039"/>
            <a:ext cx="2261536" cy="2261536"/>
            <a:chOff x="12717266" y="4484927"/>
            <a:chExt cx="2736636" cy="2736636"/>
          </a:xfrm>
        </p:grpSpPr>
        <p:sp>
          <p:nvSpPr>
            <p:cNvPr id="22" name="Овал 21"/>
            <p:cNvSpPr/>
            <p:nvPr userDrawn="1"/>
          </p:nvSpPr>
          <p:spPr>
            <a:xfrm>
              <a:off x="12717266" y="4484927"/>
              <a:ext cx="2736636" cy="2736636"/>
            </a:xfrm>
            <a:prstGeom prst="ellipse">
              <a:avLst/>
            </a:prstGeom>
            <a:noFill/>
            <a:ln w="47625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grpSp>
          <p:nvGrpSpPr>
            <p:cNvPr id="23" name="Группа 22"/>
            <p:cNvGrpSpPr/>
            <p:nvPr userDrawn="1"/>
          </p:nvGrpSpPr>
          <p:grpSpPr>
            <a:xfrm>
              <a:off x="13692813" y="5460474"/>
              <a:ext cx="785542" cy="785542"/>
              <a:chOff x="21310064" y="6110175"/>
              <a:chExt cx="785542" cy="785542"/>
            </a:xfrm>
          </p:grpSpPr>
          <p:cxnSp>
            <p:nvCxnSpPr>
              <p:cNvPr id="24" name="Прямая соединительная линия 23"/>
              <p:cNvCxnSpPr/>
              <p:nvPr userDrawn="1"/>
            </p:nvCxnSpPr>
            <p:spPr>
              <a:xfrm>
                <a:off x="21310064" y="6110175"/>
                <a:ext cx="785542" cy="785542"/>
              </a:xfrm>
              <a:prstGeom prst="line">
                <a:avLst/>
              </a:prstGeom>
              <a:noFill/>
              <a:ln w="66675"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" name="Прямая соединительная линия 24"/>
              <p:cNvCxnSpPr/>
              <p:nvPr userDrawn="1"/>
            </p:nvCxnSpPr>
            <p:spPr>
              <a:xfrm flipH="1">
                <a:off x="21310064" y="6110175"/>
                <a:ext cx="785542" cy="785542"/>
              </a:xfrm>
              <a:prstGeom prst="line">
                <a:avLst/>
              </a:prstGeom>
              <a:noFill/>
              <a:ln w="66675"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97798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Заголовок 2"/>
          <p:cNvSpPr>
            <a:spLocks noGrp="1"/>
          </p:cNvSpPr>
          <p:nvPr>
            <p:ph type="title"/>
          </p:nvPr>
        </p:nvSpPr>
        <p:spPr>
          <a:xfrm>
            <a:off x="1601816" y="1674220"/>
            <a:ext cx="10158930" cy="2664295"/>
          </a:xfrm>
        </p:spPr>
        <p:txBody>
          <a:bodyPr/>
          <a:lstStyle/>
          <a:p>
            <a:r>
              <a:rPr lang="ru-RU" dirty="0"/>
              <a:t>Наши возможности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6721105" y="5440606"/>
            <a:ext cx="10348581" cy="4885246"/>
            <a:chOff x="7872314" y="7054225"/>
            <a:chExt cx="9408413" cy="4441422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7872314" y="7054225"/>
              <a:ext cx="9408413" cy="4441422"/>
              <a:chOff x="7872314" y="7054225"/>
              <a:chExt cx="9408413" cy="4441422"/>
            </a:xfrm>
          </p:grpSpPr>
          <p:cxnSp>
            <p:nvCxnSpPr>
              <p:cNvPr id="39" name="Прямая соединительная линия 38"/>
              <p:cNvCxnSpPr/>
              <p:nvPr/>
            </p:nvCxnSpPr>
            <p:spPr>
              <a:xfrm flipV="1">
                <a:off x="7872314" y="7054225"/>
                <a:ext cx="864096" cy="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  <a:alpha val="36000"/>
                </a:schemeClr>
              </a:solidFill>
              <a:ln w="57150">
                <a:solidFill>
                  <a:srgbClr val="D2D2D2"/>
                </a:solidFill>
                <a:prstDash val="sysDot"/>
                <a:headEnd type="oval" w="lg" len="lg"/>
                <a:tailEnd type="none"/>
              </a:ln>
            </p:spPr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8710226" y="7054225"/>
                <a:ext cx="7706405" cy="4440502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  <a:alpha val="36000"/>
                </a:schemeClr>
              </a:solidFill>
              <a:ln w="57150">
                <a:solidFill>
                  <a:srgbClr val="D2D2D2"/>
                </a:solidFill>
                <a:prstDash val="sysDot"/>
              </a:ln>
            </p:spPr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 flipV="1">
                <a:off x="16416631" y="11495646"/>
                <a:ext cx="864096" cy="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  <a:alpha val="36000"/>
                </a:schemeClr>
              </a:solidFill>
              <a:ln w="57150">
                <a:solidFill>
                  <a:srgbClr val="D2D2D2"/>
                </a:solidFill>
                <a:prstDash val="sysDot"/>
                <a:tailEnd type="oval" w="lg" len="lg"/>
              </a:ln>
            </p:spPr>
          </p:cxnSp>
        </p:grpSp>
        <p:grpSp>
          <p:nvGrpSpPr>
            <p:cNvPr id="33" name="Группа 32"/>
            <p:cNvGrpSpPr/>
            <p:nvPr/>
          </p:nvGrpSpPr>
          <p:grpSpPr>
            <a:xfrm flipH="1">
              <a:off x="7872314" y="7054225"/>
              <a:ext cx="9408413" cy="4441422"/>
              <a:chOff x="7872314" y="7054225"/>
              <a:chExt cx="9408413" cy="4441422"/>
            </a:xfrm>
          </p:grpSpPr>
          <p:cxnSp>
            <p:nvCxnSpPr>
              <p:cNvPr id="35" name="Прямая соединительная линия 34"/>
              <p:cNvCxnSpPr/>
              <p:nvPr/>
            </p:nvCxnSpPr>
            <p:spPr>
              <a:xfrm flipV="1">
                <a:off x="7872314" y="7054225"/>
                <a:ext cx="864096" cy="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  <a:alpha val="36000"/>
                </a:schemeClr>
              </a:solidFill>
              <a:ln w="57150">
                <a:solidFill>
                  <a:srgbClr val="D2D2D2"/>
                </a:solidFill>
                <a:prstDash val="sysDot"/>
                <a:headEnd type="oval" w="lg" len="lg"/>
                <a:tailEnd type="none" w="lg" len="lg"/>
              </a:ln>
            </p:spPr>
          </p:cxnSp>
          <p:cxnSp>
            <p:nvCxnSpPr>
              <p:cNvPr id="37" name="Прямая соединительная линия 36"/>
              <p:cNvCxnSpPr/>
              <p:nvPr/>
            </p:nvCxnSpPr>
            <p:spPr>
              <a:xfrm>
                <a:off x="8710226" y="7054225"/>
                <a:ext cx="7706405" cy="4440502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  <a:alpha val="36000"/>
                </a:schemeClr>
              </a:solidFill>
              <a:ln w="57150">
                <a:solidFill>
                  <a:srgbClr val="D2D2D2"/>
                </a:solidFill>
                <a:prstDash val="sysDot"/>
              </a:ln>
            </p:spPr>
          </p:cxnSp>
          <p:cxnSp>
            <p:nvCxnSpPr>
              <p:cNvPr id="38" name="Прямая соединительная линия 37"/>
              <p:cNvCxnSpPr/>
              <p:nvPr/>
            </p:nvCxnSpPr>
            <p:spPr>
              <a:xfrm flipV="1">
                <a:off x="16416631" y="11495646"/>
                <a:ext cx="864096" cy="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  <a:alpha val="36000"/>
                </a:schemeClr>
              </a:solidFill>
              <a:ln w="57150">
                <a:solidFill>
                  <a:srgbClr val="D2D2D2"/>
                </a:solidFill>
                <a:prstDash val="sysDot"/>
                <a:headEnd type="none" w="lg" len="lg"/>
                <a:tailEnd type="oval" w="lg" len="lg"/>
              </a:ln>
            </p:spPr>
          </p:cxnSp>
        </p:grpSp>
        <p:cxnSp>
          <p:nvCxnSpPr>
            <p:cNvPr id="34" name="Прямая соединительная линия 33"/>
            <p:cNvCxnSpPr/>
            <p:nvPr/>
          </p:nvCxnSpPr>
          <p:spPr>
            <a:xfrm flipH="1">
              <a:off x="7872314" y="9222250"/>
              <a:ext cx="9217024" cy="0"/>
            </a:xfrm>
            <a:prstGeom prst="line">
              <a:avLst/>
            </a:prstGeom>
            <a:solidFill>
              <a:schemeClr val="tx2">
                <a:lumMod val="40000"/>
                <a:lumOff val="60000"/>
                <a:alpha val="36000"/>
              </a:schemeClr>
            </a:solidFill>
            <a:ln w="57150">
              <a:solidFill>
                <a:srgbClr val="D2D2D2"/>
              </a:solidFill>
              <a:prstDash val="sysDot"/>
              <a:headEnd type="oval" w="lg" len="lg"/>
              <a:tailEnd type="oval" w="lg" len="lg"/>
            </a:ln>
          </p:spPr>
        </p:cxnSp>
      </p:grpSp>
      <p:sp>
        <p:nvSpPr>
          <p:cNvPr id="42" name="Текст 2"/>
          <p:cNvSpPr txBox="1">
            <a:spLocks/>
          </p:cNvSpPr>
          <p:nvPr/>
        </p:nvSpPr>
        <p:spPr>
          <a:xfrm>
            <a:off x="17402917" y="2194390"/>
            <a:ext cx="5966634" cy="2157551"/>
          </a:xfrm>
          <a:prstGeom prst="rect">
            <a:avLst/>
          </a:prstGeom>
        </p:spPr>
        <p:txBody>
          <a:bodyPr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100" b="0" i="0" kern="120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401">
              <a:lnSpc>
                <a:spcPct val="150000"/>
              </a:lnSpc>
              <a:buNone/>
            </a:pPr>
            <a:r>
              <a:rPr lang="ru-RU" sz="4000" b="1" dirty="0">
                <a:solidFill>
                  <a:schemeClr val="tx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rPr>
              <a:t>Оцените интерьер со всех сторон</a:t>
            </a:r>
            <a:endParaRPr lang="en-US" sz="4000" b="1" dirty="0">
              <a:solidFill>
                <a:schemeClr val="tx1"/>
              </a:solidFill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  <a:p>
            <a:pPr marL="0" indent="0" defTabSz="2438401">
              <a:lnSpc>
                <a:spcPct val="150000"/>
              </a:lnSpc>
              <a:buNone/>
            </a:pPr>
            <a:r>
              <a:rPr lang="ru-RU" sz="3000" dirty="0"/>
              <a:t>Мы запонимаем расположение вещей в пространстве, поэтому можно посмотреть на декор со всех сторон</a:t>
            </a:r>
            <a:endParaRPr lang="ru-RU" sz="3000" dirty="0"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</p:txBody>
      </p:sp>
      <p:sp>
        <p:nvSpPr>
          <p:cNvPr id="43" name="Текст 2"/>
          <p:cNvSpPr txBox="1">
            <a:spLocks/>
          </p:cNvSpPr>
          <p:nvPr/>
        </p:nvSpPr>
        <p:spPr>
          <a:xfrm>
            <a:off x="17402917" y="7609845"/>
            <a:ext cx="6320986" cy="2157551"/>
          </a:xfrm>
          <a:prstGeom prst="rect">
            <a:avLst/>
          </a:prstGeom>
        </p:spPr>
        <p:txBody>
          <a:bodyPr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100" b="0" i="0" kern="120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38401">
              <a:lnSpc>
                <a:spcPct val="150000"/>
              </a:lnSpc>
              <a:buNone/>
            </a:pPr>
            <a:r>
              <a:rPr lang="ru-RU" sz="4000" b="1" dirty="0">
                <a:solidFill>
                  <a:schemeClr val="tx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rPr>
              <a:t>Сохраняем комбинации выбранного вами интерьера</a:t>
            </a:r>
          </a:p>
          <a:p>
            <a:pPr marL="0" indent="0" defTabSz="2438401">
              <a:lnSpc>
                <a:spcPct val="150000"/>
              </a:lnSpc>
              <a:buNone/>
            </a:pPr>
            <a:r>
              <a:rPr lang="ru-RU" sz="3000" dirty="0"/>
              <a:t>Вы можете сохранить конфигурацию вашей комнаты, а в дальнейшем посмотреть ее в виртуальном помощнике</a:t>
            </a:r>
            <a:endParaRPr lang="ru-RU" sz="3000" dirty="0"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</p:txBody>
      </p:sp>
      <p:sp>
        <p:nvSpPr>
          <p:cNvPr id="45" name="Текст 2"/>
          <p:cNvSpPr txBox="1">
            <a:spLocks/>
          </p:cNvSpPr>
          <p:nvPr/>
        </p:nvSpPr>
        <p:spPr>
          <a:xfrm>
            <a:off x="110163" y="3716508"/>
            <a:ext cx="6308069" cy="2157551"/>
          </a:xfrm>
          <a:prstGeom prst="rect">
            <a:avLst/>
          </a:prstGeom>
        </p:spPr>
        <p:txBody>
          <a:bodyPr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100" b="0" i="0" kern="120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2438401">
              <a:lnSpc>
                <a:spcPct val="150000"/>
              </a:lnSpc>
              <a:buNone/>
            </a:pPr>
            <a:r>
              <a:rPr lang="ru-RU" sz="4000" b="1" dirty="0">
                <a:solidFill>
                  <a:schemeClr val="tx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rPr>
              <a:t>Качественно строим объекты вашего интерьера</a:t>
            </a:r>
            <a:endParaRPr lang="en-US" sz="4000" b="1" dirty="0">
              <a:solidFill>
                <a:schemeClr val="tx1"/>
              </a:solidFill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  <a:p>
            <a:pPr marL="0" indent="0" algn="r" defTabSz="2438401">
              <a:lnSpc>
                <a:spcPct val="150000"/>
              </a:lnSpc>
              <a:buNone/>
            </a:pPr>
            <a:r>
              <a:rPr lang="ru-RU" sz="3000" dirty="0"/>
              <a:t>Предметы не перекрывают друг друга и понимают что находится дальше, а что ближе</a:t>
            </a:r>
            <a:endParaRPr lang="ru-RU" sz="3000" dirty="0"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</p:txBody>
      </p:sp>
      <p:sp>
        <p:nvSpPr>
          <p:cNvPr id="46" name="Текст 2"/>
          <p:cNvSpPr txBox="1">
            <a:spLocks/>
          </p:cNvSpPr>
          <p:nvPr/>
        </p:nvSpPr>
        <p:spPr>
          <a:xfrm>
            <a:off x="323327" y="9246064"/>
            <a:ext cx="6005196" cy="2157551"/>
          </a:xfrm>
          <a:prstGeom prst="rect">
            <a:avLst/>
          </a:prstGeom>
        </p:spPr>
        <p:txBody>
          <a:bodyPr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100" b="0" i="0" kern="120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2438401">
              <a:lnSpc>
                <a:spcPct val="150000"/>
              </a:lnSpc>
              <a:buNone/>
            </a:pPr>
            <a:r>
              <a:rPr lang="ru-RU" sz="4000" b="1" dirty="0">
                <a:solidFill>
                  <a:schemeClr val="tx1"/>
                </a:solidFill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rPr>
              <a:t>Габариты 1 к 1</a:t>
            </a:r>
            <a:endParaRPr lang="en-US" sz="4000" b="1" dirty="0">
              <a:solidFill>
                <a:schemeClr val="tx1"/>
              </a:solidFill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  <a:p>
            <a:pPr marL="0" indent="0" algn="r" defTabSz="2438401">
              <a:lnSpc>
                <a:spcPct val="150000"/>
              </a:lnSpc>
              <a:buNone/>
            </a:pPr>
            <a:r>
              <a:rPr lang="ru-RU" sz="3000" dirty="0"/>
              <a:t>Перед растановкой необходимо сканировать всю комнату, по ней строится виртуальная проекция матрицы</a:t>
            </a:r>
            <a:endParaRPr lang="ru-RU" sz="3000" dirty="0">
              <a:latin typeface="DIN Pro Regular" panose="020B0504020101020102" pitchFamily="34" charset="0"/>
              <a:ea typeface="Tahoma" panose="020B0604030504040204" pitchFamily="34" charset="0"/>
              <a:cs typeface="DIN Pro Regular" panose="020B0504020101020102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9170137" y="5028188"/>
            <a:ext cx="5709070" cy="5709070"/>
            <a:chOff x="15185392" y="4083211"/>
            <a:chExt cx="5190402" cy="5190402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5185392" y="4083211"/>
              <a:ext cx="5190402" cy="5190402"/>
            </a:xfrm>
            <a:prstGeom prst="roundRect">
              <a:avLst>
                <a:gd name="adj" fmla="val 3261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DIN Pro Regular" panose="020B0504020101020102" pitchFamily="34" charset="0"/>
                <a:cs typeface="DIN Pro Regular" panose="020B0504020101020102" pitchFamily="34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5531359" y="5190414"/>
              <a:ext cx="4289588" cy="2472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6000" b="1" dirty="0">
                  <a:solidFill>
                    <a:schemeClr val="bg1"/>
                  </a:solidFill>
                  <a:latin typeface="DIN Pro Regular" panose="020B0504020101020102" pitchFamily="34" charset="0"/>
                  <a:ea typeface="Tahoma" panose="020B0604030504040204" pitchFamily="34" charset="0"/>
                  <a:cs typeface="DIN Pro Regular" panose="020B0504020101020102" pitchFamily="34" charset="0"/>
                </a:rPr>
                <a:t>Что может</a:t>
              </a:r>
            </a:p>
            <a:p>
              <a:pPr algn="ctr">
                <a:lnSpc>
                  <a:spcPct val="150000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DIN Pro Regular" panose="020B0504020101020102" pitchFamily="34" charset="0"/>
                  <a:ea typeface="Tahoma" panose="020B0604030504040204" pitchFamily="34" charset="0"/>
                  <a:cs typeface="DIN Pro Regular" panose="020B0504020101020102" pitchFamily="34" charset="0"/>
                </a:rPr>
                <a:t>Decor AR</a:t>
              </a: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55AD08-C144-F44B-AD2B-301C5565AF41}"/>
              </a:ext>
            </a:extLst>
          </p:cNvPr>
          <p:cNvSpPr/>
          <p:nvPr/>
        </p:nvSpPr>
        <p:spPr>
          <a:xfrm>
            <a:off x="14879207" y="7290842"/>
            <a:ext cx="2570171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63C7D9C-07D7-D54C-97BB-ED6AFFE0ED4A}"/>
              </a:ext>
            </a:extLst>
          </p:cNvPr>
          <p:cNvSpPr/>
          <p:nvPr/>
        </p:nvSpPr>
        <p:spPr>
          <a:xfrm>
            <a:off x="6557312" y="7378667"/>
            <a:ext cx="2570171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67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олилиния 25"/>
          <p:cNvSpPr/>
          <p:nvPr/>
        </p:nvSpPr>
        <p:spPr>
          <a:xfrm>
            <a:off x="9456491" y="4086486"/>
            <a:ext cx="5616623" cy="5544616"/>
          </a:xfrm>
          <a:custGeom>
            <a:avLst/>
            <a:gdLst>
              <a:gd name="connsiteX0" fmla="*/ 4393678 w 8787356"/>
              <a:gd name="connsiteY0" fmla="*/ 0 h 8784976"/>
              <a:gd name="connsiteX1" fmla="*/ 8787356 w 8787356"/>
              <a:gd name="connsiteY1" fmla="*/ 4392488 h 8784976"/>
              <a:gd name="connsiteX2" fmla="*/ 4393678 w 8787356"/>
              <a:gd name="connsiteY2" fmla="*/ 8784976 h 8784976"/>
              <a:gd name="connsiteX3" fmla="*/ 0 w 8787356"/>
              <a:gd name="connsiteY3" fmla="*/ 4392488 h 8784976"/>
              <a:gd name="connsiteX4" fmla="*/ 4393678 w 8787356"/>
              <a:gd name="connsiteY4" fmla="*/ 0 h 878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7356" h="8784976">
                <a:moveTo>
                  <a:pt x="4393678" y="0"/>
                </a:moveTo>
                <a:cubicBezTo>
                  <a:pt x="6820239" y="0"/>
                  <a:pt x="8787356" y="1966584"/>
                  <a:pt x="8787356" y="4392488"/>
                </a:cubicBezTo>
                <a:cubicBezTo>
                  <a:pt x="8787356" y="6818392"/>
                  <a:pt x="6820239" y="8784976"/>
                  <a:pt x="4393678" y="8784976"/>
                </a:cubicBezTo>
                <a:cubicBezTo>
                  <a:pt x="1967117" y="8784976"/>
                  <a:pt x="0" y="6818392"/>
                  <a:pt x="0" y="4392488"/>
                </a:cubicBezTo>
                <a:cubicBezTo>
                  <a:pt x="0" y="1966584"/>
                  <a:pt x="1967117" y="0"/>
                  <a:pt x="4393678" y="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alpha val="19000"/>
                </a:schemeClr>
              </a:gs>
              <a:gs pos="0">
                <a:schemeClr val="accent1">
                  <a:alpha val="77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rot="10800000">
            <a:off x="12374258" y="2735461"/>
            <a:ext cx="4098459" cy="8191822"/>
          </a:xfrm>
          <a:custGeom>
            <a:avLst/>
            <a:gdLst>
              <a:gd name="connsiteX0" fmla="*/ 6308781 w 6313643"/>
              <a:gd name="connsiteY0" fmla="*/ 10825725 h 12619432"/>
              <a:gd name="connsiteX1" fmla="*/ 6313643 w 6313643"/>
              <a:gd name="connsiteY1" fmla="*/ 10825848 h 12619432"/>
              <a:gd name="connsiteX2" fmla="*/ 6313643 w 6313643"/>
              <a:gd name="connsiteY2" fmla="*/ 10841354 h 12619432"/>
              <a:gd name="connsiteX3" fmla="*/ 6308781 w 6313643"/>
              <a:gd name="connsiteY3" fmla="*/ 10841477 h 12619432"/>
              <a:gd name="connsiteX4" fmla="*/ 6308781 w 6313643"/>
              <a:gd name="connsiteY4" fmla="*/ 1793403 h 12619432"/>
              <a:gd name="connsiteX5" fmla="*/ 6313643 w 6313643"/>
              <a:gd name="connsiteY5" fmla="*/ 1793526 h 12619432"/>
              <a:gd name="connsiteX6" fmla="*/ 6313643 w 6313643"/>
              <a:gd name="connsiteY6" fmla="*/ 1793582 h 12619432"/>
              <a:gd name="connsiteX7" fmla="*/ 6308781 w 6313643"/>
              <a:gd name="connsiteY7" fmla="*/ 1793705 h 12619432"/>
              <a:gd name="connsiteX8" fmla="*/ 6308778 w 6313643"/>
              <a:gd name="connsiteY8" fmla="*/ 0 h 12619432"/>
              <a:gd name="connsiteX9" fmla="*/ 6308779 w 6313643"/>
              <a:gd name="connsiteY9" fmla="*/ 0 h 12619432"/>
              <a:gd name="connsiteX10" fmla="*/ 6308779 w 6313643"/>
              <a:gd name="connsiteY10" fmla="*/ 1793705 h 12619432"/>
              <a:gd name="connsiteX11" fmla="*/ 6081243 w 6313643"/>
              <a:gd name="connsiteY11" fmla="*/ 1799459 h 12619432"/>
              <a:gd name="connsiteX12" fmla="*/ 1797510 w 6313643"/>
              <a:gd name="connsiteY12" fmla="*/ 6309715 h 12619432"/>
              <a:gd name="connsiteX13" fmla="*/ 6081243 w 6313643"/>
              <a:gd name="connsiteY13" fmla="*/ 10819972 h 12619432"/>
              <a:gd name="connsiteX14" fmla="*/ 6308779 w 6313643"/>
              <a:gd name="connsiteY14" fmla="*/ 10825725 h 12619432"/>
              <a:gd name="connsiteX15" fmla="*/ 6308779 w 6313643"/>
              <a:gd name="connsiteY15" fmla="*/ 12619432 h 12619432"/>
              <a:gd name="connsiteX16" fmla="*/ 6308778 w 6313643"/>
              <a:gd name="connsiteY16" fmla="*/ 12619432 h 12619432"/>
              <a:gd name="connsiteX17" fmla="*/ 0 w 6313643"/>
              <a:gd name="connsiteY17" fmla="*/ 6309716 h 12619432"/>
              <a:gd name="connsiteX18" fmla="*/ 6308778 w 6313643"/>
              <a:gd name="connsiteY18" fmla="*/ 0 h 12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13643" h="12619432">
                <a:moveTo>
                  <a:pt x="6308781" y="10825725"/>
                </a:moveTo>
                <a:lnTo>
                  <a:pt x="6313643" y="10825848"/>
                </a:lnTo>
                <a:lnTo>
                  <a:pt x="6313643" y="10841354"/>
                </a:lnTo>
                <a:lnTo>
                  <a:pt x="6308781" y="10841477"/>
                </a:lnTo>
                <a:close/>
                <a:moveTo>
                  <a:pt x="6308781" y="1793403"/>
                </a:moveTo>
                <a:lnTo>
                  <a:pt x="6313643" y="1793526"/>
                </a:lnTo>
                <a:lnTo>
                  <a:pt x="6313643" y="1793582"/>
                </a:lnTo>
                <a:lnTo>
                  <a:pt x="6308781" y="1793705"/>
                </a:lnTo>
                <a:close/>
                <a:moveTo>
                  <a:pt x="6308778" y="0"/>
                </a:moveTo>
                <a:lnTo>
                  <a:pt x="6308779" y="0"/>
                </a:lnTo>
                <a:lnTo>
                  <a:pt x="6308779" y="1793705"/>
                </a:lnTo>
                <a:lnTo>
                  <a:pt x="6081243" y="1799459"/>
                </a:lnTo>
                <a:cubicBezTo>
                  <a:pt x="3695055" y="1920415"/>
                  <a:pt x="1797510" y="3893468"/>
                  <a:pt x="1797510" y="6309715"/>
                </a:cubicBezTo>
                <a:cubicBezTo>
                  <a:pt x="1797510" y="8725963"/>
                  <a:pt x="3695055" y="10699015"/>
                  <a:pt x="6081243" y="10819972"/>
                </a:cubicBezTo>
                <a:lnTo>
                  <a:pt x="6308779" y="10825725"/>
                </a:lnTo>
                <a:lnTo>
                  <a:pt x="6308779" y="12619432"/>
                </a:lnTo>
                <a:lnTo>
                  <a:pt x="6308778" y="12619432"/>
                </a:lnTo>
                <a:cubicBezTo>
                  <a:pt x="2824537" y="12619432"/>
                  <a:pt x="0" y="9794476"/>
                  <a:pt x="0" y="6309716"/>
                </a:cubicBezTo>
                <a:cubicBezTo>
                  <a:pt x="0" y="2824956"/>
                  <a:pt x="2824537" y="0"/>
                  <a:pt x="6308778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1489599" y="1031920"/>
            <a:ext cx="6391830" cy="2376264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accent1"/>
                </a:solidFill>
              </a:rPr>
              <a:t>DECOR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/>
          </p:nvPr>
        </p:nvSpPr>
        <p:spPr>
          <a:xfrm>
            <a:off x="18448375" y="1076288"/>
            <a:ext cx="4447614" cy="2376265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>
                <a:solidFill>
                  <a:schemeClr val="accent2"/>
                </a:solidFill>
              </a:rPr>
              <a:t>IKEA</a:t>
            </a:r>
            <a:endParaRPr lang="ru-RU" dirty="0">
              <a:solidFill>
                <a:schemeClr val="accent2"/>
              </a:solidFill>
            </a:endParaRPr>
          </a:p>
          <a:p>
            <a:pPr marL="0" indent="0" algn="r">
              <a:buNone/>
            </a:pPr>
            <a:r>
              <a:rPr lang="en-US" dirty="0">
                <a:solidFill>
                  <a:schemeClr val="tx1"/>
                </a:solidFill>
              </a:rPr>
              <a:t>Place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38"/>
          </p:nvPr>
        </p:nvSpPr>
        <p:spPr>
          <a:xfrm>
            <a:off x="16672495" y="3793220"/>
            <a:ext cx="7156646" cy="7134063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/>
              <a:t>На данный момент доступно приложение от </a:t>
            </a:r>
            <a:r>
              <a:rPr lang="en" sz="3600" dirty="0"/>
              <a:t>IKEA, </a:t>
            </a:r>
            <a:r>
              <a:rPr lang="ru-RU" sz="3600" dirty="0"/>
              <a:t>которое позволяет делать нечто похожее, но с куда меньшей точностью.</a:t>
            </a:r>
          </a:p>
          <a:p>
            <a:pPr marL="0" indent="0">
              <a:buNone/>
            </a:pPr>
            <a:r>
              <a:rPr lang="ru-RU" sz="3600" dirty="0"/>
              <a:t>К тому же, приложение «не понимает», что, к примеру, диван не проходит по габаритам.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9"/>
          </p:nvPr>
        </p:nvSpPr>
        <p:spPr>
          <a:xfrm>
            <a:off x="709050" y="3793220"/>
            <a:ext cx="6875232" cy="4976737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/>
              <a:t>Масштабирование объекта будет осуществляться с помощью камеры (точнее, с помощью ПО, которое позволяет учитывать реальные размеры окружающих предметов). </a:t>
            </a:r>
          </a:p>
          <a:p>
            <a:pPr marL="0" indent="0">
              <a:buNone/>
            </a:pPr>
            <a:r>
              <a:rPr lang="ru-RU" sz="3600" dirty="0"/>
              <a:t>А встроенная функция рулетки, точно скажет поместится ли выбранный предмет интерьера, в конкретно пространство.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49CDEC-76D0-4E43-9EFF-F222AE625AF6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078613" y="2735461"/>
            <a:ext cx="4098460" cy="8191822"/>
          </a:xfrm>
        </p:spPr>
      </p:pic>
    </p:spTree>
    <p:extLst>
      <p:ext uri="{BB962C8B-B14F-4D97-AF65-F5344CB8AC3E}">
        <p14:creationId xmlns:p14="http://schemas.microsoft.com/office/powerpoint/2010/main" val="4219359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4767" y="1818234"/>
            <a:ext cx="7976006" cy="2376264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ПОЧЕМУ ЭТО ВАЖНО?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326EB31-7FA3-3C40-BB81-15FC56CE7EEE}"/>
              </a:ext>
            </a:extLst>
          </p:cNvPr>
          <p:cNvSpPr/>
          <p:nvPr/>
        </p:nvSpPr>
        <p:spPr>
          <a:xfrm rot="10800000">
            <a:off x="3689622" y="-3633"/>
            <a:ext cx="20695966" cy="6859595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0"/>
                </a:schemeClr>
              </a:gs>
              <a:gs pos="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Заголовок 4">
            <a:extLst>
              <a:ext uri="{FF2B5EF4-FFF2-40B4-BE49-F238E27FC236}">
                <a16:creationId xmlns:a16="http://schemas.microsoft.com/office/drawing/2014/main" id="{6F6B3C87-B035-5B4C-B8DD-87F285D1CB09}"/>
              </a:ext>
            </a:extLst>
          </p:cNvPr>
          <p:cNvSpPr txBox="1">
            <a:spLocks/>
          </p:cNvSpPr>
          <p:nvPr/>
        </p:nvSpPr>
        <p:spPr>
          <a:xfrm>
            <a:off x="10036467" y="1023316"/>
            <a:ext cx="13736646" cy="38629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5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72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algn="r"/>
            <a:r>
              <a:rPr lang="ru-RU" sz="4000" dirty="0"/>
              <a:t>Банальный плинтус может стать причиной того, что выбранный, и уже полюбившейся диван не помещается в выбранное пространство. Что приводит к испорченному настроению и бесполезной трате времени.</a:t>
            </a:r>
          </a:p>
          <a:p>
            <a:pPr algn="r"/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Decor AR </a:t>
            </a:r>
            <a:r>
              <a:rPr lang="ru-RU" sz="4000" dirty="0"/>
              <a:t>решает эту проблему автоматически.</a:t>
            </a:r>
          </a:p>
          <a:p>
            <a:pPr algn="r"/>
            <a:r>
              <a:rPr lang="ru-RU" sz="4000" dirty="0"/>
              <a:t>При размещении виртуального объекта в месте, куда он просто не поместится, объект начитает светиться красным и не разрешает установку.   </a:t>
            </a:r>
            <a:endParaRPr lang="en-US" sz="40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8273475-E8A4-1341-864C-0A74CEB4B1B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1674" y="7650881"/>
            <a:ext cx="9388077" cy="5043391"/>
          </a:xfr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3B45A73-2148-DB43-B2CD-C38AC0DA0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9439" y="7650882"/>
            <a:ext cx="9584723" cy="504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405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11330"/>
</p:tagLst>
</file>

<file path=ppt/theme/theme1.xml><?xml version="1.0" encoding="utf-8"?>
<a:theme xmlns:a="http://schemas.openxmlformats.org/drawingml/2006/main" name="1_Тема Office">
  <a:themeElements>
    <a:clrScheme name="Color 10">
      <a:dk1>
        <a:sysClr val="windowText" lastClr="000000"/>
      </a:dk1>
      <a:lt1>
        <a:sysClr val="window" lastClr="FFFFFF"/>
      </a:lt1>
      <a:dk2>
        <a:srgbClr val="1B2630"/>
      </a:dk2>
      <a:lt2>
        <a:srgbClr val="E7E6E6"/>
      </a:lt2>
      <a:accent1>
        <a:srgbClr val="0DBDE1"/>
      </a:accent1>
      <a:accent2>
        <a:srgbClr val="23B2A5"/>
      </a:accent2>
      <a:accent3>
        <a:srgbClr val="44546A"/>
      </a:accent3>
      <a:accent4>
        <a:srgbClr val="8496B0"/>
      </a:accent4>
      <a:accent5>
        <a:srgbClr val="ADB9CA"/>
      </a:accent5>
      <a:accent6>
        <a:srgbClr val="D6DCE4"/>
      </a:accent6>
      <a:hlink>
        <a:srgbClr val="0563C1"/>
      </a:hlink>
      <a:folHlink>
        <a:srgbClr val="954F72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tx2">
                <a:alpha val="75000"/>
              </a:schemeClr>
            </a:gs>
            <a:gs pos="100000">
              <a:schemeClr val="tx2">
                <a:lumMod val="90000"/>
                <a:lumOff val="10000"/>
                <a:alpha val="74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48248</TotalTime>
  <Words>748</Words>
  <Application>Microsoft Macintosh PowerPoint</Application>
  <PresentationFormat>Произвольный</PresentationFormat>
  <Paragraphs>79</Paragraphs>
  <Slides>14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Aller Light</vt:lpstr>
      <vt:lpstr>Arial</vt:lpstr>
      <vt:lpstr>Calibri</vt:lpstr>
      <vt:lpstr>DIN Pro Regular</vt:lpstr>
      <vt:lpstr>Roboto Light</vt:lpstr>
      <vt:lpstr>Tahoma</vt:lpstr>
      <vt:lpstr>1_Тема Office</vt:lpstr>
      <vt:lpstr>Decor AR</vt:lpstr>
      <vt:lpstr>Что такое AR?</vt:lpstr>
      <vt:lpstr>Преимущества дополненной реальности в розничной торговле</vt:lpstr>
      <vt:lpstr>Дополненная реальность стала инновационным инструментом, который позволяет брендам взаимодействовать с потребителями при помощи мобильных устройств.</vt:lpstr>
      <vt:lpstr>Возможности</vt:lpstr>
      <vt:lpstr>Для чего нужна «примерка»  мебели до покупки?</vt:lpstr>
      <vt:lpstr>Наши возможности</vt:lpstr>
      <vt:lpstr>DECOR AR</vt:lpstr>
      <vt:lpstr>ПОЧЕМУ ЭТО ВАЖНО?</vt:lpstr>
      <vt:lpstr>Презентация PowerPoint</vt:lpstr>
      <vt:lpstr>Презентация PowerPoint</vt:lpstr>
      <vt:lpstr>Чем Decor AR удобен для магазина?</vt:lpstr>
      <vt:lpstr>Презентация PowerPoint</vt:lpstr>
      <vt:lpstr>Зарабатывать не на клиенте, а вместе с клиентом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федотов</dc:creator>
  <cp:lastModifiedBy>Microsoft Office User</cp:lastModifiedBy>
  <cp:revision>2344</cp:revision>
  <dcterms:created xsi:type="dcterms:W3CDTF">2015-06-18T17:56:23Z</dcterms:created>
  <dcterms:modified xsi:type="dcterms:W3CDTF">2020-02-03T16:53:07Z</dcterms:modified>
</cp:coreProperties>
</file>