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ПРОеКТ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ИНФОРМАЦИОННЫЕ ТЕХНОЛОГИИ </a:t>
            </a:r>
            <a:r>
              <a:rPr lang="ru-RU" sz="4000" dirty="0"/>
              <a:t>ПРОЕКТИРОВАНИЯ</a:t>
            </a:r>
            <a:r>
              <a:rPr lang="ru-RU" dirty="0"/>
              <a:t> ЭЛЕКТРОННЫХ СРЕДСТВ - МАГИСТРАТУРА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66227" y="4517679"/>
            <a:ext cx="3216997" cy="1954381"/>
          </a:xfrm>
        </p:spPr>
        <p:txBody>
          <a:bodyPr>
            <a:spAutoFit/>
          </a:bodyPr>
          <a:lstStyle/>
          <a:p>
            <a:r>
              <a:rPr lang="en-US" dirty="0"/>
              <a:t>“</a:t>
            </a:r>
            <a:r>
              <a:rPr lang="ru-RU" dirty="0"/>
              <a:t>Команда мечты</a:t>
            </a:r>
            <a:r>
              <a:rPr lang="en-US" dirty="0"/>
              <a:t>”:</a:t>
            </a:r>
            <a:endParaRPr lang="ru-RU" dirty="0"/>
          </a:p>
          <a:p>
            <a:r>
              <a:rPr lang="ru-RU" dirty="0" err="1"/>
              <a:t>Подпрятов</a:t>
            </a:r>
            <a:r>
              <a:rPr lang="ru-RU" dirty="0"/>
              <a:t> </a:t>
            </a:r>
            <a:r>
              <a:rPr lang="ru-RU" dirty="0" err="1"/>
              <a:t>владимир</a:t>
            </a:r>
            <a:r>
              <a:rPr lang="ru-RU" dirty="0"/>
              <a:t>,</a:t>
            </a:r>
          </a:p>
          <a:p>
            <a:r>
              <a:rPr lang="ru-RU" dirty="0" err="1"/>
              <a:t>Волегов</a:t>
            </a:r>
            <a:r>
              <a:rPr lang="ru-RU" dirty="0"/>
              <a:t> Андрей,</a:t>
            </a:r>
          </a:p>
          <a:p>
            <a:r>
              <a:rPr lang="ru-RU" dirty="0" err="1"/>
              <a:t>Шавкунов</a:t>
            </a:r>
            <a:r>
              <a:rPr lang="ru-RU" dirty="0"/>
              <a:t> </a:t>
            </a:r>
            <a:r>
              <a:rPr lang="ru-RU" dirty="0" err="1"/>
              <a:t>андрей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2627" y="5947719"/>
            <a:ext cx="347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куратор проектов</a:t>
            </a:r>
            <a:r>
              <a:rPr lang="en-US" dirty="0"/>
              <a:t>: </a:t>
            </a:r>
            <a:r>
              <a:rPr lang="ru-RU" dirty="0"/>
              <a:t>Д.Б. Шадрин</a:t>
            </a:r>
          </a:p>
        </p:txBody>
      </p:sp>
    </p:spTree>
    <p:extLst>
      <p:ext uri="{BB962C8B-B14F-4D97-AF65-F5344CB8AC3E}">
        <p14:creationId xmlns:p14="http://schemas.microsoft.com/office/powerpoint/2010/main" val="135265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169236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1778707"/>
            <a:ext cx="9905999" cy="3541714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Поставленная цель - выполнить требование заказчика. А именно: создать простой и удобный сайт, содержащий всю необходимую информацию по специальности «Информационные технологии проектирования электронных </a:t>
            </a:r>
            <a:r>
              <a:rPr lang="ru-RU" dirty="0" err="1"/>
              <a:t>средств-магистратура</a:t>
            </a:r>
            <a:r>
              <a:rPr lang="ru-RU" dirty="0"/>
              <a:t>», который должен завлекать целевую аудиторию на эту специальность.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412970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2927" y="4861711"/>
            <a:ext cx="9905999" cy="3577023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Определение целевой аудитории продукта</a:t>
            </a:r>
          </a:p>
          <a:p>
            <a:r>
              <a:rPr lang="ru-RU" dirty="0"/>
              <a:t>Определение потребностей целевой аудитории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https://oko77.ru/wp-content/uploads/2018/07/sbor-informacii-o-sotrudnike-1024x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9993" y="678025"/>
            <a:ext cx="7470018" cy="4209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1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потребностей целевой аудитории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8330" y="2224773"/>
            <a:ext cx="9905999" cy="354171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Углубление знаний в данной сфере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Выход на новый профессиональный уровень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Повышение своей </a:t>
            </a:r>
            <a:r>
              <a:rPr lang="ru-RU" dirty="0" err="1"/>
              <a:t>востребованности</a:t>
            </a:r>
            <a:r>
              <a:rPr lang="ru-RU" dirty="0"/>
              <a:t> на рынке труда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Получение необходимого практического опыта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Участие в научно-исследовательский деятельности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7115" y="2339548"/>
            <a:ext cx="2868853" cy="220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441" y="129167"/>
            <a:ext cx="9905998" cy="1421585"/>
          </a:xfrm>
        </p:spPr>
        <p:txBody>
          <a:bodyPr/>
          <a:lstStyle/>
          <a:p>
            <a:r>
              <a:rPr lang="ru-RU" dirty="0"/>
              <a:t>                    Сбор Информации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6AE73B-BAB0-47C1-8A5E-A84665143F14}"/>
              </a:ext>
            </a:extLst>
          </p:cNvPr>
          <p:cNvSpPr/>
          <p:nvPr/>
        </p:nvSpPr>
        <p:spPr>
          <a:xfrm>
            <a:off x="8063968" y="2054252"/>
            <a:ext cx="2706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информация с Интернета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F5501D-D780-416D-B377-19023A7DC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20" y="3733166"/>
            <a:ext cx="4105377" cy="275096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41DAAF-0336-4132-8198-52349CDCDC5E}"/>
              </a:ext>
            </a:extLst>
          </p:cNvPr>
          <p:cNvSpPr/>
          <p:nvPr/>
        </p:nvSpPr>
        <p:spPr>
          <a:xfrm>
            <a:off x="5014246" y="3363834"/>
            <a:ext cx="1210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Сайт </a:t>
            </a:r>
            <a:r>
              <a:rPr lang="ru-RU" dirty="0" err="1"/>
              <a:t>УрФУ</a:t>
            </a:r>
            <a:endParaRPr lang="ru-RU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DD3B584-DAE3-4D9E-8C47-8C76CC937EC6}"/>
              </a:ext>
            </a:extLst>
          </p:cNvPr>
          <p:cNvCxnSpPr>
            <a:cxnSpLocks/>
          </p:cNvCxnSpPr>
          <p:nvPr/>
        </p:nvCxnSpPr>
        <p:spPr>
          <a:xfrm flipH="1">
            <a:off x="3770142" y="1253090"/>
            <a:ext cx="1947011" cy="771589"/>
          </a:xfrm>
          <a:prstGeom prst="straightConnector1">
            <a:avLst/>
          </a:prstGeom>
          <a:ln w="1270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3038CAD-5D75-46DB-A20E-8B801024F012}"/>
              </a:ext>
            </a:extLst>
          </p:cNvPr>
          <p:cNvCxnSpPr>
            <a:cxnSpLocks/>
          </p:cNvCxnSpPr>
          <p:nvPr/>
        </p:nvCxnSpPr>
        <p:spPr>
          <a:xfrm flipH="1">
            <a:off x="6016594" y="1364774"/>
            <a:ext cx="416608" cy="1760061"/>
          </a:xfrm>
          <a:prstGeom prst="straightConnector1">
            <a:avLst/>
          </a:prstGeom>
          <a:ln w="1270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678CEF9-00E0-41B1-AC85-3CCFB56D2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705" y="2349134"/>
            <a:ext cx="2145594" cy="1690183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4AD25EB-F7E0-41F3-BA01-A9855E0BCA5A}"/>
              </a:ext>
            </a:extLst>
          </p:cNvPr>
          <p:cNvSpPr/>
          <p:nvPr/>
        </p:nvSpPr>
        <p:spPr>
          <a:xfrm>
            <a:off x="1198444" y="1877711"/>
            <a:ext cx="2185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-apple-system"/>
              </a:rPr>
              <a:t>Опрос магистрантов</a:t>
            </a:r>
            <a:endParaRPr lang="ru-RU" dirty="0"/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3D422317-CFDE-4D95-9F9F-436F847DF528}"/>
              </a:ext>
            </a:extLst>
          </p:cNvPr>
          <p:cNvCxnSpPr>
            <a:cxnSpLocks/>
          </p:cNvCxnSpPr>
          <p:nvPr/>
        </p:nvCxnSpPr>
        <p:spPr>
          <a:xfrm>
            <a:off x="7210744" y="1169196"/>
            <a:ext cx="939306" cy="893181"/>
          </a:xfrm>
          <a:prstGeom prst="straightConnector1">
            <a:avLst/>
          </a:prstGeom>
          <a:ln w="1270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593E7BA-145D-453F-B539-B302231C1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050" y="2521447"/>
            <a:ext cx="3215427" cy="17600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9766" y="4941683"/>
            <a:ext cx="9905999" cy="1834836"/>
          </a:xfrm>
        </p:spPr>
        <p:txBody>
          <a:bodyPr/>
          <a:lstStyle/>
          <a:p>
            <a:r>
              <a:rPr lang="ru-RU" dirty="0"/>
              <a:t>Анализ конкурентов;</a:t>
            </a:r>
          </a:p>
          <a:p>
            <a:r>
              <a:rPr lang="ru-RU" dirty="0"/>
              <a:t>Проанализировать всю имеющеюся информацию по данной специальности;</a:t>
            </a:r>
          </a:p>
        </p:txBody>
      </p:sp>
      <p:pic>
        <p:nvPicPr>
          <p:cNvPr id="2050" name="Picture 2" descr="https://perevod.net.ua/wp-content/uploads/2016/05/legal-docu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86" y="530240"/>
            <a:ext cx="6373136" cy="412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4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361" y="425514"/>
            <a:ext cx="4744016" cy="9968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ru-RU" dirty="0"/>
              <a:t>проектировать макет сайта</a:t>
            </a:r>
          </a:p>
        </p:txBody>
      </p:sp>
      <p:pic>
        <p:nvPicPr>
          <p:cNvPr id="3076" name="Picture 4" descr="https://psv4.userapi.com/c848124/u111557138/docs/d8/2c7c4e8489be/IMG_20181024_202010.jpg?extra=zPF6YoHrOrv7ocVY-xXlWRo6ocb2YtpE0AYEB1ajIWe2q1JSIeoutfrI8lzhFBKCSTdE_2B2ZtITWozI1bBpcUjn55g57HLwlLEkeFv59tJhgSubJ881M1SlEC7fTyBR1QFbhZwlgTXATb70irFOZ29d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3431" y="1900076"/>
            <a:ext cx="5129704" cy="38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160" y="1258863"/>
            <a:ext cx="3517115" cy="5129705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5707337" y="35813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8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8341" y="132731"/>
            <a:ext cx="9037542" cy="83291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</a:t>
            </a:r>
            <a:r>
              <a:rPr lang="ru-RU" dirty="0" err="1"/>
              <a:t>Скриншоты</a:t>
            </a:r>
            <a:r>
              <a:rPr lang="ru-RU" dirty="0"/>
              <a:t> с сайта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349" y="3437783"/>
            <a:ext cx="4655102" cy="223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project-it.info/sites/default/files/1_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062" y="813732"/>
            <a:ext cx="5351466" cy="2248249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4358" y="3453552"/>
            <a:ext cx="4748168" cy="22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99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272" y="585566"/>
            <a:ext cx="7598933" cy="1580985"/>
          </a:xfrm>
        </p:spPr>
        <p:txBody>
          <a:bodyPr/>
          <a:lstStyle/>
          <a:p>
            <a:pPr algn="ctr"/>
            <a:r>
              <a:rPr lang="ru-RU" dirty="0"/>
              <a:t>Технологии, используемые при разработке</a:t>
            </a:r>
          </a:p>
        </p:txBody>
      </p:sp>
      <p:pic>
        <p:nvPicPr>
          <p:cNvPr id="1026" name="Picture 2" descr="Image result for html5 png">
            <a:extLst>
              <a:ext uri="{FF2B5EF4-FFF2-40B4-BE49-F238E27FC236}">
                <a16:creationId xmlns:a16="http://schemas.microsoft.com/office/drawing/2014/main" id="{A3E0DE8A-40FE-4502-B468-BEC082E3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73" y="2112287"/>
            <a:ext cx="1689514" cy="168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ss png">
            <a:extLst>
              <a:ext uri="{FF2B5EF4-FFF2-40B4-BE49-F238E27FC236}">
                <a16:creationId xmlns:a16="http://schemas.microsoft.com/office/drawing/2014/main" id="{0522B189-7781-4CDB-87C6-CB597C42C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05" y="2220816"/>
            <a:ext cx="1580985" cy="15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js png">
            <a:extLst>
              <a:ext uri="{FF2B5EF4-FFF2-40B4-BE49-F238E27FC236}">
                <a16:creationId xmlns:a16="http://schemas.microsoft.com/office/drawing/2014/main" id="{2FE046A9-C73B-446A-B06B-F58F0693E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26" y="2374846"/>
            <a:ext cx="1426955" cy="14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ootstrap logo png">
            <a:extLst>
              <a:ext uri="{FF2B5EF4-FFF2-40B4-BE49-F238E27FC236}">
                <a16:creationId xmlns:a16="http://schemas.microsoft.com/office/drawing/2014/main" id="{A38BC6D9-1056-416F-A9FA-3F338883D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08" y="208063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315BF4-F575-43C6-8301-500E4B64D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462" y="4573300"/>
            <a:ext cx="3545059" cy="9970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954</TotalTime>
  <Words>131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Trebuchet MS</vt:lpstr>
      <vt:lpstr>Tw Cen MT</vt:lpstr>
      <vt:lpstr>Wingdings</vt:lpstr>
      <vt:lpstr>Контур</vt:lpstr>
      <vt:lpstr>ПРОеКТ:  ИНФОРМАЦИОННЫЕ ТЕХНОЛОГИИ ПРОЕКТИРОВАНИЯ ЭЛЕКТРОННЫХ СРЕДСТВ - МАГИСТРАТУРА</vt:lpstr>
      <vt:lpstr>Цель</vt:lpstr>
      <vt:lpstr>Презентация PowerPoint</vt:lpstr>
      <vt:lpstr>потребностей целевой аудитории</vt:lpstr>
      <vt:lpstr>                    Сбор Информации </vt:lpstr>
      <vt:lpstr>Презентация PowerPoint</vt:lpstr>
      <vt:lpstr>Презентация PowerPoint</vt:lpstr>
      <vt:lpstr>Презентация PowerPoint</vt:lpstr>
      <vt:lpstr>Технологии, используемые при разработке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 Шавкунова</dc:creator>
  <cp:lastModifiedBy>Vladimir</cp:lastModifiedBy>
  <cp:revision>47</cp:revision>
  <dcterms:created xsi:type="dcterms:W3CDTF">2018-12-24T06:34:11Z</dcterms:created>
  <dcterms:modified xsi:type="dcterms:W3CDTF">2019-01-14T14:04:07Z</dcterms:modified>
</cp:coreProperties>
</file>