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DDF3-68B5-4569-AD3D-FD8BEC2A66C6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A77DA-9A9C-47CA-A544-C70EFA255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77DA-9A9C-47CA-A544-C70EFA255F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Янкин\Desktop\Новая папка (6)\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0"/>
            <a:ext cx="9147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011" y="2132856"/>
            <a:ext cx="7772400" cy="1470025"/>
          </a:xfrm>
        </p:spPr>
        <p:txBody>
          <a:bodyPr/>
          <a:lstStyle/>
          <a:p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в технических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системах (бакалавриат)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50068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Команда «???»</a:t>
            </a:r>
            <a:endParaRPr lang="en-US" sz="2400" i="1" dirty="0" smtClean="0"/>
          </a:p>
          <a:p>
            <a:pPr algn="r"/>
            <a:r>
              <a:rPr lang="en-US" sz="2400" i="1" dirty="0" smtClean="0"/>
              <a:t>1 </a:t>
            </a:r>
            <a:r>
              <a:rPr lang="ru-RU" sz="2400" i="1" dirty="0" smtClean="0"/>
              <a:t>курс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5947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Янкин\Desktop\Новая папка (6)\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0"/>
            <a:ext cx="9147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2392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разбросана по множеству сайтов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70841" y="469001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Неудобная структура сайтов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398" y="455151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Мало полезной информации и конкретики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82392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Неполнота информации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6433" y="2780928"/>
            <a:ext cx="396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Слабые стороны конкурентных сайтов</a:t>
            </a:r>
            <a:endParaRPr lang="ru-RU" sz="2800" b="1" u="sng" dirty="0"/>
          </a:p>
        </p:txBody>
      </p:sp>
      <p:cxnSp>
        <p:nvCxnSpPr>
          <p:cNvPr id="16" name="Прямая со стрелкой 15"/>
          <p:cNvCxnSpPr>
            <a:endCxn id="7" idx="2"/>
          </p:cNvCxnSpPr>
          <p:nvPr/>
        </p:nvCxnSpPr>
        <p:spPr>
          <a:xfrm flipV="1">
            <a:off x="5364088" y="1654923"/>
            <a:ext cx="1440160" cy="1270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015716" y="2024257"/>
            <a:ext cx="1404156" cy="828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3" idx="0"/>
          </p:cNvCxnSpPr>
          <p:nvPr/>
        </p:nvCxnSpPr>
        <p:spPr>
          <a:xfrm>
            <a:off x="5364088" y="3735035"/>
            <a:ext cx="1766893" cy="95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4" idx="0"/>
          </p:cNvCxnSpPr>
          <p:nvPr/>
        </p:nvCxnSpPr>
        <p:spPr>
          <a:xfrm flipH="1">
            <a:off x="1797530" y="3735035"/>
            <a:ext cx="1622342" cy="816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53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Янкин\Desktop\Новая папка (6)\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" y="-2983"/>
            <a:ext cx="9147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3572" y="701901"/>
            <a:ext cx="363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Изучение потребностей целевой аудитории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30020" y="1916831"/>
            <a:ext cx="188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Анализ конкурентов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39182" y="3150809"/>
            <a:ext cx="377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Сбор и структурирование необходимой информации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98336" y="42930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Изготовление продукта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35954" y="5211167"/>
            <a:ext cx="35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Тестирование продукта на целевой аудитории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1532898"/>
            <a:ext cx="489804" cy="54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95936" y="2717136"/>
            <a:ext cx="489804" cy="54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95936" y="3879080"/>
            <a:ext cx="489804" cy="54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995936" y="4754761"/>
            <a:ext cx="489804" cy="54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13927" y="11663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Этапы работы над продуктом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198026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нкин\Desktop\Новая папка (6)\0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0"/>
            <a:ext cx="9147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Янкин\Desktop\Новая папка (6)\AvnyGrwcu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3" y="-1"/>
            <a:ext cx="4369798" cy="24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нкин\Desktop\Новая папка (6)\xj5gFfJb4q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3" y="2493196"/>
            <a:ext cx="4369797" cy="21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нкин\Desktop\Новая папка (6)\qtTznkW77p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2" y="4608571"/>
            <a:ext cx="4369797" cy="22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нкин\Desktop\Новая папка (6)\_3RA97__zX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1" y="0"/>
            <a:ext cx="4784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83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Управление в технических системах (бакалавриат)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 технических системах (бакалавриат)</dc:title>
  <dc:creator>Янкин</dc:creator>
  <cp:lastModifiedBy>Янкин</cp:lastModifiedBy>
  <cp:revision>11</cp:revision>
  <dcterms:created xsi:type="dcterms:W3CDTF">2019-01-14T07:14:38Z</dcterms:created>
  <dcterms:modified xsi:type="dcterms:W3CDTF">2019-01-14T09:01:05Z</dcterms:modified>
</cp:coreProperties>
</file>