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3" r:id="rId6"/>
    <p:sldId id="262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Удобно ли искать информацию на сайте ?</c:v>
                </c:pt>
                <c:pt idx="1">
                  <c:v>Приятен ли дизайн?</c:v>
                </c:pt>
                <c:pt idx="2">
                  <c:v>Понятна ли информация?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</c:v>
                </c:pt>
                <c:pt idx="1">
                  <c:v>9</c:v>
                </c:pt>
                <c:pt idx="2">
                  <c:v>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Удобно ли искать информацию на сайте ?</c:v>
                </c:pt>
                <c:pt idx="1">
                  <c:v>Приятен ли дизайн?</c:v>
                </c:pt>
                <c:pt idx="2">
                  <c:v>Понятна ли информация?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знаю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Удобно ли искать информацию на сайте ?</c:v>
                </c:pt>
                <c:pt idx="1">
                  <c:v>Приятен ли дизайн?</c:v>
                </c:pt>
                <c:pt idx="2">
                  <c:v>Понятна ли информация?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7542656"/>
        <c:axId val="136882432"/>
      </c:barChart>
      <c:catAx>
        <c:axId val="137542656"/>
        <c:scaling>
          <c:orientation val="minMax"/>
        </c:scaling>
        <c:delete val="0"/>
        <c:axPos val="b"/>
        <c:majorTickMark val="out"/>
        <c:minorTickMark val="none"/>
        <c:tickLblPos val="nextTo"/>
        <c:crossAx val="136882432"/>
        <c:crosses val="autoZero"/>
        <c:auto val="1"/>
        <c:lblAlgn val="ctr"/>
        <c:lblOffset val="100"/>
        <c:noMultiLvlLbl val="0"/>
      </c:catAx>
      <c:valAx>
        <c:axId val="1368824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75426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A1CCA-651C-4A76-BDBE-EC1F38B22FBD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BC1F7-B3E2-4AC4-A64E-E0C414A84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878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A1CCA-651C-4A76-BDBE-EC1F38B22FBD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BC1F7-B3E2-4AC4-A64E-E0C414A84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713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A1CCA-651C-4A76-BDBE-EC1F38B22FBD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BC1F7-B3E2-4AC4-A64E-E0C414A84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628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A1CCA-651C-4A76-BDBE-EC1F38B22FBD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BC1F7-B3E2-4AC4-A64E-E0C414A84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217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A1CCA-651C-4A76-BDBE-EC1F38B22FBD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BC1F7-B3E2-4AC4-A64E-E0C414A84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847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A1CCA-651C-4A76-BDBE-EC1F38B22FBD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BC1F7-B3E2-4AC4-A64E-E0C414A84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614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A1CCA-651C-4A76-BDBE-EC1F38B22FBD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BC1F7-B3E2-4AC4-A64E-E0C414A84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276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A1CCA-651C-4A76-BDBE-EC1F38B22FBD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BC1F7-B3E2-4AC4-A64E-E0C414A84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94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A1CCA-651C-4A76-BDBE-EC1F38B22FBD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BC1F7-B3E2-4AC4-A64E-E0C414A84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84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A1CCA-651C-4A76-BDBE-EC1F38B22FBD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BC1F7-B3E2-4AC4-A64E-E0C414A84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942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A1CCA-651C-4A76-BDBE-EC1F38B22FBD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BC1F7-B3E2-4AC4-A64E-E0C414A84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210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A1CCA-651C-4A76-BDBE-EC1F38B22FBD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BC1F7-B3E2-4AC4-A64E-E0C414A84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780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5121"/>
            <a:ext cx="3427962" cy="2808312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Фундаментальная информатика и информационные </a:t>
            </a:r>
            <a:r>
              <a:rPr lang="ru-RU" sz="3200" dirty="0" smtClean="0">
                <a:solidFill>
                  <a:schemeClr val="bg1"/>
                </a:solidFill>
              </a:rPr>
              <a:t>технологии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(магистратура)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010672"/>
            <a:ext cx="5238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chemeClr val="bg1"/>
                </a:solidFill>
                <a:effectLst/>
              </a:rPr>
              <a:t>Проект 1 курса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Команда «</a:t>
            </a:r>
            <a:r>
              <a:rPr lang="en-US" dirty="0" smtClean="0">
                <a:solidFill>
                  <a:schemeClr val="bg1"/>
                </a:solidFill>
              </a:rPr>
              <a:t>The elder scrolls Programmers Edition</a:t>
            </a:r>
            <a:r>
              <a:rPr lang="ru-RU" dirty="0" smtClean="0">
                <a:solidFill>
                  <a:schemeClr val="bg1"/>
                </a:solidFill>
              </a:rPr>
              <a:t>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631170"/>
            <a:ext cx="248561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Участники (РИ-180013)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Давыдов Денис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Новосельцева Дарья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err="1" smtClean="0">
                <a:solidFill>
                  <a:schemeClr val="bg1"/>
                </a:solidFill>
              </a:rPr>
              <a:t>Паюршин</a:t>
            </a:r>
            <a:r>
              <a:rPr lang="ru-RU" dirty="0" smtClean="0">
                <a:solidFill>
                  <a:schemeClr val="bg1"/>
                </a:solidFill>
              </a:rPr>
              <a:t> Андрей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583149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Куратор проекта: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Шадрин Денис Борисович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76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08912" cy="1714202"/>
          </a:xfrm>
        </p:spPr>
        <p:txBody>
          <a:bodyPr>
            <a:noAutofit/>
          </a:bodyPr>
          <a:lstStyle/>
          <a:p>
            <a:pPr algn="l"/>
            <a:r>
              <a:rPr lang="ru-RU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Целевой аудиторией нашего продукта являются студенты старших курсов высших учебных заведений</a:t>
            </a:r>
            <a:endParaRPr lang="ru-RU" sz="32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79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645" y="0"/>
            <a:ext cx="8229600" cy="78296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Потребности целевой аудитории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9552" y="1052736"/>
            <a:ext cx="2160240" cy="86409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Продолжить обучение в ВУЗе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5096" y="4613238"/>
            <a:ext cx="2160240" cy="86409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Получение дополнительных знаний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505819" y="4192580"/>
            <a:ext cx="2160240" cy="86409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Не идти в армию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027637" y="5847037"/>
            <a:ext cx="2160240" cy="86409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Стать более востребованным специалистом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660232" y="1477857"/>
            <a:ext cx="2160240" cy="86409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Не платить за доп. обучение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983760" y="5414989"/>
            <a:ext cx="2160240" cy="86409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Получение ещё одного диплома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15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3514402"/>
          </a:xfrm>
        </p:spPr>
        <p:txBody>
          <a:bodyPr>
            <a:normAutofit/>
          </a:bodyPr>
          <a:lstStyle/>
          <a:p>
            <a:pPr algn="r"/>
            <a:r>
              <a:rPr lang="ru-RU" sz="3600" u="sng" dirty="0" smtClean="0"/>
              <a:t>Анализ конкурентов</a:t>
            </a:r>
            <a:r>
              <a:rPr lang="en-US" sz="3600" u="sng" dirty="0" smtClean="0"/>
              <a:t>: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Конкуренция почти отсутствует, в связи с тем, что данное направление чаще встречается как </a:t>
            </a:r>
            <a:r>
              <a:rPr lang="ru-RU" sz="3600" dirty="0" err="1" smtClean="0"/>
              <a:t>бакалавриат</a:t>
            </a:r>
            <a:r>
              <a:rPr lang="ru-RU" sz="3600" dirty="0" smtClean="0"/>
              <a:t>, нежели магистратура.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6496"/>
            <a:ext cx="4207059" cy="3273227"/>
          </a:xfrm>
        </p:spPr>
      </p:pic>
    </p:spTree>
    <p:extLst>
      <p:ext uri="{BB962C8B-B14F-4D97-AF65-F5344CB8AC3E}">
        <p14:creationId xmlns:p14="http://schemas.microsoft.com/office/powerpoint/2010/main" val="166633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ru-RU" dirty="0" smtClean="0"/>
              <a:t>Итоги опроса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5218489"/>
              </p:ext>
            </p:extLst>
          </p:nvPr>
        </p:nvGraphicFramePr>
        <p:xfrm>
          <a:off x="323528" y="1484784"/>
          <a:ext cx="8507288" cy="4857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9371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6672" y="476672"/>
            <a:ext cx="8229600" cy="3096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u="sng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Откуда брали информацию:</a:t>
            </a:r>
            <a:r>
              <a:rPr lang="ru-RU" u="sng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ru-RU" u="sng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ru-RU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ru-RU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Сайт УРФУ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Сайт ИРИТ-РТФ</a:t>
            </a:r>
            <a:br>
              <a:rPr lang="ru-RU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ru-RU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Интернет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Студенты ИРИТ-РТФ</a:t>
            </a:r>
            <a:endParaRPr lang="ru-RU" sz="28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AutoShape 2" descr="C:\Users\%D1%81%D0%B5%D1%80%D0%B3%D0%B5%D0%B9\Desktop\%D0%9F%D1%80%D0%BE%D0%B5%D0%BA%D1%82\logoInfo_dar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C:\Users\%D1%81%D0%B5%D1%80%D0%B3%D0%B5%D0%B9\Desktop\%D0%9F%D1%80%D0%BE%D0%B5%D0%BA%D1%82\logoInfo_darc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42186" y="3573016"/>
            <a:ext cx="8911795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u="sng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Технологии, используемые при разработке сайта:</a:t>
            </a:r>
          </a:p>
          <a:p>
            <a:endParaRPr lang="ru-RU" sz="2800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HTML, CSS</a:t>
            </a:r>
            <a:endParaRPr lang="ru-RU" sz="28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71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548680"/>
            <a:ext cx="5061248" cy="1143000"/>
          </a:xfrm>
        </p:spPr>
        <p:txBody>
          <a:bodyPr>
            <a:normAutofit/>
          </a:bodyPr>
          <a:lstStyle/>
          <a:p>
            <a:r>
              <a:rPr lang="ru-RU" sz="4800" i="1" dirty="0" smtClean="0"/>
              <a:t>Результаты</a:t>
            </a:r>
            <a:endParaRPr lang="ru-RU" sz="4800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988840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val="159371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Спасибо за внимание!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59371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90</Words>
  <Application>Microsoft Office PowerPoint</Application>
  <PresentationFormat>Экран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Фундаментальная информатика и информационные технологии (магистратура)</vt:lpstr>
      <vt:lpstr>Целевой аудиторией нашего продукта являются студенты старших курсов высших учебных заведений</vt:lpstr>
      <vt:lpstr>Потребности целевой аудитории</vt:lpstr>
      <vt:lpstr>Анализ конкурентов: Конкуренция почти отсутствует, в связи с тем, что данное направление чаще встречается как бакалавриат, нежели магистратура.</vt:lpstr>
      <vt:lpstr>Итоги опроса</vt:lpstr>
      <vt:lpstr>Презентация PowerPoint</vt:lpstr>
      <vt:lpstr>Результаты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Фундаментальная информатика и информационные технологии (магистратура)</dc:title>
  <dc:creator>сергей</dc:creator>
  <cp:lastModifiedBy>сергей</cp:lastModifiedBy>
  <cp:revision>30</cp:revision>
  <dcterms:created xsi:type="dcterms:W3CDTF">2019-01-11T14:03:36Z</dcterms:created>
  <dcterms:modified xsi:type="dcterms:W3CDTF">2019-01-11T20:34:10Z</dcterms:modified>
</cp:coreProperties>
</file>