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89" r:id="rId5"/>
    <p:sldId id="257" r:id="rId6"/>
    <p:sldId id="285" r:id="rId7"/>
    <p:sldId id="291" r:id="rId8"/>
    <p:sldId id="299" r:id="rId9"/>
    <p:sldId id="312" r:id="rId10"/>
    <p:sldId id="310" r:id="rId11"/>
    <p:sldId id="307" r:id="rId12"/>
    <p:sldId id="316" r:id="rId13"/>
    <p:sldId id="314" r:id="rId14"/>
    <p:sldId id="309" r:id="rId15"/>
    <p:sldId id="311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47"/>
    <a:srgbClr val="0B2B41"/>
    <a:srgbClr val="114263"/>
    <a:srgbClr val="401918"/>
    <a:srgbClr val="731F1C"/>
    <a:srgbClr val="AB678E"/>
    <a:srgbClr val="B2606E"/>
    <a:srgbClr val="CA929B"/>
    <a:srgbClr val="248CD2"/>
    <a:srgbClr val="C88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D0AB9A-173A-4F40-A172-FCAFAA50A48D}" v="249" dt="2020-01-16T16:58:21.177"/>
  </p1510:revLst>
</p1510:revInfo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0"/>
  </p:normalViewPr>
  <p:slideViewPr>
    <p:cSldViewPr snapToGrid="0">
      <p:cViewPr varScale="1">
        <p:scale>
          <a:sx n="81" d="100"/>
          <a:sy n="81" d="100"/>
        </p:scale>
        <p:origin x="984" y="48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BAFDCB-E146-42FE-B101-10B8AF87EAD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82E5D4-0B77-4C1F-B91B-216C374E537C}">
      <dgm:prSet phldrT="[Текст]"/>
      <dgm:spPr/>
      <dgm:t>
        <a:bodyPr/>
        <a:lstStyle/>
        <a:p>
          <a:r>
            <a:rPr lang="ru-RU" dirty="0"/>
            <a:t>Главная страница</a:t>
          </a:r>
        </a:p>
      </dgm:t>
    </dgm:pt>
    <dgm:pt modelId="{8568939D-BF7D-426A-9FEB-314D4A9C28BE}" type="parTrans" cxnId="{3937DC1B-F2AE-4194-8358-A2DFAA79070B}">
      <dgm:prSet/>
      <dgm:spPr/>
      <dgm:t>
        <a:bodyPr/>
        <a:lstStyle/>
        <a:p>
          <a:endParaRPr lang="ru-RU"/>
        </a:p>
      </dgm:t>
    </dgm:pt>
    <dgm:pt modelId="{CB4BB36D-0D1C-45C1-B37E-B5CF1ABE2A5B}" type="sibTrans" cxnId="{3937DC1B-F2AE-4194-8358-A2DFAA79070B}">
      <dgm:prSet/>
      <dgm:spPr/>
      <dgm:t>
        <a:bodyPr/>
        <a:lstStyle/>
        <a:p>
          <a:endParaRPr lang="ru-RU"/>
        </a:p>
      </dgm:t>
    </dgm:pt>
    <dgm:pt modelId="{DB556721-7EA8-447E-B42D-E00A773429B7}" type="asst">
      <dgm:prSet phldrT="[Текст]"/>
      <dgm:spPr/>
      <dgm:t>
        <a:bodyPr/>
        <a:lstStyle/>
        <a:p>
          <a:r>
            <a:rPr lang="ru-RU" dirty="0"/>
            <a:t>Советы</a:t>
          </a:r>
        </a:p>
      </dgm:t>
    </dgm:pt>
    <dgm:pt modelId="{8D779AF9-7960-4B3B-87CE-8B03A9836012}" type="parTrans" cxnId="{938956DF-68C6-4A5F-AF91-3A88E7538197}">
      <dgm:prSet/>
      <dgm:spPr/>
      <dgm:t>
        <a:bodyPr/>
        <a:lstStyle/>
        <a:p>
          <a:endParaRPr lang="ru-RU"/>
        </a:p>
      </dgm:t>
    </dgm:pt>
    <dgm:pt modelId="{986F7D67-72E3-4C86-AA75-4CF3C6F1E624}" type="sibTrans" cxnId="{938956DF-68C6-4A5F-AF91-3A88E7538197}">
      <dgm:prSet/>
      <dgm:spPr/>
      <dgm:t>
        <a:bodyPr/>
        <a:lstStyle/>
        <a:p>
          <a:endParaRPr lang="ru-RU"/>
        </a:p>
      </dgm:t>
    </dgm:pt>
    <dgm:pt modelId="{69C1C587-6D8E-4D87-8FF9-7780EE576B74}">
      <dgm:prSet phldrT="[Текст]"/>
      <dgm:spPr/>
      <dgm:t>
        <a:bodyPr/>
        <a:lstStyle/>
        <a:p>
          <a:r>
            <a:rPr lang="ru-RU" dirty="0"/>
            <a:t>Информатика</a:t>
          </a:r>
        </a:p>
      </dgm:t>
    </dgm:pt>
    <dgm:pt modelId="{4196B2EF-4BA7-460E-9349-3F2C0B20292F}" type="parTrans" cxnId="{30E90E2B-D6B7-49B8-BA9C-38CD5F15CF20}">
      <dgm:prSet/>
      <dgm:spPr/>
      <dgm:t>
        <a:bodyPr/>
        <a:lstStyle/>
        <a:p>
          <a:endParaRPr lang="ru-RU"/>
        </a:p>
      </dgm:t>
    </dgm:pt>
    <dgm:pt modelId="{8011AB93-4261-4FD1-95A0-713B40A1BB0A}" type="sibTrans" cxnId="{30E90E2B-D6B7-49B8-BA9C-38CD5F15CF20}">
      <dgm:prSet/>
      <dgm:spPr/>
      <dgm:t>
        <a:bodyPr/>
        <a:lstStyle/>
        <a:p>
          <a:endParaRPr lang="ru-RU"/>
        </a:p>
      </dgm:t>
    </dgm:pt>
    <dgm:pt modelId="{B04252EC-E466-4196-BEA8-DEC0743A5308}">
      <dgm:prSet phldrT="[Текст]"/>
      <dgm:spPr/>
      <dgm:t>
        <a:bodyPr/>
        <a:lstStyle/>
        <a:p>
          <a:r>
            <a:rPr lang="ru-RU" dirty="0"/>
            <a:t>Математика</a:t>
          </a:r>
        </a:p>
      </dgm:t>
    </dgm:pt>
    <dgm:pt modelId="{9F20F7ED-A72D-4B06-B627-6816B3F9CE7B}" type="parTrans" cxnId="{A80294CA-2ADE-4721-80DB-B029EDE05569}">
      <dgm:prSet/>
      <dgm:spPr/>
      <dgm:t>
        <a:bodyPr/>
        <a:lstStyle/>
        <a:p>
          <a:endParaRPr lang="ru-RU"/>
        </a:p>
      </dgm:t>
    </dgm:pt>
    <dgm:pt modelId="{7CB01978-4903-4E59-8ECA-B194CD1AC287}" type="sibTrans" cxnId="{A80294CA-2ADE-4721-80DB-B029EDE05569}">
      <dgm:prSet/>
      <dgm:spPr/>
      <dgm:t>
        <a:bodyPr/>
        <a:lstStyle/>
        <a:p>
          <a:endParaRPr lang="ru-RU"/>
        </a:p>
      </dgm:t>
    </dgm:pt>
    <dgm:pt modelId="{C84ACFE2-1B7C-4DF8-A7CD-C6AFA7048C12}">
      <dgm:prSet phldrT="[Текст]"/>
      <dgm:spPr/>
      <dgm:t>
        <a:bodyPr/>
        <a:lstStyle/>
        <a:p>
          <a:r>
            <a:rPr lang="ru-RU" dirty="0"/>
            <a:t>Русский язык</a:t>
          </a:r>
        </a:p>
      </dgm:t>
    </dgm:pt>
    <dgm:pt modelId="{842E8625-0CC0-470C-8DBF-1DA000F14BA9}" type="parTrans" cxnId="{371406F6-35AA-4C71-B4A4-2D141952078C}">
      <dgm:prSet/>
      <dgm:spPr/>
      <dgm:t>
        <a:bodyPr/>
        <a:lstStyle/>
        <a:p>
          <a:endParaRPr lang="ru-RU"/>
        </a:p>
      </dgm:t>
    </dgm:pt>
    <dgm:pt modelId="{586804A9-625B-4597-9DE5-1E35D401FF23}" type="sibTrans" cxnId="{371406F6-35AA-4C71-B4A4-2D141952078C}">
      <dgm:prSet/>
      <dgm:spPr/>
      <dgm:t>
        <a:bodyPr/>
        <a:lstStyle/>
        <a:p>
          <a:endParaRPr lang="ru-RU"/>
        </a:p>
      </dgm:t>
    </dgm:pt>
    <dgm:pt modelId="{6D81A09A-488A-4825-B996-49DD5A10E6E8}" type="asst">
      <dgm:prSet phldrT="[Текст]"/>
      <dgm:spPr/>
      <dgm:t>
        <a:bodyPr/>
        <a:lstStyle/>
        <a:p>
          <a:r>
            <a:rPr lang="ru-RU" dirty="0"/>
            <a:t>Помощь</a:t>
          </a:r>
        </a:p>
      </dgm:t>
    </dgm:pt>
    <dgm:pt modelId="{102FD61F-76F6-454D-A2A3-D54D8E60CE34}" type="parTrans" cxnId="{0F71A28B-1562-459B-81A7-17F39526AAB9}">
      <dgm:prSet/>
      <dgm:spPr/>
      <dgm:t>
        <a:bodyPr/>
        <a:lstStyle/>
        <a:p>
          <a:endParaRPr lang="ru-RU"/>
        </a:p>
      </dgm:t>
    </dgm:pt>
    <dgm:pt modelId="{79B67E45-33A0-45EC-A5F4-61A4A2E7956A}" type="sibTrans" cxnId="{0F71A28B-1562-459B-81A7-17F39526AAB9}">
      <dgm:prSet/>
      <dgm:spPr/>
      <dgm:t>
        <a:bodyPr/>
        <a:lstStyle/>
        <a:p>
          <a:endParaRPr lang="ru-RU"/>
        </a:p>
      </dgm:t>
    </dgm:pt>
    <dgm:pt modelId="{EB3B7C26-4004-4898-992D-28B27D878316}" type="asst">
      <dgm:prSet phldrT="[Текст]"/>
      <dgm:spPr/>
      <dgm:t>
        <a:bodyPr/>
        <a:lstStyle/>
        <a:p>
          <a:r>
            <a:rPr lang="ru-RU" dirty="0"/>
            <a:t>Играть</a:t>
          </a:r>
        </a:p>
      </dgm:t>
    </dgm:pt>
    <dgm:pt modelId="{E02DD367-16C4-4A65-9C49-0E33C107901F}" type="parTrans" cxnId="{793C7075-56B1-45CB-9C66-8E61EC942FD7}">
      <dgm:prSet/>
      <dgm:spPr/>
      <dgm:t>
        <a:bodyPr/>
        <a:lstStyle/>
        <a:p>
          <a:endParaRPr lang="ru-RU"/>
        </a:p>
      </dgm:t>
    </dgm:pt>
    <dgm:pt modelId="{50852A13-2FD1-433F-8DB9-42D36E8B5337}" type="sibTrans" cxnId="{793C7075-56B1-45CB-9C66-8E61EC942FD7}">
      <dgm:prSet/>
      <dgm:spPr/>
      <dgm:t>
        <a:bodyPr/>
        <a:lstStyle/>
        <a:p>
          <a:endParaRPr lang="ru-RU"/>
        </a:p>
      </dgm:t>
    </dgm:pt>
    <dgm:pt modelId="{AC688225-9484-477B-AFFB-6DFAF2D061DA}" type="pres">
      <dgm:prSet presAssocID="{4ABAFDCB-E146-42FE-B101-10B8AF87EAD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224B91B-5EE2-40B3-B6FA-26C17EA496DE}" type="pres">
      <dgm:prSet presAssocID="{6D82E5D4-0B77-4C1F-B91B-216C374E537C}" presName="hierRoot1" presStyleCnt="0">
        <dgm:presLayoutVars>
          <dgm:hierBranch val="init"/>
        </dgm:presLayoutVars>
      </dgm:prSet>
      <dgm:spPr/>
    </dgm:pt>
    <dgm:pt modelId="{7798A01F-DA49-4125-945A-2AD44332D763}" type="pres">
      <dgm:prSet presAssocID="{6D82E5D4-0B77-4C1F-B91B-216C374E537C}" presName="rootComposite1" presStyleCnt="0"/>
      <dgm:spPr/>
    </dgm:pt>
    <dgm:pt modelId="{4F422CB5-DE58-4063-BA1B-DA52237DDF5C}" type="pres">
      <dgm:prSet presAssocID="{6D82E5D4-0B77-4C1F-B91B-216C374E537C}" presName="rootText1" presStyleLbl="node0" presStyleIdx="0" presStyleCnt="1">
        <dgm:presLayoutVars>
          <dgm:chPref val="3"/>
        </dgm:presLayoutVars>
      </dgm:prSet>
      <dgm:spPr/>
    </dgm:pt>
    <dgm:pt modelId="{C36F650F-D811-4835-AAAE-F584E38AFEA6}" type="pres">
      <dgm:prSet presAssocID="{6D82E5D4-0B77-4C1F-B91B-216C374E537C}" presName="rootConnector1" presStyleLbl="node1" presStyleIdx="0" presStyleCnt="0"/>
      <dgm:spPr/>
    </dgm:pt>
    <dgm:pt modelId="{96C362EB-1C9B-4435-A2B5-9509A68218D2}" type="pres">
      <dgm:prSet presAssocID="{6D82E5D4-0B77-4C1F-B91B-216C374E537C}" presName="hierChild2" presStyleCnt="0"/>
      <dgm:spPr/>
    </dgm:pt>
    <dgm:pt modelId="{58C6F58D-1596-45F1-B973-DBE18133E99C}" type="pres">
      <dgm:prSet presAssocID="{6D82E5D4-0B77-4C1F-B91B-216C374E537C}" presName="hierChild3" presStyleCnt="0"/>
      <dgm:spPr/>
    </dgm:pt>
    <dgm:pt modelId="{58432654-214B-4AD0-B2D2-231F5E47936E}" type="pres">
      <dgm:prSet presAssocID="{8D779AF9-7960-4B3B-87CE-8B03A9836012}" presName="Name111" presStyleLbl="parChTrans1D2" presStyleIdx="0" presStyleCnt="3"/>
      <dgm:spPr/>
    </dgm:pt>
    <dgm:pt modelId="{4372FFF4-BEA4-47D2-AEC5-CEB3A858810B}" type="pres">
      <dgm:prSet presAssocID="{DB556721-7EA8-447E-B42D-E00A773429B7}" presName="hierRoot3" presStyleCnt="0">
        <dgm:presLayoutVars>
          <dgm:hierBranch val="init"/>
        </dgm:presLayoutVars>
      </dgm:prSet>
      <dgm:spPr/>
    </dgm:pt>
    <dgm:pt modelId="{36EF3CC6-B818-4B52-9547-A9A33695C1AF}" type="pres">
      <dgm:prSet presAssocID="{DB556721-7EA8-447E-B42D-E00A773429B7}" presName="rootComposite3" presStyleCnt="0"/>
      <dgm:spPr/>
    </dgm:pt>
    <dgm:pt modelId="{549F7FB0-833F-4913-A86E-33032E4EDFFF}" type="pres">
      <dgm:prSet presAssocID="{DB556721-7EA8-447E-B42D-E00A773429B7}" presName="rootText3" presStyleLbl="asst1" presStyleIdx="0" presStyleCnt="3">
        <dgm:presLayoutVars>
          <dgm:chPref val="3"/>
        </dgm:presLayoutVars>
      </dgm:prSet>
      <dgm:spPr/>
    </dgm:pt>
    <dgm:pt modelId="{D057A84C-E0F9-4C20-BC65-1801AB8D8D0F}" type="pres">
      <dgm:prSet presAssocID="{DB556721-7EA8-447E-B42D-E00A773429B7}" presName="rootConnector3" presStyleLbl="asst1" presStyleIdx="0" presStyleCnt="3"/>
      <dgm:spPr/>
    </dgm:pt>
    <dgm:pt modelId="{CEEB5F0D-E004-455C-82C8-1F36369ADD34}" type="pres">
      <dgm:prSet presAssocID="{DB556721-7EA8-447E-B42D-E00A773429B7}" presName="hierChild6" presStyleCnt="0"/>
      <dgm:spPr/>
    </dgm:pt>
    <dgm:pt modelId="{7DCF82C9-5167-40C4-A286-DBE4543CE979}" type="pres">
      <dgm:prSet presAssocID="{DB556721-7EA8-447E-B42D-E00A773429B7}" presName="hierChild7" presStyleCnt="0"/>
      <dgm:spPr/>
    </dgm:pt>
    <dgm:pt modelId="{F4C32952-C646-41BE-B86E-7C05A3D61492}" type="pres">
      <dgm:prSet presAssocID="{102FD61F-76F6-454D-A2A3-D54D8E60CE34}" presName="Name111" presStyleLbl="parChTrans1D2" presStyleIdx="1" presStyleCnt="3"/>
      <dgm:spPr/>
    </dgm:pt>
    <dgm:pt modelId="{CF943922-3DE0-4258-B846-8D2CB9017555}" type="pres">
      <dgm:prSet presAssocID="{6D81A09A-488A-4825-B996-49DD5A10E6E8}" presName="hierRoot3" presStyleCnt="0">
        <dgm:presLayoutVars>
          <dgm:hierBranch val="init"/>
        </dgm:presLayoutVars>
      </dgm:prSet>
      <dgm:spPr/>
    </dgm:pt>
    <dgm:pt modelId="{4A300856-757B-4A49-82E2-A0C75838AEEF}" type="pres">
      <dgm:prSet presAssocID="{6D81A09A-488A-4825-B996-49DD5A10E6E8}" presName="rootComposite3" presStyleCnt="0"/>
      <dgm:spPr/>
    </dgm:pt>
    <dgm:pt modelId="{12A2BA0A-58FD-4CCB-882D-C825B2704F01}" type="pres">
      <dgm:prSet presAssocID="{6D81A09A-488A-4825-B996-49DD5A10E6E8}" presName="rootText3" presStyleLbl="asst1" presStyleIdx="1" presStyleCnt="3" custLinFactNeighborX="65557" custLinFactNeighborY="0">
        <dgm:presLayoutVars>
          <dgm:chPref val="3"/>
        </dgm:presLayoutVars>
      </dgm:prSet>
      <dgm:spPr/>
    </dgm:pt>
    <dgm:pt modelId="{EE91EE57-F06C-4D3E-A740-5D97EDACB406}" type="pres">
      <dgm:prSet presAssocID="{6D81A09A-488A-4825-B996-49DD5A10E6E8}" presName="rootConnector3" presStyleLbl="asst1" presStyleIdx="1" presStyleCnt="3"/>
      <dgm:spPr/>
    </dgm:pt>
    <dgm:pt modelId="{F77C138C-C336-418F-84C6-46C042821C21}" type="pres">
      <dgm:prSet presAssocID="{6D81A09A-488A-4825-B996-49DD5A10E6E8}" presName="hierChild6" presStyleCnt="0"/>
      <dgm:spPr/>
    </dgm:pt>
    <dgm:pt modelId="{650E6E58-66E7-4247-927C-0FF12F48B8F3}" type="pres">
      <dgm:prSet presAssocID="{6D81A09A-488A-4825-B996-49DD5A10E6E8}" presName="hierChild7" presStyleCnt="0"/>
      <dgm:spPr/>
    </dgm:pt>
    <dgm:pt modelId="{C1A11060-A169-402B-916A-985426C91C71}" type="pres">
      <dgm:prSet presAssocID="{E02DD367-16C4-4A65-9C49-0E33C107901F}" presName="Name111" presStyleLbl="parChTrans1D2" presStyleIdx="2" presStyleCnt="3"/>
      <dgm:spPr/>
    </dgm:pt>
    <dgm:pt modelId="{E0AD67F5-4190-4D71-A81C-B5088422BA7F}" type="pres">
      <dgm:prSet presAssocID="{EB3B7C26-4004-4898-992D-28B27D878316}" presName="hierRoot3" presStyleCnt="0">
        <dgm:presLayoutVars>
          <dgm:hierBranch val="init"/>
        </dgm:presLayoutVars>
      </dgm:prSet>
      <dgm:spPr/>
    </dgm:pt>
    <dgm:pt modelId="{B60FD0AC-BF58-4D2E-B31F-46DAA7F0ED0D}" type="pres">
      <dgm:prSet presAssocID="{EB3B7C26-4004-4898-992D-28B27D878316}" presName="rootComposite3" presStyleCnt="0"/>
      <dgm:spPr/>
    </dgm:pt>
    <dgm:pt modelId="{516C8334-CB05-4BD4-BE27-488DD465E06F}" type="pres">
      <dgm:prSet presAssocID="{EB3B7C26-4004-4898-992D-28B27D878316}" presName="rootText3" presStyleLbl="asst1" presStyleIdx="2" presStyleCnt="3" custLinFactNeighborX="-1729" custLinFactNeighborY="-11120">
        <dgm:presLayoutVars>
          <dgm:chPref val="3"/>
        </dgm:presLayoutVars>
      </dgm:prSet>
      <dgm:spPr/>
    </dgm:pt>
    <dgm:pt modelId="{58B828CC-316C-479E-B9B7-553FE14E79DD}" type="pres">
      <dgm:prSet presAssocID="{EB3B7C26-4004-4898-992D-28B27D878316}" presName="rootConnector3" presStyleLbl="asst1" presStyleIdx="2" presStyleCnt="3"/>
      <dgm:spPr/>
    </dgm:pt>
    <dgm:pt modelId="{AE180144-BB1C-4CB7-829A-0B897D249470}" type="pres">
      <dgm:prSet presAssocID="{EB3B7C26-4004-4898-992D-28B27D878316}" presName="hierChild6" presStyleCnt="0"/>
      <dgm:spPr/>
    </dgm:pt>
    <dgm:pt modelId="{CD8C6CB6-42EB-4B37-8BB2-F67CD3C15EB7}" type="pres">
      <dgm:prSet presAssocID="{4196B2EF-4BA7-460E-9349-3F2C0B20292F}" presName="Name37" presStyleLbl="parChTrans1D3" presStyleIdx="0" presStyleCnt="3"/>
      <dgm:spPr/>
    </dgm:pt>
    <dgm:pt modelId="{65A3C2F9-54DD-42DF-9143-C4E9313E4B63}" type="pres">
      <dgm:prSet presAssocID="{69C1C587-6D8E-4D87-8FF9-7780EE576B74}" presName="hierRoot2" presStyleCnt="0">
        <dgm:presLayoutVars>
          <dgm:hierBranch val="init"/>
        </dgm:presLayoutVars>
      </dgm:prSet>
      <dgm:spPr/>
    </dgm:pt>
    <dgm:pt modelId="{7EBB3205-5C09-4428-B731-E671CCDC1AEE}" type="pres">
      <dgm:prSet presAssocID="{69C1C587-6D8E-4D87-8FF9-7780EE576B74}" presName="rootComposite" presStyleCnt="0"/>
      <dgm:spPr/>
    </dgm:pt>
    <dgm:pt modelId="{2FFC212C-3B85-4D8D-B006-EF9C99FE0DDD}" type="pres">
      <dgm:prSet presAssocID="{69C1C587-6D8E-4D87-8FF9-7780EE576B74}" presName="rootText" presStyleLbl="node3" presStyleIdx="0" presStyleCnt="3">
        <dgm:presLayoutVars>
          <dgm:chPref val="3"/>
        </dgm:presLayoutVars>
      </dgm:prSet>
      <dgm:spPr/>
    </dgm:pt>
    <dgm:pt modelId="{4B9C4259-F45E-49E7-88F9-3E2DE5AA3791}" type="pres">
      <dgm:prSet presAssocID="{69C1C587-6D8E-4D87-8FF9-7780EE576B74}" presName="rootConnector" presStyleLbl="node3" presStyleIdx="0" presStyleCnt="3"/>
      <dgm:spPr/>
    </dgm:pt>
    <dgm:pt modelId="{C17BB0AC-FCBD-4D80-AA0C-696ED23EC91F}" type="pres">
      <dgm:prSet presAssocID="{69C1C587-6D8E-4D87-8FF9-7780EE576B74}" presName="hierChild4" presStyleCnt="0"/>
      <dgm:spPr/>
    </dgm:pt>
    <dgm:pt modelId="{A3C622E9-C761-450D-B5EC-763D4E4CAC4A}" type="pres">
      <dgm:prSet presAssocID="{69C1C587-6D8E-4D87-8FF9-7780EE576B74}" presName="hierChild5" presStyleCnt="0"/>
      <dgm:spPr/>
    </dgm:pt>
    <dgm:pt modelId="{0F0749B0-49E9-4945-B7BA-5978583769DF}" type="pres">
      <dgm:prSet presAssocID="{9F20F7ED-A72D-4B06-B627-6816B3F9CE7B}" presName="Name37" presStyleLbl="parChTrans1D3" presStyleIdx="1" presStyleCnt="3"/>
      <dgm:spPr/>
    </dgm:pt>
    <dgm:pt modelId="{52360074-3330-4F5B-8A6C-6AC8CEEDFB01}" type="pres">
      <dgm:prSet presAssocID="{B04252EC-E466-4196-BEA8-DEC0743A5308}" presName="hierRoot2" presStyleCnt="0">
        <dgm:presLayoutVars>
          <dgm:hierBranch val="init"/>
        </dgm:presLayoutVars>
      </dgm:prSet>
      <dgm:spPr/>
    </dgm:pt>
    <dgm:pt modelId="{0A87BE6A-8CE0-4ED3-B289-772F95DB57E3}" type="pres">
      <dgm:prSet presAssocID="{B04252EC-E466-4196-BEA8-DEC0743A5308}" presName="rootComposite" presStyleCnt="0"/>
      <dgm:spPr/>
    </dgm:pt>
    <dgm:pt modelId="{64396DB8-1279-4401-9B8F-6131304AF62A}" type="pres">
      <dgm:prSet presAssocID="{B04252EC-E466-4196-BEA8-DEC0743A5308}" presName="rootText" presStyleLbl="node3" presStyleIdx="1" presStyleCnt="3">
        <dgm:presLayoutVars>
          <dgm:chPref val="3"/>
        </dgm:presLayoutVars>
      </dgm:prSet>
      <dgm:spPr/>
    </dgm:pt>
    <dgm:pt modelId="{F45FB29C-2DE3-4AF6-A03E-306D1D288C71}" type="pres">
      <dgm:prSet presAssocID="{B04252EC-E466-4196-BEA8-DEC0743A5308}" presName="rootConnector" presStyleLbl="node3" presStyleIdx="1" presStyleCnt="3"/>
      <dgm:spPr/>
    </dgm:pt>
    <dgm:pt modelId="{99AD35CD-A2EA-4CF4-B033-8FF78CE434AB}" type="pres">
      <dgm:prSet presAssocID="{B04252EC-E466-4196-BEA8-DEC0743A5308}" presName="hierChild4" presStyleCnt="0"/>
      <dgm:spPr/>
    </dgm:pt>
    <dgm:pt modelId="{7E11CFC4-BAB8-433E-9B19-8C1AE3F728DC}" type="pres">
      <dgm:prSet presAssocID="{B04252EC-E466-4196-BEA8-DEC0743A5308}" presName="hierChild5" presStyleCnt="0"/>
      <dgm:spPr/>
    </dgm:pt>
    <dgm:pt modelId="{C800BE6D-B9C2-4325-8359-349BD2202C3A}" type="pres">
      <dgm:prSet presAssocID="{842E8625-0CC0-470C-8DBF-1DA000F14BA9}" presName="Name37" presStyleLbl="parChTrans1D3" presStyleIdx="2" presStyleCnt="3"/>
      <dgm:spPr/>
    </dgm:pt>
    <dgm:pt modelId="{4F099650-7E71-43AD-B541-8B1E818859C6}" type="pres">
      <dgm:prSet presAssocID="{C84ACFE2-1B7C-4DF8-A7CD-C6AFA7048C12}" presName="hierRoot2" presStyleCnt="0">
        <dgm:presLayoutVars>
          <dgm:hierBranch val="init"/>
        </dgm:presLayoutVars>
      </dgm:prSet>
      <dgm:spPr/>
    </dgm:pt>
    <dgm:pt modelId="{2F583057-7847-4CC8-B8A6-9A0077500727}" type="pres">
      <dgm:prSet presAssocID="{C84ACFE2-1B7C-4DF8-A7CD-C6AFA7048C12}" presName="rootComposite" presStyleCnt="0"/>
      <dgm:spPr/>
    </dgm:pt>
    <dgm:pt modelId="{88E2C50A-BE35-4AB1-801C-A2DC08C4891C}" type="pres">
      <dgm:prSet presAssocID="{C84ACFE2-1B7C-4DF8-A7CD-C6AFA7048C12}" presName="rootText" presStyleLbl="node3" presStyleIdx="2" presStyleCnt="3" custLinFactNeighborX="2227" custLinFactNeighborY="478">
        <dgm:presLayoutVars>
          <dgm:chPref val="3"/>
        </dgm:presLayoutVars>
      </dgm:prSet>
      <dgm:spPr/>
    </dgm:pt>
    <dgm:pt modelId="{4CDC7663-3152-45C6-B2DD-9F0DC455FA7C}" type="pres">
      <dgm:prSet presAssocID="{C84ACFE2-1B7C-4DF8-A7CD-C6AFA7048C12}" presName="rootConnector" presStyleLbl="node3" presStyleIdx="2" presStyleCnt="3"/>
      <dgm:spPr/>
    </dgm:pt>
    <dgm:pt modelId="{2E9695CF-221E-4F14-96E6-6EC5E044CDE6}" type="pres">
      <dgm:prSet presAssocID="{C84ACFE2-1B7C-4DF8-A7CD-C6AFA7048C12}" presName="hierChild4" presStyleCnt="0"/>
      <dgm:spPr/>
    </dgm:pt>
    <dgm:pt modelId="{02BF3AC9-FD9D-4745-AF4F-6FA614731B88}" type="pres">
      <dgm:prSet presAssocID="{C84ACFE2-1B7C-4DF8-A7CD-C6AFA7048C12}" presName="hierChild5" presStyleCnt="0"/>
      <dgm:spPr/>
    </dgm:pt>
    <dgm:pt modelId="{DF274A22-3F40-484A-B8CF-080C3DDF06BC}" type="pres">
      <dgm:prSet presAssocID="{EB3B7C26-4004-4898-992D-28B27D878316}" presName="hierChild7" presStyleCnt="0"/>
      <dgm:spPr/>
    </dgm:pt>
  </dgm:ptLst>
  <dgm:cxnLst>
    <dgm:cxn modelId="{FEE0C509-48D2-4B98-A061-55DC7E2653E9}" type="presOf" srcId="{C84ACFE2-1B7C-4DF8-A7CD-C6AFA7048C12}" destId="{88E2C50A-BE35-4AB1-801C-A2DC08C4891C}" srcOrd="0" destOrd="0" presId="urn:microsoft.com/office/officeart/2005/8/layout/orgChart1"/>
    <dgm:cxn modelId="{B84ACD17-6860-4D4B-8453-02EED16CBF3B}" type="presOf" srcId="{842E8625-0CC0-470C-8DBF-1DA000F14BA9}" destId="{C800BE6D-B9C2-4325-8359-349BD2202C3A}" srcOrd="0" destOrd="0" presId="urn:microsoft.com/office/officeart/2005/8/layout/orgChart1"/>
    <dgm:cxn modelId="{3937DC1B-F2AE-4194-8358-A2DFAA79070B}" srcId="{4ABAFDCB-E146-42FE-B101-10B8AF87EAD3}" destId="{6D82E5D4-0B77-4C1F-B91B-216C374E537C}" srcOrd="0" destOrd="0" parTransId="{8568939D-BF7D-426A-9FEB-314D4A9C28BE}" sibTransId="{CB4BB36D-0D1C-45C1-B37E-B5CF1ABE2A5B}"/>
    <dgm:cxn modelId="{063DD71F-4C25-4D56-B5D3-BD3591C6ABA2}" type="presOf" srcId="{69C1C587-6D8E-4D87-8FF9-7780EE576B74}" destId="{2FFC212C-3B85-4D8D-B006-EF9C99FE0DDD}" srcOrd="0" destOrd="0" presId="urn:microsoft.com/office/officeart/2005/8/layout/orgChart1"/>
    <dgm:cxn modelId="{994EB225-74C9-47DB-99D2-AEDD7CC68B46}" type="presOf" srcId="{6D81A09A-488A-4825-B996-49DD5A10E6E8}" destId="{12A2BA0A-58FD-4CCB-882D-C825B2704F01}" srcOrd="0" destOrd="0" presId="urn:microsoft.com/office/officeart/2005/8/layout/orgChart1"/>
    <dgm:cxn modelId="{5214B12A-45E4-4A6E-887F-AC250F623C65}" type="presOf" srcId="{69C1C587-6D8E-4D87-8FF9-7780EE576B74}" destId="{4B9C4259-F45E-49E7-88F9-3E2DE5AA3791}" srcOrd="1" destOrd="0" presId="urn:microsoft.com/office/officeart/2005/8/layout/orgChart1"/>
    <dgm:cxn modelId="{30E90E2B-D6B7-49B8-BA9C-38CD5F15CF20}" srcId="{EB3B7C26-4004-4898-992D-28B27D878316}" destId="{69C1C587-6D8E-4D87-8FF9-7780EE576B74}" srcOrd="0" destOrd="0" parTransId="{4196B2EF-4BA7-460E-9349-3F2C0B20292F}" sibTransId="{8011AB93-4261-4FD1-95A0-713B40A1BB0A}"/>
    <dgm:cxn modelId="{3BADA22E-5FE4-4AC0-AF80-C4D7830C5D14}" type="presOf" srcId="{B04252EC-E466-4196-BEA8-DEC0743A5308}" destId="{64396DB8-1279-4401-9B8F-6131304AF62A}" srcOrd="0" destOrd="0" presId="urn:microsoft.com/office/officeart/2005/8/layout/orgChart1"/>
    <dgm:cxn modelId="{32C2DD5D-D2A4-4041-AFBA-EC70275D6357}" type="presOf" srcId="{9F20F7ED-A72D-4B06-B627-6816B3F9CE7B}" destId="{0F0749B0-49E9-4945-B7BA-5978583769DF}" srcOrd="0" destOrd="0" presId="urn:microsoft.com/office/officeart/2005/8/layout/orgChart1"/>
    <dgm:cxn modelId="{82740C62-390D-4826-BB04-E7DA2EA219E3}" type="presOf" srcId="{6D82E5D4-0B77-4C1F-B91B-216C374E537C}" destId="{C36F650F-D811-4835-AAAE-F584E38AFEA6}" srcOrd="1" destOrd="0" presId="urn:microsoft.com/office/officeart/2005/8/layout/orgChart1"/>
    <dgm:cxn modelId="{94372664-7AE5-4013-8CF0-F89A06888F8B}" type="presOf" srcId="{E02DD367-16C4-4A65-9C49-0E33C107901F}" destId="{C1A11060-A169-402B-916A-985426C91C71}" srcOrd="0" destOrd="0" presId="urn:microsoft.com/office/officeart/2005/8/layout/orgChart1"/>
    <dgm:cxn modelId="{48E1996F-1BE4-4FF1-B63F-3E95FABE8577}" type="presOf" srcId="{B04252EC-E466-4196-BEA8-DEC0743A5308}" destId="{F45FB29C-2DE3-4AF6-A03E-306D1D288C71}" srcOrd="1" destOrd="0" presId="urn:microsoft.com/office/officeart/2005/8/layout/orgChart1"/>
    <dgm:cxn modelId="{C0216970-BA23-4A44-AD1F-D82000CCC14C}" type="presOf" srcId="{DB556721-7EA8-447E-B42D-E00A773429B7}" destId="{549F7FB0-833F-4913-A86E-33032E4EDFFF}" srcOrd="0" destOrd="0" presId="urn:microsoft.com/office/officeart/2005/8/layout/orgChart1"/>
    <dgm:cxn modelId="{063D8D52-8C51-4325-A058-6BFB703E42D6}" type="presOf" srcId="{C84ACFE2-1B7C-4DF8-A7CD-C6AFA7048C12}" destId="{4CDC7663-3152-45C6-B2DD-9F0DC455FA7C}" srcOrd="1" destOrd="0" presId="urn:microsoft.com/office/officeart/2005/8/layout/orgChart1"/>
    <dgm:cxn modelId="{793C7075-56B1-45CB-9C66-8E61EC942FD7}" srcId="{6D82E5D4-0B77-4C1F-B91B-216C374E537C}" destId="{EB3B7C26-4004-4898-992D-28B27D878316}" srcOrd="2" destOrd="0" parTransId="{E02DD367-16C4-4A65-9C49-0E33C107901F}" sibTransId="{50852A13-2FD1-433F-8DB9-42D36E8B5337}"/>
    <dgm:cxn modelId="{D694827B-78A1-47F7-96B3-400962CDE977}" type="presOf" srcId="{6D81A09A-488A-4825-B996-49DD5A10E6E8}" destId="{EE91EE57-F06C-4D3E-A740-5D97EDACB406}" srcOrd="1" destOrd="0" presId="urn:microsoft.com/office/officeart/2005/8/layout/orgChart1"/>
    <dgm:cxn modelId="{0F71A28B-1562-459B-81A7-17F39526AAB9}" srcId="{6D82E5D4-0B77-4C1F-B91B-216C374E537C}" destId="{6D81A09A-488A-4825-B996-49DD5A10E6E8}" srcOrd="1" destOrd="0" parTransId="{102FD61F-76F6-454D-A2A3-D54D8E60CE34}" sibTransId="{79B67E45-33A0-45EC-A5F4-61A4A2E7956A}"/>
    <dgm:cxn modelId="{D3ED2EAA-D0D3-47DA-845B-FB16445E432B}" type="presOf" srcId="{DB556721-7EA8-447E-B42D-E00A773429B7}" destId="{D057A84C-E0F9-4C20-BC65-1801AB8D8D0F}" srcOrd="1" destOrd="0" presId="urn:microsoft.com/office/officeart/2005/8/layout/orgChart1"/>
    <dgm:cxn modelId="{BD3672B7-21FA-4E25-8758-5272820F19C2}" type="presOf" srcId="{102FD61F-76F6-454D-A2A3-D54D8E60CE34}" destId="{F4C32952-C646-41BE-B86E-7C05A3D61492}" srcOrd="0" destOrd="0" presId="urn:microsoft.com/office/officeart/2005/8/layout/orgChart1"/>
    <dgm:cxn modelId="{56187ABE-4384-4FB3-8F4A-91DFBEB0EEBA}" type="presOf" srcId="{6D82E5D4-0B77-4C1F-B91B-216C374E537C}" destId="{4F422CB5-DE58-4063-BA1B-DA52237DDF5C}" srcOrd="0" destOrd="0" presId="urn:microsoft.com/office/officeart/2005/8/layout/orgChart1"/>
    <dgm:cxn modelId="{A80294CA-2ADE-4721-80DB-B029EDE05569}" srcId="{EB3B7C26-4004-4898-992D-28B27D878316}" destId="{B04252EC-E466-4196-BEA8-DEC0743A5308}" srcOrd="1" destOrd="0" parTransId="{9F20F7ED-A72D-4B06-B627-6816B3F9CE7B}" sibTransId="{7CB01978-4903-4E59-8ECA-B194CD1AC287}"/>
    <dgm:cxn modelId="{03F483CC-C8DC-4632-B659-5D3126057F15}" type="presOf" srcId="{8D779AF9-7960-4B3B-87CE-8B03A9836012}" destId="{58432654-214B-4AD0-B2D2-231F5E47936E}" srcOrd="0" destOrd="0" presId="urn:microsoft.com/office/officeart/2005/8/layout/orgChart1"/>
    <dgm:cxn modelId="{E7F201DA-8070-44DD-8D89-18C5AB1DAEA2}" type="presOf" srcId="{EB3B7C26-4004-4898-992D-28B27D878316}" destId="{58B828CC-316C-479E-B9B7-553FE14E79DD}" srcOrd="1" destOrd="0" presId="urn:microsoft.com/office/officeart/2005/8/layout/orgChart1"/>
    <dgm:cxn modelId="{938956DF-68C6-4A5F-AF91-3A88E7538197}" srcId="{6D82E5D4-0B77-4C1F-B91B-216C374E537C}" destId="{DB556721-7EA8-447E-B42D-E00A773429B7}" srcOrd="0" destOrd="0" parTransId="{8D779AF9-7960-4B3B-87CE-8B03A9836012}" sibTransId="{986F7D67-72E3-4C86-AA75-4CF3C6F1E624}"/>
    <dgm:cxn modelId="{C193A6EF-F993-44A5-8EF4-374D11A25864}" type="presOf" srcId="{4196B2EF-4BA7-460E-9349-3F2C0B20292F}" destId="{CD8C6CB6-42EB-4B37-8BB2-F67CD3C15EB7}" srcOrd="0" destOrd="0" presId="urn:microsoft.com/office/officeart/2005/8/layout/orgChart1"/>
    <dgm:cxn modelId="{371406F6-35AA-4C71-B4A4-2D141952078C}" srcId="{EB3B7C26-4004-4898-992D-28B27D878316}" destId="{C84ACFE2-1B7C-4DF8-A7CD-C6AFA7048C12}" srcOrd="2" destOrd="0" parTransId="{842E8625-0CC0-470C-8DBF-1DA000F14BA9}" sibTransId="{586804A9-625B-4597-9DE5-1E35D401FF23}"/>
    <dgm:cxn modelId="{18B224F6-9033-4071-9899-99BE99A19586}" type="presOf" srcId="{EB3B7C26-4004-4898-992D-28B27D878316}" destId="{516C8334-CB05-4BD4-BE27-488DD465E06F}" srcOrd="0" destOrd="0" presId="urn:microsoft.com/office/officeart/2005/8/layout/orgChart1"/>
    <dgm:cxn modelId="{04CB82F8-4CCE-4DC8-BD16-F689E576BBCF}" type="presOf" srcId="{4ABAFDCB-E146-42FE-B101-10B8AF87EAD3}" destId="{AC688225-9484-477B-AFFB-6DFAF2D061DA}" srcOrd="0" destOrd="0" presId="urn:microsoft.com/office/officeart/2005/8/layout/orgChart1"/>
    <dgm:cxn modelId="{370BEF50-4731-46DF-B2DA-76B17649CCBA}" type="presParOf" srcId="{AC688225-9484-477B-AFFB-6DFAF2D061DA}" destId="{E224B91B-5EE2-40B3-B6FA-26C17EA496DE}" srcOrd="0" destOrd="0" presId="urn:microsoft.com/office/officeart/2005/8/layout/orgChart1"/>
    <dgm:cxn modelId="{B6B1CBFF-9559-4BDD-B2F5-5EA4A459E16A}" type="presParOf" srcId="{E224B91B-5EE2-40B3-B6FA-26C17EA496DE}" destId="{7798A01F-DA49-4125-945A-2AD44332D763}" srcOrd="0" destOrd="0" presId="urn:microsoft.com/office/officeart/2005/8/layout/orgChart1"/>
    <dgm:cxn modelId="{F54C1B75-5E87-4B78-9A05-011640D42538}" type="presParOf" srcId="{7798A01F-DA49-4125-945A-2AD44332D763}" destId="{4F422CB5-DE58-4063-BA1B-DA52237DDF5C}" srcOrd="0" destOrd="0" presId="urn:microsoft.com/office/officeart/2005/8/layout/orgChart1"/>
    <dgm:cxn modelId="{BE0CB5EE-D213-4874-9A90-F953340179E4}" type="presParOf" srcId="{7798A01F-DA49-4125-945A-2AD44332D763}" destId="{C36F650F-D811-4835-AAAE-F584E38AFEA6}" srcOrd="1" destOrd="0" presId="urn:microsoft.com/office/officeart/2005/8/layout/orgChart1"/>
    <dgm:cxn modelId="{02919528-2C6F-41C7-B6CE-CCBFDA89806C}" type="presParOf" srcId="{E224B91B-5EE2-40B3-B6FA-26C17EA496DE}" destId="{96C362EB-1C9B-4435-A2B5-9509A68218D2}" srcOrd="1" destOrd="0" presId="urn:microsoft.com/office/officeart/2005/8/layout/orgChart1"/>
    <dgm:cxn modelId="{59CD9882-DA54-45D1-92CA-AB2314A0EBB8}" type="presParOf" srcId="{E224B91B-5EE2-40B3-B6FA-26C17EA496DE}" destId="{58C6F58D-1596-45F1-B973-DBE18133E99C}" srcOrd="2" destOrd="0" presId="urn:microsoft.com/office/officeart/2005/8/layout/orgChart1"/>
    <dgm:cxn modelId="{FB2C3F92-78EC-4911-9978-1EDCF5410A76}" type="presParOf" srcId="{58C6F58D-1596-45F1-B973-DBE18133E99C}" destId="{58432654-214B-4AD0-B2D2-231F5E47936E}" srcOrd="0" destOrd="0" presId="urn:microsoft.com/office/officeart/2005/8/layout/orgChart1"/>
    <dgm:cxn modelId="{F77FD904-861B-4D0B-B105-D9DB13CA58E8}" type="presParOf" srcId="{58C6F58D-1596-45F1-B973-DBE18133E99C}" destId="{4372FFF4-BEA4-47D2-AEC5-CEB3A858810B}" srcOrd="1" destOrd="0" presId="urn:microsoft.com/office/officeart/2005/8/layout/orgChart1"/>
    <dgm:cxn modelId="{F87E8BAE-7ED3-4577-9A18-0F090670F678}" type="presParOf" srcId="{4372FFF4-BEA4-47D2-AEC5-CEB3A858810B}" destId="{36EF3CC6-B818-4B52-9547-A9A33695C1AF}" srcOrd="0" destOrd="0" presId="urn:microsoft.com/office/officeart/2005/8/layout/orgChart1"/>
    <dgm:cxn modelId="{7D5CED29-089F-4B5E-8106-0C6773E07D8D}" type="presParOf" srcId="{36EF3CC6-B818-4B52-9547-A9A33695C1AF}" destId="{549F7FB0-833F-4913-A86E-33032E4EDFFF}" srcOrd="0" destOrd="0" presId="urn:microsoft.com/office/officeart/2005/8/layout/orgChart1"/>
    <dgm:cxn modelId="{1699EF58-A548-4283-8589-35AF6A9201F6}" type="presParOf" srcId="{36EF3CC6-B818-4B52-9547-A9A33695C1AF}" destId="{D057A84C-E0F9-4C20-BC65-1801AB8D8D0F}" srcOrd="1" destOrd="0" presId="urn:microsoft.com/office/officeart/2005/8/layout/orgChart1"/>
    <dgm:cxn modelId="{ABDF0541-696A-4307-B9A3-A8EC9D465559}" type="presParOf" srcId="{4372FFF4-BEA4-47D2-AEC5-CEB3A858810B}" destId="{CEEB5F0D-E004-455C-82C8-1F36369ADD34}" srcOrd="1" destOrd="0" presId="urn:microsoft.com/office/officeart/2005/8/layout/orgChart1"/>
    <dgm:cxn modelId="{59ABCABE-F46C-4534-B207-96746284BE04}" type="presParOf" srcId="{4372FFF4-BEA4-47D2-AEC5-CEB3A858810B}" destId="{7DCF82C9-5167-40C4-A286-DBE4543CE979}" srcOrd="2" destOrd="0" presId="urn:microsoft.com/office/officeart/2005/8/layout/orgChart1"/>
    <dgm:cxn modelId="{8EC464B9-DE2D-4FD9-9A72-4EB7B509A8D3}" type="presParOf" srcId="{58C6F58D-1596-45F1-B973-DBE18133E99C}" destId="{F4C32952-C646-41BE-B86E-7C05A3D61492}" srcOrd="2" destOrd="0" presId="urn:microsoft.com/office/officeart/2005/8/layout/orgChart1"/>
    <dgm:cxn modelId="{3192C087-3F39-4013-A88C-F9A4296DF3ED}" type="presParOf" srcId="{58C6F58D-1596-45F1-B973-DBE18133E99C}" destId="{CF943922-3DE0-4258-B846-8D2CB9017555}" srcOrd="3" destOrd="0" presId="urn:microsoft.com/office/officeart/2005/8/layout/orgChart1"/>
    <dgm:cxn modelId="{BE01FA28-6D36-4978-832A-A468B0CFCA9A}" type="presParOf" srcId="{CF943922-3DE0-4258-B846-8D2CB9017555}" destId="{4A300856-757B-4A49-82E2-A0C75838AEEF}" srcOrd="0" destOrd="0" presId="urn:microsoft.com/office/officeart/2005/8/layout/orgChart1"/>
    <dgm:cxn modelId="{DB0F80E0-B7AE-409E-8D5C-3637B4001619}" type="presParOf" srcId="{4A300856-757B-4A49-82E2-A0C75838AEEF}" destId="{12A2BA0A-58FD-4CCB-882D-C825B2704F01}" srcOrd="0" destOrd="0" presId="urn:microsoft.com/office/officeart/2005/8/layout/orgChart1"/>
    <dgm:cxn modelId="{8040602C-15CF-47C8-BB5F-30DFD2DDE7F3}" type="presParOf" srcId="{4A300856-757B-4A49-82E2-A0C75838AEEF}" destId="{EE91EE57-F06C-4D3E-A740-5D97EDACB406}" srcOrd="1" destOrd="0" presId="urn:microsoft.com/office/officeart/2005/8/layout/orgChart1"/>
    <dgm:cxn modelId="{07F16564-E33F-445D-B4A8-84C3D364EBB0}" type="presParOf" srcId="{CF943922-3DE0-4258-B846-8D2CB9017555}" destId="{F77C138C-C336-418F-84C6-46C042821C21}" srcOrd="1" destOrd="0" presId="urn:microsoft.com/office/officeart/2005/8/layout/orgChart1"/>
    <dgm:cxn modelId="{9E5949D7-0313-45F7-925E-94FBAC66B83D}" type="presParOf" srcId="{CF943922-3DE0-4258-B846-8D2CB9017555}" destId="{650E6E58-66E7-4247-927C-0FF12F48B8F3}" srcOrd="2" destOrd="0" presId="urn:microsoft.com/office/officeart/2005/8/layout/orgChart1"/>
    <dgm:cxn modelId="{A4781D50-0866-414A-863E-6124A7EFD9DC}" type="presParOf" srcId="{58C6F58D-1596-45F1-B973-DBE18133E99C}" destId="{C1A11060-A169-402B-916A-985426C91C71}" srcOrd="4" destOrd="0" presId="urn:microsoft.com/office/officeart/2005/8/layout/orgChart1"/>
    <dgm:cxn modelId="{201DCB9B-71DB-4528-872A-F07B9347B9B9}" type="presParOf" srcId="{58C6F58D-1596-45F1-B973-DBE18133E99C}" destId="{E0AD67F5-4190-4D71-A81C-B5088422BA7F}" srcOrd="5" destOrd="0" presId="urn:microsoft.com/office/officeart/2005/8/layout/orgChart1"/>
    <dgm:cxn modelId="{696E8964-2EE6-4A73-B36B-579DB78C8231}" type="presParOf" srcId="{E0AD67F5-4190-4D71-A81C-B5088422BA7F}" destId="{B60FD0AC-BF58-4D2E-B31F-46DAA7F0ED0D}" srcOrd="0" destOrd="0" presId="urn:microsoft.com/office/officeart/2005/8/layout/orgChart1"/>
    <dgm:cxn modelId="{381B99F0-AE2D-4BF7-98C9-E4241C9D5380}" type="presParOf" srcId="{B60FD0AC-BF58-4D2E-B31F-46DAA7F0ED0D}" destId="{516C8334-CB05-4BD4-BE27-488DD465E06F}" srcOrd="0" destOrd="0" presId="urn:microsoft.com/office/officeart/2005/8/layout/orgChart1"/>
    <dgm:cxn modelId="{510E5F17-25E9-4280-84C3-32D098412CC1}" type="presParOf" srcId="{B60FD0AC-BF58-4D2E-B31F-46DAA7F0ED0D}" destId="{58B828CC-316C-479E-B9B7-553FE14E79DD}" srcOrd="1" destOrd="0" presId="urn:microsoft.com/office/officeart/2005/8/layout/orgChart1"/>
    <dgm:cxn modelId="{3C60AE9A-69AD-42BC-82C5-413590AEE7DF}" type="presParOf" srcId="{E0AD67F5-4190-4D71-A81C-B5088422BA7F}" destId="{AE180144-BB1C-4CB7-829A-0B897D249470}" srcOrd="1" destOrd="0" presId="urn:microsoft.com/office/officeart/2005/8/layout/orgChart1"/>
    <dgm:cxn modelId="{9D439B6E-295E-45D6-90DF-7774BC7D6323}" type="presParOf" srcId="{AE180144-BB1C-4CB7-829A-0B897D249470}" destId="{CD8C6CB6-42EB-4B37-8BB2-F67CD3C15EB7}" srcOrd="0" destOrd="0" presId="urn:microsoft.com/office/officeart/2005/8/layout/orgChart1"/>
    <dgm:cxn modelId="{2814CC1E-CC85-423F-9481-DA6BD078A50C}" type="presParOf" srcId="{AE180144-BB1C-4CB7-829A-0B897D249470}" destId="{65A3C2F9-54DD-42DF-9143-C4E9313E4B63}" srcOrd="1" destOrd="0" presId="urn:microsoft.com/office/officeart/2005/8/layout/orgChart1"/>
    <dgm:cxn modelId="{41E312AC-695A-4624-A99B-52311AA38B29}" type="presParOf" srcId="{65A3C2F9-54DD-42DF-9143-C4E9313E4B63}" destId="{7EBB3205-5C09-4428-B731-E671CCDC1AEE}" srcOrd="0" destOrd="0" presId="urn:microsoft.com/office/officeart/2005/8/layout/orgChart1"/>
    <dgm:cxn modelId="{9E31BE93-7943-43D5-AF2E-24E8879F9E1E}" type="presParOf" srcId="{7EBB3205-5C09-4428-B731-E671CCDC1AEE}" destId="{2FFC212C-3B85-4D8D-B006-EF9C99FE0DDD}" srcOrd="0" destOrd="0" presId="urn:microsoft.com/office/officeart/2005/8/layout/orgChart1"/>
    <dgm:cxn modelId="{E1E16271-EE64-4D41-890C-918627014958}" type="presParOf" srcId="{7EBB3205-5C09-4428-B731-E671CCDC1AEE}" destId="{4B9C4259-F45E-49E7-88F9-3E2DE5AA3791}" srcOrd="1" destOrd="0" presId="urn:microsoft.com/office/officeart/2005/8/layout/orgChart1"/>
    <dgm:cxn modelId="{7CC92F78-E3A7-4E6F-91AE-4E10EC0BBCAA}" type="presParOf" srcId="{65A3C2F9-54DD-42DF-9143-C4E9313E4B63}" destId="{C17BB0AC-FCBD-4D80-AA0C-696ED23EC91F}" srcOrd="1" destOrd="0" presId="urn:microsoft.com/office/officeart/2005/8/layout/orgChart1"/>
    <dgm:cxn modelId="{DFC9BD4B-670B-4B2D-AB83-EDE6F92B0CB6}" type="presParOf" srcId="{65A3C2F9-54DD-42DF-9143-C4E9313E4B63}" destId="{A3C622E9-C761-450D-B5EC-763D4E4CAC4A}" srcOrd="2" destOrd="0" presId="urn:microsoft.com/office/officeart/2005/8/layout/orgChart1"/>
    <dgm:cxn modelId="{6C564E30-40F2-4824-BDEF-A319A2B56449}" type="presParOf" srcId="{AE180144-BB1C-4CB7-829A-0B897D249470}" destId="{0F0749B0-49E9-4945-B7BA-5978583769DF}" srcOrd="2" destOrd="0" presId="urn:microsoft.com/office/officeart/2005/8/layout/orgChart1"/>
    <dgm:cxn modelId="{12A73DCD-86BC-4655-9BFB-807919A1F8F3}" type="presParOf" srcId="{AE180144-BB1C-4CB7-829A-0B897D249470}" destId="{52360074-3330-4F5B-8A6C-6AC8CEEDFB01}" srcOrd="3" destOrd="0" presId="urn:microsoft.com/office/officeart/2005/8/layout/orgChart1"/>
    <dgm:cxn modelId="{5B372253-B6E6-47A5-BF7C-85D62C5FF189}" type="presParOf" srcId="{52360074-3330-4F5B-8A6C-6AC8CEEDFB01}" destId="{0A87BE6A-8CE0-4ED3-B289-772F95DB57E3}" srcOrd="0" destOrd="0" presId="urn:microsoft.com/office/officeart/2005/8/layout/orgChart1"/>
    <dgm:cxn modelId="{88C491FC-A061-4D80-9804-25C31FEFC2DA}" type="presParOf" srcId="{0A87BE6A-8CE0-4ED3-B289-772F95DB57E3}" destId="{64396DB8-1279-4401-9B8F-6131304AF62A}" srcOrd="0" destOrd="0" presId="urn:microsoft.com/office/officeart/2005/8/layout/orgChart1"/>
    <dgm:cxn modelId="{F92B92DC-C71B-4400-9706-F43E976831A9}" type="presParOf" srcId="{0A87BE6A-8CE0-4ED3-B289-772F95DB57E3}" destId="{F45FB29C-2DE3-4AF6-A03E-306D1D288C71}" srcOrd="1" destOrd="0" presId="urn:microsoft.com/office/officeart/2005/8/layout/orgChart1"/>
    <dgm:cxn modelId="{AA59C58E-01D9-4EDE-8D34-29917835675F}" type="presParOf" srcId="{52360074-3330-4F5B-8A6C-6AC8CEEDFB01}" destId="{99AD35CD-A2EA-4CF4-B033-8FF78CE434AB}" srcOrd="1" destOrd="0" presId="urn:microsoft.com/office/officeart/2005/8/layout/orgChart1"/>
    <dgm:cxn modelId="{45A2E904-55C4-4FC9-A934-F4CEDCBC2407}" type="presParOf" srcId="{52360074-3330-4F5B-8A6C-6AC8CEEDFB01}" destId="{7E11CFC4-BAB8-433E-9B19-8C1AE3F728DC}" srcOrd="2" destOrd="0" presId="urn:microsoft.com/office/officeart/2005/8/layout/orgChart1"/>
    <dgm:cxn modelId="{17B64E17-5C3F-481E-9085-DE05F636FF4D}" type="presParOf" srcId="{AE180144-BB1C-4CB7-829A-0B897D249470}" destId="{C800BE6D-B9C2-4325-8359-349BD2202C3A}" srcOrd="4" destOrd="0" presId="urn:microsoft.com/office/officeart/2005/8/layout/orgChart1"/>
    <dgm:cxn modelId="{FF8F20A8-C1A9-430D-BC3D-2EDA4FAF82ED}" type="presParOf" srcId="{AE180144-BB1C-4CB7-829A-0B897D249470}" destId="{4F099650-7E71-43AD-B541-8B1E818859C6}" srcOrd="5" destOrd="0" presId="urn:microsoft.com/office/officeart/2005/8/layout/orgChart1"/>
    <dgm:cxn modelId="{D604D7E2-A842-4FEA-B460-6E966F52E23B}" type="presParOf" srcId="{4F099650-7E71-43AD-B541-8B1E818859C6}" destId="{2F583057-7847-4CC8-B8A6-9A0077500727}" srcOrd="0" destOrd="0" presId="urn:microsoft.com/office/officeart/2005/8/layout/orgChart1"/>
    <dgm:cxn modelId="{352F9C4E-13C5-4A68-8589-710D81D780EC}" type="presParOf" srcId="{2F583057-7847-4CC8-B8A6-9A0077500727}" destId="{88E2C50A-BE35-4AB1-801C-A2DC08C4891C}" srcOrd="0" destOrd="0" presId="urn:microsoft.com/office/officeart/2005/8/layout/orgChart1"/>
    <dgm:cxn modelId="{95AFCACD-EB11-4FF9-8A2A-C4C68824C8F3}" type="presParOf" srcId="{2F583057-7847-4CC8-B8A6-9A0077500727}" destId="{4CDC7663-3152-45C6-B2DD-9F0DC455FA7C}" srcOrd="1" destOrd="0" presId="urn:microsoft.com/office/officeart/2005/8/layout/orgChart1"/>
    <dgm:cxn modelId="{39F02464-7B1E-4BCC-8635-FE468F22C763}" type="presParOf" srcId="{4F099650-7E71-43AD-B541-8B1E818859C6}" destId="{2E9695CF-221E-4F14-96E6-6EC5E044CDE6}" srcOrd="1" destOrd="0" presId="urn:microsoft.com/office/officeart/2005/8/layout/orgChart1"/>
    <dgm:cxn modelId="{F9949FD9-8126-4C98-BF8D-CCB9E261F92E}" type="presParOf" srcId="{4F099650-7E71-43AD-B541-8B1E818859C6}" destId="{02BF3AC9-FD9D-4745-AF4F-6FA614731B88}" srcOrd="2" destOrd="0" presId="urn:microsoft.com/office/officeart/2005/8/layout/orgChart1"/>
    <dgm:cxn modelId="{6FD440E2-65D1-43B9-B239-54DE89DC80B3}" type="presParOf" srcId="{E0AD67F5-4190-4D71-A81C-B5088422BA7F}" destId="{DF274A22-3F40-484A-B8CF-080C3DDF06B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0BE6D-B9C2-4325-8359-349BD2202C3A}">
      <dsp:nvSpPr>
        <dsp:cNvPr id="0" name=""/>
        <dsp:cNvSpPr/>
      </dsp:nvSpPr>
      <dsp:spPr>
        <a:xfrm>
          <a:off x="2721922" y="2575119"/>
          <a:ext cx="261486" cy="2673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3335"/>
              </a:lnTo>
              <a:lnTo>
                <a:pt x="261486" y="26733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0749B0-49E9-4945-B7BA-5978583769DF}">
      <dsp:nvSpPr>
        <dsp:cNvPr id="0" name=""/>
        <dsp:cNvSpPr/>
      </dsp:nvSpPr>
      <dsp:spPr>
        <a:xfrm>
          <a:off x="2721922" y="2575119"/>
          <a:ext cx="230766" cy="1690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0641"/>
              </a:lnTo>
              <a:lnTo>
                <a:pt x="230766" y="16906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8C6CB6-42EB-4B37-8BB2-F67CD3C15EB7}">
      <dsp:nvSpPr>
        <dsp:cNvPr id="0" name=""/>
        <dsp:cNvSpPr/>
      </dsp:nvSpPr>
      <dsp:spPr>
        <a:xfrm>
          <a:off x="2721922" y="2575119"/>
          <a:ext cx="230766" cy="711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1239"/>
              </a:lnTo>
              <a:lnTo>
                <a:pt x="230766" y="71123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A11060-A169-402B-916A-985426C91C71}">
      <dsp:nvSpPr>
        <dsp:cNvPr id="0" name=""/>
        <dsp:cNvSpPr/>
      </dsp:nvSpPr>
      <dsp:spPr>
        <a:xfrm>
          <a:off x="3411642" y="693012"/>
          <a:ext cx="1065327" cy="1537247"/>
        </a:xfrm>
        <a:custGeom>
          <a:avLst/>
          <a:gdLst/>
          <a:ahLst/>
          <a:cxnLst/>
          <a:rect l="0" t="0" r="0" b="0"/>
          <a:pathLst>
            <a:path>
              <a:moveTo>
                <a:pt x="1065327" y="0"/>
              </a:moveTo>
              <a:lnTo>
                <a:pt x="1065327" y="1537247"/>
              </a:lnTo>
              <a:lnTo>
                <a:pt x="0" y="15372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32952-C646-41BE-B86E-7C05A3D61492}">
      <dsp:nvSpPr>
        <dsp:cNvPr id="0" name=""/>
        <dsp:cNvSpPr/>
      </dsp:nvSpPr>
      <dsp:spPr>
        <a:xfrm>
          <a:off x="4476969" y="693012"/>
          <a:ext cx="1049160" cy="634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542"/>
              </a:lnTo>
              <a:lnTo>
                <a:pt x="1049160" y="634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32654-214B-4AD0-B2D2-231F5E47936E}">
      <dsp:nvSpPr>
        <dsp:cNvPr id="0" name=""/>
        <dsp:cNvSpPr/>
      </dsp:nvSpPr>
      <dsp:spPr>
        <a:xfrm>
          <a:off x="3435492" y="693012"/>
          <a:ext cx="1041476" cy="634542"/>
        </a:xfrm>
        <a:custGeom>
          <a:avLst/>
          <a:gdLst/>
          <a:ahLst/>
          <a:cxnLst/>
          <a:rect l="0" t="0" r="0" b="0"/>
          <a:pathLst>
            <a:path>
              <a:moveTo>
                <a:pt x="1041476" y="0"/>
              </a:moveTo>
              <a:lnTo>
                <a:pt x="1041476" y="634542"/>
              </a:lnTo>
              <a:lnTo>
                <a:pt x="0" y="6345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422CB5-DE58-4063-BA1B-DA52237DDF5C}">
      <dsp:nvSpPr>
        <dsp:cNvPr id="0" name=""/>
        <dsp:cNvSpPr/>
      </dsp:nvSpPr>
      <dsp:spPr>
        <a:xfrm>
          <a:off x="3787250" y="3292"/>
          <a:ext cx="1379439" cy="689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Главная страница</a:t>
          </a:r>
        </a:p>
      </dsp:txBody>
      <dsp:txXfrm>
        <a:off x="3787250" y="3292"/>
        <a:ext cx="1379439" cy="689719"/>
      </dsp:txXfrm>
    </dsp:sp>
    <dsp:sp modelId="{549F7FB0-833F-4913-A86E-33032E4EDFFF}">
      <dsp:nvSpPr>
        <dsp:cNvPr id="0" name=""/>
        <dsp:cNvSpPr/>
      </dsp:nvSpPr>
      <dsp:spPr>
        <a:xfrm>
          <a:off x="2056053" y="982694"/>
          <a:ext cx="1379439" cy="689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Советы</a:t>
          </a:r>
        </a:p>
      </dsp:txBody>
      <dsp:txXfrm>
        <a:off x="2056053" y="982694"/>
        <a:ext cx="1379439" cy="689719"/>
      </dsp:txXfrm>
    </dsp:sp>
    <dsp:sp modelId="{12A2BA0A-58FD-4CCB-882D-C825B2704F01}">
      <dsp:nvSpPr>
        <dsp:cNvPr id="0" name=""/>
        <dsp:cNvSpPr/>
      </dsp:nvSpPr>
      <dsp:spPr>
        <a:xfrm>
          <a:off x="5526130" y="982694"/>
          <a:ext cx="1379439" cy="689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Помощь</a:t>
          </a:r>
        </a:p>
      </dsp:txBody>
      <dsp:txXfrm>
        <a:off x="5526130" y="982694"/>
        <a:ext cx="1379439" cy="689719"/>
      </dsp:txXfrm>
    </dsp:sp>
    <dsp:sp modelId="{516C8334-CB05-4BD4-BE27-488DD465E06F}">
      <dsp:nvSpPr>
        <dsp:cNvPr id="0" name=""/>
        <dsp:cNvSpPr/>
      </dsp:nvSpPr>
      <dsp:spPr>
        <a:xfrm>
          <a:off x="2032202" y="1885399"/>
          <a:ext cx="1379439" cy="689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Играть</a:t>
          </a:r>
        </a:p>
      </dsp:txBody>
      <dsp:txXfrm>
        <a:off x="2032202" y="1885399"/>
        <a:ext cx="1379439" cy="689719"/>
      </dsp:txXfrm>
    </dsp:sp>
    <dsp:sp modelId="{2FFC212C-3B85-4D8D-B006-EF9C99FE0DDD}">
      <dsp:nvSpPr>
        <dsp:cNvPr id="0" name=""/>
        <dsp:cNvSpPr/>
      </dsp:nvSpPr>
      <dsp:spPr>
        <a:xfrm>
          <a:off x="2952689" y="2941498"/>
          <a:ext cx="1379439" cy="689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Информатика</a:t>
          </a:r>
        </a:p>
      </dsp:txBody>
      <dsp:txXfrm>
        <a:off x="2952689" y="2941498"/>
        <a:ext cx="1379439" cy="689719"/>
      </dsp:txXfrm>
    </dsp:sp>
    <dsp:sp modelId="{64396DB8-1279-4401-9B8F-6131304AF62A}">
      <dsp:nvSpPr>
        <dsp:cNvPr id="0" name=""/>
        <dsp:cNvSpPr/>
      </dsp:nvSpPr>
      <dsp:spPr>
        <a:xfrm>
          <a:off x="2952689" y="3920900"/>
          <a:ext cx="1379439" cy="689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Математика</a:t>
          </a:r>
        </a:p>
      </dsp:txBody>
      <dsp:txXfrm>
        <a:off x="2952689" y="3920900"/>
        <a:ext cx="1379439" cy="689719"/>
      </dsp:txXfrm>
    </dsp:sp>
    <dsp:sp modelId="{88E2C50A-BE35-4AB1-801C-A2DC08C4891C}">
      <dsp:nvSpPr>
        <dsp:cNvPr id="0" name=""/>
        <dsp:cNvSpPr/>
      </dsp:nvSpPr>
      <dsp:spPr>
        <a:xfrm>
          <a:off x="2983409" y="4903595"/>
          <a:ext cx="1379439" cy="689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Русский язык</a:t>
          </a:r>
        </a:p>
      </dsp:txBody>
      <dsp:txXfrm>
        <a:off x="2983409" y="4903595"/>
        <a:ext cx="1379439" cy="689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47B31C2-59E7-4BEC-9309-88DE1BBF4F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6F6358C-C126-4948-831F-BD8172C262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C586E-08B7-4E7A-BD0E-75E4275DEF24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28991B-8FE8-4293-8AE8-70BF9DDF76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71E272-922A-494D-87BC-F45F15A457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6C3F1-D478-4AAB-B058-1452B09AE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3422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90E6B-2375-42B3-BA83-7F44C8E1C6C3}" type="datetimeFigureOut">
              <a:rPr lang="ru-RU" noProof="0" smtClean="0"/>
              <a:t>10.02.2020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355CF-5D5D-41CD-BB5B-B10450C0CCA6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67498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3859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34806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20656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1052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270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 rtl="0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 rtl="0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Крупный план часов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Рисунок 4" descr="Девочка с наушниками, рюкзаком и стопкой книг и папок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grpSp>
        <p:nvGrpSpPr>
          <p:cNvPr id="9" name="Группа 8" descr="Декоративный элемент">
            <a:extLst>
              <a:ext uri="{FF2B5EF4-FFF2-40B4-BE49-F238E27FC236}">
                <a16:creationId xmlns:a16="http://schemas.microsoft.com/office/drawing/2014/main" id="{E7969C14-1078-4610-9BC5-74119C9B87BE}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14" name="Прямоугольник 13" descr="Декоративный элемент">
            <a:extLst>
              <a:ext uri="{FF2B5EF4-FFF2-40B4-BE49-F238E27FC236}">
                <a16:creationId xmlns:a16="http://schemas.microsoft.com/office/drawing/2014/main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5" name="Овал 14" descr="Декоративный элемент">
            <a:extLst>
              <a:ext uri="{FF2B5EF4-FFF2-40B4-BE49-F238E27FC236}">
                <a16:creationId xmlns:a16="http://schemas.microsoft.com/office/drawing/2014/main" id="{652937FB-CDE3-46B3-8481-AB5DB8C4BABA}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343" y="5234807"/>
            <a:ext cx="5005614" cy="1005840"/>
          </a:xfrm>
        </p:spPr>
        <p:txBody>
          <a:bodyPr rtlCol="0"/>
          <a:lstStyle/>
          <a:p>
            <a:pPr marL="0" indent="0" rtl="0">
              <a:buNone/>
            </a:pPr>
            <a:endParaRPr lang="ru-RU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3" name="Заголовок 32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478" y="3847599"/>
            <a:ext cx="6476348" cy="1295767"/>
          </a:xfrm>
        </p:spPr>
        <p:txBody>
          <a:bodyPr rtlCol="0"/>
          <a:lstStyle/>
          <a:p>
            <a:pPr rtl="0"/>
            <a:r>
              <a:rPr lang="en-US" sz="4800" dirty="0">
                <a:solidFill>
                  <a:schemeClr val="bg1"/>
                </a:solidFill>
              </a:rPr>
              <a:t>Food-based learning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 rtl="0"/>
              <a:t>1</a:t>
            </a:fld>
            <a:endParaRPr lang="ru-RU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4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DCC456-D13E-4521-9CE5-0C0643A0B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19" y="405352"/>
            <a:ext cx="4363162" cy="55848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D9040A-07E0-4F3D-86CA-F996402F0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300" y="629239"/>
            <a:ext cx="4081879" cy="522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98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CF8E45-5CC5-44B7-84D9-2F0C43D0E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85468" cy="44141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C6CDA3-31C2-4C70-A0AB-FC532C90F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71" y="2346826"/>
            <a:ext cx="5528088" cy="413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05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CF4FA2-18A0-45B2-B43E-0FECB0D0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041" y="0"/>
            <a:ext cx="4807571" cy="6787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505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ид сверху на молодого человека, сидящего перед ноутбуком">
            <a:extLst>
              <a:ext uri="{FF2B5EF4-FFF2-40B4-BE49-F238E27FC236}">
                <a16:creationId xmlns:a16="http://schemas.microsoft.com/office/drawing/2014/main" id="{3C2A7DCB-B005-424A-8446-ACA533D0B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1" name="Группа 10" descr="Декоративный элемент">
            <a:extLst>
              <a:ext uri="{FF2B5EF4-FFF2-40B4-BE49-F238E27FC236}">
                <a16:creationId xmlns:a16="http://schemas.microsoft.com/office/drawing/2014/main" id="{AB025618-C830-4992-9CD3-D9E49BC79E67}"/>
              </a:ext>
            </a:extLst>
          </p:cNvPr>
          <p:cNvGrpSpPr/>
          <p:nvPr/>
        </p:nvGrpSpPr>
        <p:grpSpPr>
          <a:xfrm>
            <a:off x="2595847" y="0"/>
            <a:ext cx="7388298" cy="6858000"/>
            <a:chOff x="1826589" y="0"/>
            <a:chExt cx="7388298" cy="6858000"/>
          </a:xfrm>
        </p:grpSpPr>
        <p:sp>
          <p:nvSpPr>
            <p:cNvPr id="10" name="Параллелограмм 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9" name="Параллелограмм 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22" name="Параллелограмм 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14" name="Прямоугольник 13" descr="Декоративный элемент">
            <a:extLst>
              <a:ext uri="{FF2B5EF4-FFF2-40B4-BE49-F238E27FC236}">
                <a16:creationId xmlns:a16="http://schemas.microsoft.com/office/drawing/2014/main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5" name="Овал 14" descr="Декоративный элемент">
            <a:extLst>
              <a:ext uri="{FF2B5EF4-FFF2-40B4-BE49-F238E27FC236}">
                <a16:creationId xmlns:a16="http://schemas.microsoft.com/office/drawing/2014/main" id="{652937FB-CDE3-46B3-8481-AB5DB8C4BABA}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44" name="Номер слайда 5">
            <a:extLst>
              <a:ext uri="{FF2B5EF4-FFF2-40B4-BE49-F238E27FC236}">
                <a16:creationId xmlns:a16="http://schemas.microsoft.com/office/drawing/2014/main" id="{11457662-C1A5-4B93-8E30-88025E27C462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 rtl="0"/>
              <a:t>2</a:t>
            </a:fld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186" y="1873682"/>
            <a:ext cx="7680756" cy="3368675"/>
          </a:xfrm>
        </p:spPr>
        <p:txBody>
          <a:bodyPr rtlCol="0"/>
          <a:lstStyle/>
          <a:p>
            <a:pPr marL="457200" indent="-457200" rtl="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2800" dirty="0"/>
              <a:t>Проблема с распределением времени</a:t>
            </a:r>
          </a:p>
          <a:p>
            <a:pPr marL="457200" indent="-457200" rtl="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ru-RU" sz="2800" dirty="0"/>
              <a:t>Проблема выбора ресурса для подготовки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z="4800"/>
              <a:t>Проблема</a:t>
            </a:r>
          </a:p>
        </p:txBody>
      </p:sp>
    </p:spTree>
    <p:extLst>
      <p:ext uri="{BB962C8B-B14F-4D97-AF65-F5344CB8AC3E}">
        <p14:creationId xmlns:p14="http://schemas.microsoft.com/office/powerpoint/2010/main" val="3207125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Два мальчика, смотрящих вниз с моста.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31" name="Текст 30">
            <a:extLst>
              <a:ext uri="{FF2B5EF4-FFF2-40B4-BE49-F238E27FC236}">
                <a16:creationId xmlns:a16="http://schemas.microsoft.com/office/drawing/2014/main" id="{A7DE1A1C-1BA0-439B-99B1-C80C5806DE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3062" y="1770429"/>
            <a:ext cx="4093983" cy="4248073"/>
          </a:xfrm>
        </p:spPr>
        <p:txBody>
          <a:bodyPr rtlCol="0"/>
          <a:lstStyle/>
          <a:p>
            <a:r>
              <a:rPr lang="ru-RU" sz="2400" dirty="0"/>
              <a:t>Основной аудиторией нашего сервиса будут являться ученики 10-11-х классов, а также выпускники колледжей и техникумом, которые решили сдавать ЕГЭ для получения высшего образования.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Целевая аудитория</a:t>
            </a:r>
          </a:p>
        </p:txBody>
      </p:sp>
      <p:pic>
        <p:nvPicPr>
          <p:cNvPr id="40" name="Объект 79" descr="Открытая книга">
            <a:extLst>
              <a:ext uri="{FF2B5EF4-FFF2-40B4-BE49-F238E27FC236}">
                <a16:creationId xmlns:a16="http://schemas.microsoft.com/office/drawing/2014/main" id="{C997398D-3BA0-47F4-93CE-55576CE45E2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/>
      </p:pic>
      <p:grpSp>
        <p:nvGrpSpPr>
          <p:cNvPr id="5" name="Группа 4" descr="Декоративный элемент">
            <a:extLst>
              <a:ext uri="{FF2B5EF4-FFF2-40B4-BE49-F238E27FC236}">
                <a16:creationId xmlns:a16="http://schemas.microsoft.com/office/drawing/2014/main" id="{1A141F7B-AE96-45F9-BC57-F7C86174910A}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 rtl="0"/>
              <a:t>3</a:t>
            </a:fld>
            <a:endParaRPr lang="ru-RU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z="4400"/>
              <a:t>Изучение конкурентов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018DA92-5FF3-4104-A4AD-2CBC58FC3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506849"/>
              </p:ext>
            </p:extLst>
          </p:nvPr>
        </p:nvGraphicFramePr>
        <p:xfrm>
          <a:off x="633186" y="1237208"/>
          <a:ext cx="10815864" cy="33832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296445">
                  <a:extLst>
                    <a:ext uri="{9D8B030D-6E8A-4147-A177-3AD203B41FA5}">
                      <a16:colId xmlns:a16="http://schemas.microsoft.com/office/drawing/2014/main" val="2752061506"/>
                    </a:ext>
                  </a:extLst>
                </a:gridCol>
                <a:gridCol w="4989251">
                  <a:extLst>
                    <a:ext uri="{9D8B030D-6E8A-4147-A177-3AD203B41FA5}">
                      <a16:colId xmlns:a16="http://schemas.microsoft.com/office/drawing/2014/main" val="3057165699"/>
                    </a:ext>
                  </a:extLst>
                </a:gridCol>
                <a:gridCol w="3530168">
                  <a:extLst>
                    <a:ext uri="{9D8B030D-6E8A-4147-A177-3AD203B41FA5}">
                      <a16:colId xmlns:a16="http://schemas.microsoft.com/office/drawing/2014/main" val="1832443924"/>
                    </a:ext>
                  </a:extLst>
                </a:gridCol>
              </a:tblGrid>
              <a:tr h="545821">
                <a:tc>
                  <a:txBody>
                    <a:bodyPr/>
                    <a:lstStyle/>
                    <a:p>
                      <a:pPr algn="ctr" rtl="0"/>
                      <a:r>
                        <a:rPr lang="ru-RU" noProof="0"/>
                        <a:t>Образовательная игра </a:t>
                      </a:r>
                      <a:endParaRPr lang="ru-RU" b="1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800" u="none" strike="noStrike" kern="120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Плюсы</a:t>
                      </a:r>
                      <a:endParaRPr lang="ru-RU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800" u="none" strike="noStrike" kern="1200" cap="none" spc="0" normalizeH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Минусы</a:t>
                      </a:r>
                      <a:endParaRPr lang="ru-RU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6578168"/>
                  </a:ext>
                </a:extLst>
              </a:tr>
              <a:tr h="545821">
                <a:tc>
                  <a:txBody>
                    <a:bodyPr/>
                    <a:lstStyle/>
                    <a:p>
                      <a:pPr rtl="0"/>
                      <a:r>
                        <a:rPr lang="en-US" sz="2400" noProof="0" dirty="0"/>
                        <a:t>SmartRaccoon</a:t>
                      </a:r>
                      <a:endParaRPr lang="ru-RU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rtl="0">
                        <a:buFontTx/>
                        <a:buBlip>
                          <a:blip r:embed="rId3">
                            <a:extLst>
                              <a:ext uri="{96DAC541-7B7A-43D3-8B79-37D633B846F1}">
                                <asvg:svgBlip xmlns:asvg="http://schemas.microsoft.com/office/drawing/2016/SVG/main" r:embed="rId4"/>
                              </a:ext>
                            </a:extLst>
                          </a:blip>
                        </a:buBlip>
                      </a:pPr>
                      <a:r>
                        <a:rPr lang="ru-RU" sz="2400" noProof="0"/>
                        <a:t>Подробная теория</a:t>
                      </a:r>
                    </a:p>
                    <a:p>
                      <a:pPr marL="285750" indent="-285750" rtl="0">
                        <a:buFontTx/>
                        <a:buBlip>
                          <a:blip r:embed="rId3">
                            <a:extLst>
                              <a:ext uri="{96DAC541-7B7A-43D3-8B79-37D633B846F1}">
                                <asvg:svgBlip xmlns:asvg="http://schemas.microsoft.com/office/drawing/2016/SVG/main" r:embed="rId4"/>
                              </a:ext>
                            </a:extLst>
                          </a:blip>
                        </a:buBlip>
                      </a:pPr>
                      <a:r>
                        <a:rPr lang="ru-RU" sz="2400" noProof="0"/>
                        <a:t>Большая база вопросов</a:t>
                      </a:r>
                    </a:p>
                    <a:p>
                      <a:pPr marL="285750" indent="-285750" rtl="0">
                        <a:buFontTx/>
                        <a:buBlip>
                          <a:blip r:embed="rId3">
                            <a:extLst>
                              <a:ext uri="{96DAC541-7B7A-43D3-8B79-37D633B846F1}">
                                <asvg:svgBlip xmlns:asvg="http://schemas.microsoft.com/office/drawing/2016/SVG/main" r:embed="rId4"/>
                              </a:ext>
                            </a:extLst>
                          </a:blip>
                        </a:buBlip>
                      </a:pPr>
                      <a:r>
                        <a:rPr lang="ru-RU" sz="2400" noProof="0"/>
                        <a:t>Интерактивность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rtl="0">
                        <a:buFontTx/>
                        <a:buBlip>
                          <a:blip r:embed="rId5">
                            <a:extLst>
                              <a:ext uri="{96DAC541-7B7A-43D3-8B79-37D633B846F1}">
                                <asvg:svgBlip xmlns:asvg="http://schemas.microsoft.com/office/drawing/2016/SVG/main" r:embed="rId6"/>
                              </a:ext>
                            </a:extLst>
                          </a:blip>
                        </a:buBlip>
                      </a:pPr>
                      <a:r>
                        <a:rPr lang="ru-RU" sz="2400" noProof="0" dirty="0"/>
                        <a:t>Подготовка только по математике</a:t>
                      </a:r>
                    </a:p>
                    <a:p>
                      <a:pPr marL="342900" indent="-342900" rtl="0">
                        <a:buFontTx/>
                        <a:buBlip>
                          <a:blip r:embed="rId5">
                            <a:extLst>
                              <a:ext uri="{96DAC541-7B7A-43D3-8B79-37D633B846F1}">
                                <asvg:svgBlip xmlns:asvg="http://schemas.microsoft.com/office/drawing/2016/SVG/main" r:embed="rId6"/>
                              </a:ext>
                            </a:extLst>
                          </a:blip>
                        </a:buBlip>
                      </a:pPr>
                      <a:r>
                        <a:rPr lang="ru-RU" sz="2400" noProof="0" dirty="0"/>
                        <a:t>Ограниченный доступ</a:t>
                      </a:r>
                      <a:endParaRPr lang="ru-RU" sz="24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435978"/>
                  </a:ext>
                </a:extLst>
              </a:tr>
              <a:tr h="545821">
                <a:tc>
                  <a:txBody>
                    <a:bodyPr/>
                    <a:lstStyle/>
                    <a:p>
                      <a:pPr rtl="0"/>
                      <a:r>
                        <a:rPr lang="ru-RU" sz="2400" noProof="0"/>
                        <a:t>Экзамер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rtl="0">
                        <a:buFontTx/>
                        <a:buBlip>
                          <a:blip r:embed="rId3">
                            <a:extLst>
                              <a:ext uri="{96DAC541-7B7A-43D3-8B79-37D633B846F1}">
                                <asvg:svgBlip xmlns:asvg="http://schemas.microsoft.com/office/drawing/2016/SVG/main" r:embed="rId4"/>
                              </a:ext>
                            </a:extLst>
                          </a:blip>
                        </a:buBlip>
                      </a:pPr>
                      <a:r>
                        <a:rPr lang="ru-RU" sz="2400" noProof="0"/>
                        <a:t>Интерактивность</a:t>
                      </a:r>
                    </a:p>
                    <a:p>
                      <a:pPr marL="285750" indent="-285750" rtl="0">
                        <a:buFontTx/>
                        <a:buBlip>
                          <a:blip r:embed="rId3">
                            <a:extLst>
                              <a:ext uri="{96DAC541-7B7A-43D3-8B79-37D633B846F1}">
                                <asvg:svgBlip xmlns:asvg="http://schemas.microsoft.com/office/drawing/2016/SVG/main" r:embed="rId4"/>
                              </a:ext>
                            </a:extLst>
                          </a:blip>
                        </a:buBlip>
                      </a:pPr>
                      <a:r>
                        <a:rPr lang="ru-RU" sz="2400" noProof="0"/>
                        <a:t>Большая база вопросов и предметов для подготовки</a:t>
                      </a:r>
                    </a:p>
                    <a:p>
                      <a:pPr marL="285750" indent="-285750" rtl="0">
                        <a:buFontTx/>
                        <a:buBlip>
                          <a:blip r:embed="rId3">
                            <a:extLst>
                              <a:ext uri="{96DAC541-7B7A-43D3-8B79-37D633B846F1}">
                                <asvg:svgBlip xmlns:asvg="http://schemas.microsoft.com/office/drawing/2016/SVG/main" r:embed="rId4"/>
                              </a:ext>
                            </a:extLst>
                          </a:blip>
                        </a:buBlip>
                      </a:pPr>
                      <a:r>
                        <a:rPr lang="ru-RU" sz="2400" noProof="0"/>
                        <a:t>Подробная теория по каждой теме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rtl="0">
                        <a:buFontTx/>
                        <a:buBlip>
                          <a:blip r:embed="rId5">
                            <a:extLst>
                              <a:ext uri="{96DAC541-7B7A-43D3-8B79-37D633B846F1}">
                                <asvg:svgBlip xmlns:asvg="http://schemas.microsoft.com/office/drawing/2016/SVG/main" r:embed="rId6"/>
                              </a:ext>
                            </a:extLst>
                          </a:blip>
                        </a:buBlip>
                      </a:pPr>
                      <a:r>
                        <a:rPr lang="ru-RU" sz="2400" noProof="0" dirty="0"/>
                        <a:t>Платный сервис с пробным модулем</a:t>
                      </a:r>
                    </a:p>
                    <a:p>
                      <a:pPr marL="342900" indent="-342900" rtl="0">
                        <a:buFontTx/>
                        <a:buBlip>
                          <a:blip r:embed="rId5">
                            <a:extLst>
                              <a:ext uri="{96DAC541-7B7A-43D3-8B79-37D633B846F1}">
                                <asvg:svgBlip xmlns:asvg="http://schemas.microsoft.com/office/drawing/2016/SVG/main" r:embed="rId6"/>
                              </a:ext>
                            </a:extLst>
                          </a:blip>
                        </a:buBlip>
                      </a:pPr>
                      <a:r>
                        <a:rPr lang="ru-RU" sz="2400" noProof="0" dirty="0"/>
                        <a:t>Однообразный уровень задач</a:t>
                      </a:r>
                      <a:endParaRPr lang="ru-RU" sz="24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075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59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 descr="Декоративный элемент">
            <a:extLst>
              <a:ext uri="{FF2B5EF4-FFF2-40B4-BE49-F238E27FC236}">
                <a16:creationId xmlns:a16="http://schemas.microsoft.com/office/drawing/2014/main" id="{AB025618-C830-4992-9CD3-D9E49BC79E67}"/>
              </a:ext>
            </a:extLst>
          </p:cNvPr>
          <p:cNvGrpSpPr/>
          <p:nvPr/>
        </p:nvGrpSpPr>
        <p:grpSpPr>
          <a:xfrm>
            <a:off x="2649336" y="145631"/>
            <a:ext cx="7388298" cy="6858000"/>
            <a:chOff x="1826589" y="0"/>
            <a:chExt cx="7388298" cy="6858000"/>
          </a:xfrm>
        </p:grpSpPr>
        <p:sp>
          <p:nvSpPr>
            <p:cNvPr id="10" name="Параллелограмм 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9" name="Параллелограмм 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sp>
          <p:nvSpPr>
            <p:cNvPr id="22" name="Параллелограмм 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</p:grpSp>
      <p:sp>
        <p:nvSpPr>
          <p:cNvPr id="14" name="Прямоугольник 13" descr="Декоративный элемент">
            <a:extLst>
              <a:ext uri="{FF2B5EF4-FFF2-40B4-BE49-F238E27FC236}">
                <a16:creationId xmlns:a16="http://schemas.microsoft.com/office/drawing/2014/main" id="{C862BC4D-BD7A-417E-A34A-59CE4D4A6AC8}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5" name="Овал 14" descr="Декоративный элемент">
            <a:extLst>
              <a:ext uri="{FF2B5EF4-FFF2-40B4-BE49-F238E27FC236}">
                <a16:creationId xmlns:a16="http://schemas.microsoft.com/office/drawing/2014/main" id="{652937FB-CDE3-46B3-8481-AB5DB8C4BABA}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44" name="Номер слайда 5">
            <a:extLst>
              <a:ext uri="{FF2B5EF4-FFF2-40B4-BE49-F238E27FC236}">
                <a16:creationId xmlns:a16="http://schemas.microsoft.com/office/drawing/2014/main" id="{11457662-C1A5-4B93-8E30-88025E27C462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 rtl="0"/>
              <a:t>5</a:t>
            </a:fld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89" y="410800"/>
            <a:ext cx="6891564" cy="830997"/>
          </a:xfrm>
        </p:spPr>
        <p:txBody>
          <a:bodyPr rtlCol="0"/>
          <a:lstStyle/>
          <a:p>
            <a:pPr rtl="0"/>
            <a:r>
              <a:rPr lang="en-US" sz="4800"/>
              <a:t>Use case</a:t>
            </a:r>
            <a:endParaRPr lang="ru-RU" sz="480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993DDEB5-3BCD-4F76-8690-35C57B74A3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233933"/>
              </p:ext>
            </p:extLst>
          </p:nvPr>
        </p:nvGraphicFramePr>
        <p:xfrm>
          <a:off x="1158174" y="616814"/>
          <a:ext cx="8057304" cy="5593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Рисунок 4">
            <a:extLst>
              <a:ext uri="{FF2B5EF4-FFF2-40B4-BE49-F238E27FC236}">
                <a16:creationId xmlns:a16="http://schemas.microsoft.com/office/drawing/2014/main" id="{66C46188-D748-4C10-9DD0-8E5E0B0729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603718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E6F8C7-2161-4C2C-9DA1-DAC6F2F89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71646" cy="3921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5CBAC2-B109-417B-8F42-13F01D91F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438" y="2379421"/>
            <a:ext cx="6711884" cy="45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28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307442-7E2A-4306-879C-694E1EFE4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6" y="166148"/>
            <a:ext cx="7107810" cy="3998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9342A6-9BAB-41A9-AF44-F3526B939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10" r="19789"/>
          <a:stretch/>
        </p:blipFill>
        <p:spPr>
          <a:xfrm>
            <a:off x="7795967" y="1932495"/>
            <a:ext cx="4034674" cy="4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2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Никита\Downloads\BUHqk0tk4JA.jpg">
            <a:extLst>
              <a:ext uri="{FF2B5EF4-FFF2-40B4-BE49-F238E27FC236}">
                <a16:creationId xmlns:a16="http://schemas.microsoft.com/office/drawing/2014/main" id="{3FA1648B-1A4F-4DD0-986F-3DDF2BE66F7E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8" b="95383" l="5438" r="95497">
                        <a14:foregroundMark x1="7307" y1="9964" x2="7307" y2="83475"/>
                        <a14:foregroundMark x1="7222" y1="7533" x2="3314" y2="18591"/>
                        <a14:foregroundMark x1="3314" y1="18591" x2="3738" y2="90279"/>
                        <a14:foregroundMark x1="3738" y1="90279" x2="11470" y2="93682"/>
                        <a14:foregroundMark x1="11470" y1="93682" x2="11640" y2="93439"/>
                        <a14:foregroundMark x1="75956" y1="92102" x2="75956" y2="92102"/>
                        <a14:foregroundMark x1="55820" y1="73026" x2="59218" y2="76306"/>
                        <a14:foregroundMark x1="55820" y1="72418" x2="57094" y2="76306"/>
                        <a14:foregroundMark x1="55310" y1="70474" x2="59473" y2="77400"/>
                        <a14:foregroundMark x1="22685" y1="54070" x2="13934" y2="56379"/>
                        <a14:foregroundMark x1="13934" y1="56379" x2="21750" y2="46173"/>
                        <a14:foregroundMark x1="21750" y1="46173" x2="29567" y2="42770"/>
                        <a14:foregroundMark x1="29567" y1="42770" x2="23025" y2="52734"/>
                        <a14:foregroundMark x1="23025" y1="52734" x2="31181" y2="44228"/>
                        <a14:foregroundMark x1="31181" y1="44228" x2="22515" y2="56379"/>
                        <a14:foregroundMark x1="22515" y1="56379" x2="38233" y2="41312"/>
                        <a14:foregroundMark x1="38233" y1="41312" x2="22005" y2="55529"/>
                        <a14:foregroundMark x1="22005" y1="55529" x2="34155" y2="48117"/>
                        <a14:foregroundMark x1="34155" y1="48117" x2="26508" y2="57837"/>
                        <a14:foregroundMark x1="26508" y1="57837" x2="35769" y2="50668"/>
                        <a14:foregroundMark x1="35769" y1="50668" x2="26083" y2="56622"/>
                        <a14:foregroundMark x1="26083" y1="56622" x2="35344" y2="56987"/>
                        <a14:foregroundMark x1="35344" y1="56987" x2="46134" y2="53220"/>
                        <a14:foregroundMark x1="46134" y1="53220" x2="30671" y2="64763"/>
                        <a14:foregroundMark x1="30671" y1="64763" x2="45709" y2="59660"/>
                        <a14:foregroundMark x1="45709" y1="59660" x2="56585" y2="67436"/>
                        <a14:foregroundMark x1="56585" y1="67436" x2="45709" y2="71081"/>
                        <a14:foregroundMark x1="45709" y1="71081" x2="58963" y2="68287"/>
                        <a14:foregroundMark x1="58963" y1="68287" x2="43246" y2="74119"/>
                        <a14:foregroundMark x1="43246" y1="74119" x2="55650" y2="73876"/>
                        <a14:foregroundMark x1="55650" y1="73876" x2="68734" y2="76063"/>
                        <a14:foregroundMark x1="68734" y1="76063" x2="53611" y2="79708"/>
                        <a14:foregroundMark x1="53611" y1="79708" x2="69499" y2="75577"/>
                        <a14:foregroundMark x1="69499" y1="75577" x2="63127" y2="67315"/>
                        <a14:foregroundMark x1="63127" y1="67315" x2="67460" y2="55529"/>
                        <a14:foregroundMark x1="67460" y1="55529" x2="74087" y2="45565"/>
                        <a14:foregroundMark x1="74087" y1="45565" x2="60663" y2="54192"/>
                        <a14:foregroundMark x1="60663" y1="54192" x2="76211" y2="45687"/>
                        <a14:foregroundMark x1="76211" y1="45687" x2="71198" y2="58566"/>
                        <a14:foregroundMark x1="71198" y1="58566" x2="78845" y2="50547"/>
                        <a14:foregroundMark x1="78845" y1="50547" x2="84367" y2="54313"/>
                        <a14:foregroundMark x1="43755" y1="71324" x2="34919" y2="78007"/>
                        <a14:foregroundMark x1="34919" y1="78007" x2="42481" y2="73755"/>
                        <a14:foregroundMark x1="42481" y1="73755" x2="45455" y2="75213"/>
                        <a14:foregroundMark x1="73832" y1="93925" x2="57009" y2="94289"/>
                        <a14:foregroundMark x1="57009" y1="94289" x2="81648" y2="92710"/>
                        <a14:foregroundMark x1="81478" y1="93925" x2="89720" y2="93925"/>
                        <a14:foregroundMark x1="89720" y1="93925" x2="96941" y2="88214"/>
                        <a14:foregroundMark x1="96941" y1="88214" x2="97621" y2="15553"/>
                        <a14:foregroundMark x1="97621" y1="15553" x2="91161" y2="9964"/>
                        <a14:foregroundMark x1="89185" y1="9964" x2="73662" y2="13609"/>
                        <a14:foregroundMark x1="73662" y1="13609" x2="68139" y2="26974"/>
                        <a14:foregroundMark x1="68139" y1="26974" x2="71708" y2="63062"/>
                        <a14:foregroundMark x1="71708" y1="63062" x2="81478" y2="92345"/>
                        <a14:foregroundMark x1="5098" y1="17740" x2="5438" y2="92467"/>
                        <a14:foregroundMark x1="5438" y1="92467" x2="5523" y2="92467"/>
                        <a14:foregroundMark x1="91759" y1="82989" x2="88020" y2="48481"/>
                        <a14:foregroundMark x1="88020" y1="48481" x2="90484" y2="61118"/>
                        <a14:foregroundMark x1="90484" y1="61118" x2="91164" y2="54921"/>
                        <a14:foregroundMark x1="91674" y1="19806" x2="91844" y2="33536"/>
                        <a14:foregroundMark x1="91844" y1="33536" x2="89720" y2="29769"/>
                        <a14:foregroundMark x1="90229" y1="16160" x2="90229" y2="16160"/>
                        <a14:foregroundMark x1="22940" y1="48481" x2="26338" y2="50425"/>
                        <a14:foregroundMark x1="92184" y1="94654" x2="95497" y2="95383"/>
                        <a14:backgroundMark x1="11980" y1="10328" x2="11980" y2="10328"/>
                        <a14:backgroundMark x1="8751" y1="6075" x2="8751" y2="6075"/>
                        <a14:backgroundMark x1="42141" y1="9721" x2="42141" y2="9721"/>
                        <a14:backgroundMark x1="46559" y1="10085" x2="46559" y2="10085"/>
                        <a14:backgroundMark x1="43415" y1="9964" x2="43415" y2="9964"/>
                        <a14:backgroundMark x1="46219" y1="9964" x2="46219" y2="9964"/>
                        <a14:backgroundMark x1="46814" y1="9964" x2="46814" y2="9964"/>
                        <a14:backgroundMark x1="51317" y1="9964" x2="51317" y2="9964"/>
                        <a14:backgroundMark x1="68054" y1="10085" x2="68054" y2="10085"/>
                        <a14:backgroundMark x1="72133" y1="10085" x2="72133" y2="10085"/>
                        <a14:backgroundMark x1="78165" y1="10328" x2="78165" y2="10328"/>
                        <a14:backgroundMark x1="71368" y1="9964" x2="71368" y2="9964"/>
                        <a14:backgroundMark x1="66780" y1="9964" x2="66780" y2="9964"/>
                        <a14:backgroundMark x1="89975" y1="9721" x2="89975" y2="9721"/>
                        <a14:backgroundMark x1="89210" y1="9964" x2="89210" y2="9964"/>
                        <a14:backgroundMark x1="90654" y1="9721" x2="90654" y2="9721"/>
                        <a14:backgroundMark x1="80969" y1="10085" x2="80969" y2="10085"/>
                        <a14:backgroundMark x1="79949" y1="9721" x2="79949" y2="9721"/>
                        <a14:backgroundMark x1="34155" y1="92831" x2="34155" y2="92831"/>
                        <a14:backgroundMark x1="36619" y1="93925" x2="36619" y2="93925"/>
                        <a14:backgroundMark x1="37978" y1="94289" x2="37978" y2="94289"/>
                        <a14:backgroundMark x1="39252" y1="94289" x2="39252" y2="94289"/>
                        <a14:backgroundMark x1="40442" y1="94289" x2="40442" y2="94289"/>
                        <a14:backgroundMark x1="44945" y1="94654" x2="44945" y2="94654"/>
                        <a14:backgroundMark x1="50042" y1="94532" x2="50042" y2="94532"/>
                        <a14:backgroundMark x1="55310" y1="94289" x2="55310" y2="94289"/>
                        <a14:backgroundMark x1="59473" y1="93925" x2="59473" y2="93925"/>
                        <a14:backgroundMark x1="59218" y1="93925" x2="59218" y2="93925"/>
                        <a14:backgroundMark x1="45200" y1="94289" x2="45200" y2="94289"/>
                        <a14:backgroundMark x1="25404" y1="95383" x2="25404" y2="95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9" t="5224" r="1000" b="2680"/>
          <a:stretch/>
        </p:blipFill>
        <p:spPr bwMode="auto">
          <a:xfrm>
            <a:off x="2262433" y="820132"/>
            <a:ext cx="7805394" cy="4477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0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D0FA038-6852-44F3-A389-705023CDA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BE92C-4D96-4A8A-BF9B-BF97CD9D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32" y="1825625"/>
            <a:ext cx="3404921" cy="4351338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F334FF-95C8-4E0E-B4D0-C75168B90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164" y="1825625"/>
            <a:ext cx="3404921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906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A4148EB-7DAD-48FA-A275-D42F48043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41CEA3-A3B3-4568-9E84-C4619CC82D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49A191-EC8C-4AA6-9C64-D32B5F04743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Office PowerPoint</Application>
  <PresentationFormat>Широкоэкранный</PresentationFormat>
  <Paragraphs>39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Corbel</vt:lpstr>
      <vt:lpstr>Тема Office</vt:lpstr>
      <vt:lpstr>Food-based learning</vt:lpstr>
      <vt:lpstr>Проблема</vt:lpstr>
      <vt:lpstr>Целевая аудитория</vt:lpstr>
      <vt:lpstr>Изучение конкурентов</vt:lpstr>
      <vt:lpstr>Use case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2020-02-10T12:27:07Z</dcterms:created>
  <dcterms:modified xsi:type="dcterms:W3CDTF">2020-02-10T12:30:10Z</dcterms:modified>
</cp:coreProperties>
</file>