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71" r:id="rId12"/>
    <p:sldId id="270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FF2"/>
    <a:srgbClr val="6069E8"/>
    <a:srgbClr val="989EF0"/>
    <a:srgbClr val="242424"/>
    <a:srgbClr val="969E00"/>
    <a:srgbClr val="787E00"/>
    <a:srgbClr val="EEFE1A"/>
    <a:srgbClr val="FBFFA7"/>
    <a:srgbClr val="FDF55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E07B75-D576-4B0F-99C6-93B6CA5987C9}" v="22" dt="2023-06-10T19:30:25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594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Сосновская" userId="4c1f9a11b0dce693" providerId="LiveId" clId="{73E07B75-D576-4B0F-99C6-93B6CA5987C9}"/>
    <pc:docChg chg="undo custSel modSld">
      <pc:chgData name="Юлия Сосновская" userId="4c1f9a11b0dce693" providerId="LiveId" clId="{73E07B75-D576-4B0F-99C6-93B6CA5987C9}" dt="2023-06-10T19:40:07.983" v="111" actId="207"/>
      <pc:docMkLst>
        <pc:docMk/>
      </pc:docMkLst>
      <pc:sldChg chg="addSp delSp modSp mod delAnim modAnim">
        <pc:chgData name="Юлия Сосновская" userId="4c1f9a11b0dce693" providerId="LiveId" clId="{73E07B75-D576-4B0F-99C6-93B6CA5987C9}" dt="2023-06-10T19:40:07.983" v="111" actId="207"/>
        <pc:sldMkLst>
          <pc:docMk/>
          <pc:sldMk cId="1968113721" sldId="270"/>
        </pc:sldMkLst>
        <pc:spChg chg="add mod">
          <ac:chgData name="Юлия Сосновская" userId="4c1f9a11b0dce693" providerId="LiveId" clId="{73E07B75-D576-4B0F-99C6-93B6CA5987C9}" dt="2023-06-10T19:40:07.983" v="111" actId="207"/>
          <ac:spMkLst>
            <pc:docMk/>
            <pc:sldMk cId="1968113721" sldId="270"/>
            <ac:spMk id="2" creationId="{45A96373-794D-423C-816D-07FB267C16CE}"/>
          </ac:spMkLst>
        </pc:spChg>
        <pc:picChg chg="add del mod">
          <ac:chgData name="Юлия Сосновская" userId="4c1f9a11b0dce693" providerId="LiveId" clId="{73E07B75-D576-4B0F-99C6-93B6CA5987C9}" dt="2023-06-10T15:28:46.955" v="23" actId="478"/>
          <ac:picMkLst>
            <pc:docMk/>
            <pc:sldMk cId="1968113721" sldId="270"/>
            <ac:picMk id="2" creationId="{0BB0E58F-81B0-4345-8922-B1E86BCBAA30}"/>
          </ac:picMkLst>
        </pc:picChg>
        <pc:picChg chg="add mod">
          <ac:chgData name="Юлия Сосновская" userId="4c1f9a11b0dce693" providerId="LiveId" clId="{73E07B75-D576-4B0F-99C6-93B6CA5987C9}" dt="2023-06-10T15:19:29.588" v="22"/>
          <ac:picMkLst>
            <pc:docMk/>
            <pc:sldMk cId="1968113721" sldId="270"/>
            <ac:picMk id="3" creationId="{ACAC244A-9331-405A-9C89-5BB07EBF2AFD}"/>
          </ac:picMkLst>
        </pc:picChg>
        <pc:picChg chg="mod ord">
          <ac:chgData name="Юлия Сосновская" userId="4c1f9a11b0dce693" providerId="LiveId" clId="{73E07B75-D576-4B0F-99C6-93B6CA5987C9}" dt="2023-06-10T19:23:21.005" v="91" actId="14100"/>
          <ac:picMkLst>
            <pc:docMk/>
            <pc:sldMk cId="1968113721" sldId="270"/>
            <ac:picMk id="7" creationId="{958434E8-A2AB-403D-8466-E13C16A4559C}"/>
          </ac:picMkLst>
        </pc:picChg>
        <pc:picChg chg="mod ord">
          <ac:chgData name="Юлия Сосновская" userId="4c1f9a11b0dce693" providerId="LiveId" clId="{73E07B75-D576-4B0F-99C6-93B6CA5987C9}" dt="2023-06-10T19:23:27.050" v="92" actId="14100"/>
          <ac:picMkLst>
            <pc:docMk/>
            <pc:sldMk cId="1968113721" sldId="270"/>
            <ac:picMk id="8" creationId="{9F6EA24C-ADCF-4260-AA8B-469AA9F7F206}"/>
          </ac:picMkLst>
        </pc:picChg>
      </pc:sldChg>
    </pc:docChg>
  </pc:docChgLst>
  <pc:docChgLst>
    <pc:chgData name="Юлия Сосновская" userId="4c1f9a11b0dce693" providerId="LiveId" clId="{FA9332B7-ECB2-4767-B134-4CC074FF424D}"/>
    <pc:docChg chg="undo redo custSel addSld delSld modSld sldOrd">
      <pc:chgData name="Юлия Сосновская" userId="4c1f9a11b0dce693" providerId="LiveId" clId="{FA9332B7-ECB2-4767-B134-4CC074FF424D}" dt="2023-05-20T18:39:17.907" v="6328" actId="1076"/>
      <pc:docMkLst>
        <pc:docMk/>
      </pc:docMkLst>
      <pc:sldChg chg="addSp delSp modSp mod modTransition setBg">
        <pc:chgData name="Юлия Сосновская" userId="4c1f9a11b0dce693" providerId="LiveId" clId="{FA9332B7-ECB2-4767-B134-4CC074FF424D}" dt="2023-05-02T17:50:31.019" v="2387" actId="1076"/>
        <pc:sldMkLst>
          <pc:docMk/>
          <pc:sldMk cId="1119962643" sldId="256"/>
        </pc:sldMkLst>
        <pc:spChg chg="add del mod">
          <ac:chgData name="Юлия Сосновская" userId="4c1f9a11b0dce693" providerId="LiveId" clId="{FA9332B7-ECB2-4767-B134-4CC074FF424D}" dt="2023-05-02T14:10:36.650" v="43" actId="11529"/>
          <ac:spMkLst>
            <pc:docMk/>
            <pc:sldMk cId="1119962643" sldId="256"/>
            <ac:spMk id="2" creationId="{4294CCD4-BC28-4CD9-B126-6B5A3DB28086}"/>
          </ac:spMkLst>
        </pc:spChg>
        <pc:spChg chg="mod">
          <ac:chgData name="Юлия Сосновская" userId="4c1f9a11b0dce693" providerId="LiveId" clId="{FA9332B7-ECB2-4767-B134-4CC074FF424D}" dt="2023-05-02T17:50:31.019" v="2387" actId="1076"/>
          <ac:spMkLst>
            <pc:docMk/>
            <pc:sldMk cId="1119962643" sldId="256"/>
            <ac:spMk id="15" creationId="{3BCC69A0-5AEC-449F-8BA0-A72974056091}"/>
          </ac:spMkLst>
        </pc:spChg>
        <pc:picChg chg="add del mod">
          <ac:chgData name="Юлия Сосновская" userId="4c1f9a11b0dce693" providerId="LiveId" clId="{FA9332B7-ECB2-4767-B134-4CC074FF424D}" dt="2023-05-02T14:22:56.881" v="78"/>
          <ac:picMkLst>
            <pc:docMk/>
            <pc:sldMk cId="1119962643" sldId="256"/>
            <ac:picMk id="4" creationId="{420D7CEC-45B3-4145-8D1A-F54D0595E627}"/>
          </ac:picMkLst>
        </pc:picChg>
        <pc:picChg chg="add del mod">
          <ac:chgData name="Юлия Сосновская" userId="4c1f9a11b0dce693" providerId="LiveId" clId="{FA9332B7-ECB2-4767-B134-4CC074FF424D}" dt="2023-05-02T14:31:52.776" v="748" actId="478"/>
          <ac:picMkLst>
            <pc:docMk/>
            <pc:sldMk cId="1119962643" sldId="256"/>
            <ac:picMk id="6" creationId="{E4B61986-9BE7-4538-B49C-39364CEB7067}"/>
          </ac:picMkLst>
        </pc:picChg>
        <pc:picChg chg="mod">
          <ac:chgData name="Юлия Сосновская" userId="4c1f9a11b0dce693" providerId="LiveId" clId="{FA9332B7-ECB2-4767-B134-4CC074FF424D}" dt="2023-05-02T14:16:54.801" v="60" actId="14861"/>
          <ac:picMkLst>
            <pc:docMk/>
            <pc:sldMk cId="1119962643" sldId="256"/>
            <ac:picMk id="13" creationId="{AB91BAF9-60E1-4000-B46C-11B3288D89F4}"/>
          </ac:picMkLst>
        </pc:picChg>
        <pc:picChg chg="mod">
          <ac:chgData name="Юлия Сосновская" userId="4c1f9a11b0dce693" providerId="LiveId" clId="{FA9332B7-ECB2-4767-B134-4CC074FF424D}" dt="2023-05-02T14:16:56.082" v="61" actId="14861"/>
          <ac:picMkLst>
            <pc:docMk/>
            <pc:sldMk cId="1119962643" sldId="256"/>
            <ac:picMk id="14" creationId="{DBE25C3D-8C2D-4AA0-A301-0611A7052328}"/>
          </ac:picMkLst>
        </pc:picChg>
      </pc:sldChg>
      <pc:sldChg chg="del setBg">
        <pc:chgData name="Юлия Сосновская" userId="4c1f9a11b0dce693" providerId="LiveId" clId="{FA9332B7-ECB2-4767-B134-4CC074FF424D}" dt="2023-05-02T14:41:57.195" v="894" actId="2696"/>
        <pc:sldMkLst>
          <pc:docMk/>
          <pc:sldMk cId="3714163124" sldId="257"/>
        </pc:sldMkLst>
      </pc:sldChg>
      <pc:sldChg chg="new add del">
        <pc:chgData name="Юлия Сосновская" userId="4c1f9a11b0dce693" providerId="LiveId" clId="{FA9332B7-ECB2-4767-B134-4CC074FF424D}" dt="2023-05-02T14:40:29.925" v="889" actId="2696"/>
        <pc:sldMkLst>
          <pc:docMk/>
          <pc:sldMk cId="1104678463" sldId="258"/>
        </pc:sldMkLst>
      </pc:sldChg>
      <pc:sldChg chg="addSp delSp modSp new mod ord modTransition setBg modAnim">
        <pc:chgData name="Юлия Сосновская" userId="4c1f9a11b0dce693" providerId="LiveId" clId="{FA9332B7-ECB2-4767-B134-4CC074FF424D}" dt="2023-05-14T13:31:23.371" v="5602" actId="1076"/>
        <pc:sldMkLst>
          <pc:docMk/>
          <pc:sldMk cId="2778615985" sldId="258"/>
        </pc:sldMkLst>
        <pc:spChg chg="add mod">
          <ac:chgData name="Юлия Сосновская" userId="4c1f9a11b0dce693" providerId="LiveId" clId="{FA9332B7-ECB2-4767-B134-4CC074FF424D}" dt="2023-05-03T18:37:27.390" v="4629" actId="1076"/>
          <ac:spMkLst>
            <pc:docMk/>
            <pc:sldMk cId="2778615985" sldId="258"/>
            <ac:spMk id="2" creationId="{0AA65702-65A4-4C69-B037-A4460FDACFF3}"/>
          </ac:spMkLst>
        </pc:spChg>
        <pc:spChg chg="del">
          <ac:chgData name="Юлия Сосновская" userId="4c1f9a11b0dce693" providerId="LiveId" clId="{FA9332B7-ECB2-4767-B134-4CC074FF424D}" dt="2023-05-02T14:52:23.929" v="922"/>
          <ac:spMkLst>
            <pc:docMk/>
            <pc:sldMk cId="2778615985" sldId="258"/>
            <ac:spMk id="3" creationId="{FA7AAAAB-8DED-4377-B866-DFCBF74A34F3}"/>
          </ac:spMkLst>
        </pc:spChg>
        <pc:spChg chg="add mod">
          <ac:chgData name="Юлия Сосновская" userId="4c1f9a11b0dce693" providerId="LiveId" clId="{FA9332B7-ECB2-4767-B134-4CC074FF424D}" dt="2023-05-02T14:52:51.730" v="929" actId="207"/>
          <ac:spMkLst>
            <pc:docMk/>
            <pc:sldMk cId="2778615985" sldId="258"/>
            <ac:spMk id="4" creationId="{ECAD860E-621D-4E90-B35A-9C1FD4109D0F}"/>
          </ac:spMkLst>
        </pc:spChg>
        <pc:spChg chg="add del">
          <ac:chgData name="Юлия Сосновская" userId="4c1f9a11b0dce693" providerId="LiveId" clId="{FA9332B7-ECB2-4767-B134-4CC074FF424D}" dt="2023-05-02T18:43:19.540" v="2749" actId="478"/>
          <ac:spMkLst>
            <pc:docMk/>
            <pc:sldMk cId="2778615985" sldId="258"/>
            <ac:spMk id="5" creationId="{334E0560-0DE3-444B-8075-D57D43D16286}"/>
          </ac:spMkLst>
        </pc:spChg>
        <pc:spChg chg="add mod">
          <ac:chgData name="Юлия Сосновская" userId="4c1f9a11b0dce693" providerId="LiveId" clId="{FA9332B7-ECB2-4767-B134-4CC074FF424D}" dt="2023-05-05T19:10:35.872" v="5309"/>
          <ac:spMkLst>
            <pc:docMk/>
            <pc:sldMk cId="2778615985" sldId="258"/>
            <ac:spMk id="6" creationId="{7F743322-E528-4E0F-853B-650E40FFBD38}"/>
          </ac:spMkLst>
        </pc:spChg>
        <pc:spChg chg="add mod">
          <ac:chgData name="Юлия Сосновская" userId="4c1f9a11b0dce693" providerId="LiveId" clId="{FA9332B7-ECB2-4767-B134-4CC074FF424D}" dt="2023-05-05T19:10:42.302" v="5310"/>
          <ac:spMkLst>
            <pc:docMk/>
            <pc:sldMk cId="2778615985" sldId="258"/>
            <ac:spMk id="7" creationId="{563C1546-9AC8-4F6F-B390-3020A1964501}"/>
          </ac:spMkLst>
        </pc:spChg>
        <pc:spChg chg="add mod">
          <ac:chgData name="Юлия Сосновская" userId="4c1f9a11b0dce693" providerId="LiveId" clId="{FA9332B7-ECB2-4767-B134-4CC074FF424D}" dt="2023-05-05T19:10:47.142" v="5311"/>
          <ac:spMkLst>
            <pc:docMk/>
            <pc:sldMk cId="2778615985" sldId="258"/>
            <ac:spMk id="8" creationId="{AC24093E-28AF-45AC-98A7-CCFAABCC201C}"/>
          </ac:spMkLst>
        </pc:spChg>
        <pc:spChg chg="add del">
          <ac:chgData name="Юлия Сосновская" userId="4c1f9a11b0dce693" providerId="LiveId" clId="{FA9332B7-ECB2-4767-B134-4CC074FF424D}" dt="2023-05-05T18:54:40.954" v="5191" actId="11529"/>
          <ac:spMkLst>
            <pc:docMk/>
            <pc:sldMk cId="2778615985" sldId="258"/>
            <ac:spMk id="19" creationId="{ABEC38A6-D438-41AB-A436-910630792745}"/>
          </ac:spMkLst>
        </pc:spChg>
        <pc:spChg chg="add del mod">
          <ac:chgData name="Юлия Сосновская" userId="4c1f9a11b0dce693" providerId="LiveId" clId="{FA9332B7-ECB2-4767-B134-4CC074FF424D}" dt="2023-05-05T18:56:02.749" v="5207" actId="11529"/>
          <ac:spMkLst>
            <pc:docMk/>
            <pc:sldMk cId="2778615985" sldId="258"/>
            <ac:spMk id="22" creationId="{15E875D6-F2EE-41CE-8821-D4D620A6FE99}"/>
          </ac:spMkLst>
        </pc:spChg>
        <pc:spChg chg="add mod ord">
          <ac:chgData name="Юлия Сосновская" userId="4c1f9a11b0dce693" providerId="LiveId" clId="{FA9332B7-ECB2-4767-B134-4CC074FF424D}" dt="2023-05-05T19:07:13.067" v="5276" actId="208"/>
          <ac:spMkLst>
            <pc:docMk/>
            <pc:sldMk cId="2778615985" sldId="258"/>
            <ac:spMk id="23" creationId="{1DC06D29-FA30-465A-996D-E1473DDD8E67}"/>
          </ac:spMkLst>
        </pc:spChg>
        <pc:spChg chg="add del mod">
          <ac:chgData name="Юлия Сосновская" userId="4c1f9a11b0dce693" providerId="LiveId" clId="{FA9332B7-ECB2-4767-B134-4CC074FF424D}" dt="2023-05-05T19:52:19.846" v="5513" actId="478"/>
          <ac:spMkLst>
            <pc:docMk/>
            <pc:sldMk cId="2778615985" sldId="258"/>
            <ac:spMk id="25" creationId="{A466DEFD-0820-4105-92F8-8E43A32A3BFD}"/>
          </ac:spMkLst>
        </pc:spChg>
        <pc:spChg chg="add del">
          <ac:chgData name="Юлия Сосновская" userId="4c1f9a11b0dce693" providerId="LiveId" clId="{FA9332B7-ECB2-4767-B134-4CC074FF424D}" dt="2023-05-05T19:52:50" v="5515" actId="11529"/>
          <ac:spMkLst>
            <pc:docMk/>
            <pc:sldMk cId="2778615985" sldId="258"/>
            <ac:spMk id="26" creationId="{3C91EBA1-66ED-4588-B4B0-296899EFD98E}"/>
          </ac:spMkLst>
        </pc:spChg>
        <pc:spChg chg="add del mod">
          <ac:chgData name="Юлия Сосновская" userId="4c1f9a11b0dce693" providerId="LiveId" clId="{FA9332B7-ECB2-4767-B134-4CC074FF424D}" dt="2023-05-05T19:53:24.394" v="5521" actId="478"/>
          <ac:spMkLst>
            <pc:docMk/>
            <pc:sldMk cId="2778615985" sldId="258"/>
            <ac:spMk id="27" creationId="{4CA88B86-2A3A-4CC6-AFE8-424C7C5A9080}"/>
          </ac:spMkLst>
        </pc:spChg>
        <pc:picChg chg="add mod modCrop">
          <ac:chgData name="Юлия Сосновская" userId="4c1f9a11b0dce693" providerId="LiveId" clId="{FA9332B7-ECB2-4767-B134-4CC074FF424D}" dt="2023-05-14T13:31:23.371" v="5602" actId="1076"/>
          <ac:picMkLst>
            <pc:docMk/>
            <pc:sldMk cId="2778615985" sldId="258"/>
            <ac:picMk id="3" creationId="{25AF51CD-57CF-46AD-A1EA-B06D88C72D69}"/>
          </ac:picMkLst>
        </pc:picChg>
        <pc:picChg chg="add mod modCrop">
          <ac:chgData name="Юлия Сосновская" userId="4c1f9a11b0dce693" providerId="LiveId" clId="{FA9332B7-ECB2-4767-B134-4CC074FF424D}" dt="2023-05-05T19:04:40.539" v="5275" actId="1036"/>
          <ac:picMkLst>
            <pc:docMk/>
            <pc:sldMk cId="2778615985" sldId="258"/>
            <ac:picMk id="10" creationId="{6BAE78FA-2C35-42F7-81F7-2D3EE272A1AE}"/>
          </ac:picMkLst>
        </pc:picChg>
        <pc:picChg chg="add del mod modCrop">
          <ac:chgData name="Юлия Сосновская" userId="4c1f9a11b0dce693" providerId="LiveId" clId="{FA9332B7-ECB2-4767-B134-4CC074FF424D}" dt="2023-05-05T18:08:37.325" v="5042" actId="478"/>
          <ac:picMkLst>
            <pc:docMk/>
            <pc:sldMk cId="2778615985" sldId="258"/>
            <ac:picMk id="12" creationId="{DDAE59AA-E04E-4CC8-8F26-E2ED3E392253}"/>
          </ac:picMkLst>
        </pc:picChg>
        <pc:picChg chg="add del mod modCrop">
          <ac:chgData name="Юлия Сосновская" userId="4c1f9a11b0dce693" providerId="LiveId" clId="{FA9332B7-ECB2-4767-B134-4CC074FF424D}" dt="2023-05-05T18:12:19.544" v="5091" actId="478"/>
          <ac:picMkLst>
            <pc:docMk/>
            <pc:sldMk cId="2778615985" sldId="258"/>
            <ac:picMk id="14" creationId="{D695AB97-A19A-4958-B0F4-80A1D75A59B3}"/>
          </ac:picMkLst>
        </pc:picChg>
        <pc:picChg chg="add mod modCrop">
          <ac:chgData name="Юлия Сосновская" userId="4c1f9a11b0dce693" providerId="LiveId" clId="{FA9332B7-ECB2-4767-B134-4CC074FF424D}" dt="2023-05-05T19:04:40.539" v="5275" actId="1036"/>
          <ac:picMkLst>
            <pc:docMk/>
            <pc:sldMk cId="2778615985" sldId="258"/>
            <ac:picMk id="16" creationId="{AFB7DA5E-B82A-4805-A0A8-9BA873009DF0}"/>
          </ac:picMkLst>
        </pc:picChg>
        <pc:picChg chg="add del mod">
          <ac:chgData name="Юлия Сосновская" userId="4c1f9a11b0dce693" providerId="LiveId" clId="{FA9332B7-ECB2-4767-B134-4CC074FF424D}" dt="2023-05-05T18:20:09.630" v="5137" actId="478"/>
          <ac:picMkLst>
            <pc:docMk/>
            <pc:sldMk cId="2778615985" sldId="258"/>
            <ac:picMk id="17" creationId="{14139F97-C1CB-492E-8CF7-40A9F59533A8}"/>
          </ac:picMkLst>
        </pc:picChg>
        <pc:picChg chg="add del mod">
          <ac:chgData name="Юлия Сосновская" userId="4c1f9a11b0dce693" providerId="LiveId" clId="{FA9332B7-ECB2-4767-B134-4CC074FF424D}" dt="2023-05-05T18:53:53.358" v="5189" actId="478"/>
          <ac:picMkLst>
            <pc:docMk/>
            <pc:sldMk cId="2778615985" sldId="258"/>
            <ac:picMk id="18" creationId="{46A98B0E-8BA1-4E3D-9CE1-C30FA8114B4A}"/>
          </ac:picMkLst>
        </pc:picChg>
        <pc:picChg chg="add del mod modCrop">
          <ac:chgData name="Юлия Сосновская" userId="4c1f9a11b0dce693" providerId="LiveId" clId="{FA9332B7-ECB2-4767-B134-4CC074FF424D}" dt="2023-05-14T13:25:41.082" v="5544" actId="478"/>
          <ac:picMkLst>
            <pc:docMk/>
            <pc:sldMk cId="2778615985" sldId="258"/>
            <ac:picMk id="24" creationId="{C5ABCFDA-922D-4183-8F7E-6F200F2E38E9}"/>
          </ac:picMkLst>
        </pc:picChg>
        <pc:cxnChg chg="add del">
          <ac:chgData name="Юлия Сосновская" userId="4c1f9a11b0dce693" providerId="LiveId" clId="{FA9332B7-ECB2-4767-B134-4CC074FF424D}" dt="2023-05-05T18:55:01.708" v="5193" actId="11529"/>
          <ac:cxnSpMkLst>
            <pc:docMk/>
            <pc:sldMk cId="2778615985" sldId="258"/>
            <ac:cxnSpMk id="21" creationId="{99A5E97B-887F-4E96-ACB4-9330C9FA330F}"/>
          </ac:cxnSpMkLst>
        </pc:cxnChg>
      </pc:sldChg>
      <pc:sldChg chg="addSp delSp modSp add mod ord modAnim">
        <pc:chgData name="Юлия Сосновская" userId="4c1f9a11b0dce693" providerId="LiveId" clId="{FA9332B7-ECB2-4767-B134-4CC074FF424D}" dt="2023-05-14T15:43:35.769" v="5979" actId="1076"/>
        <pc:sldMkLst>
          <pc:docMk/>
          <pc:sldMk cId="3068169522" sldId="259"/>
        </pc:sldMkLst>
        <pc:spChg chg="del">
          <ac:chgData name="Юлия Сосновская" userId="4c1f9a11b0dce693" providerId="LiveId" clId="{FA9332B7-ECB2-4767-B134-4CC074FF424D}" dt="2023-05-02T15:07:40.854" v="1170" actId="478"/>
          <ac:spMkLst>
            <pc:docMk/>
            <pc:sldMk cId="3068169522" sldId="259"/>
            <ac:spMk id="2" creationId="{0AA65702-65A4-4C69-B037-A4460FDACFF3}"/>
          </ac:spMkLst>
        </pc:spChg>
        <pc:spChg chg="del">
          <ac:chgData name="Юлия Сосновская" userId="4c1f9a11b0dce693" providerId="LiveId" clId="{FA9332B7-ECB2-4767-B134-4CC074FF424D}" dt="2023-05-02T14:52:23.929" v="922"/>
          <ac:spMkLst>
            <pc:docMk/>
            <pc:sldMk cId="3068169522" sldId="259"/>
            <ac:spMk id="3" creationId="{C6FBBA33-AC94-4EB5-9B80-EE39322C74D9}"/>
          </ac:spMkLst>
        </pc:spChg>
        <pc:spChg chg="add mod">
          <ac:chgData name="Юлия Сосновская" userId="4c1f9a11b0dce693" providerId="LiveId" clId="{FA9332B7-ECB2-4767-B134-4CC074FF424D}" dt="2023-05-02T14:53:17.903" v="932" actId="20577"/>
          <ac:spMkLst>
            <pc:docMk/>
            <pc:sldMk cId="3068169522" sldId="259"/>
            <ac:spMk id="4" creationId="{0DEF70AE-6C91-48E7-BFFE-89287F706DD7}"/>
          </ac:spMkLst>
        </pc:spChg>
        <pc:spChg chg="add mod">
          <ac:chgData name="Юлия Сосновская" userId="4c1f9a11b0dce693" providerId="LiveId" clId="{FA9332B7-ECB2-4767-B134-4CC074FF424D}" dt="2023-05-02T18:48:04.384" v="2770" actId="1076"/>
          <ac:spMkLst>
            <pc:docMk/>
            <pc:sldMk cId="3068169522" sldId="259"/>
            <ac:spMk id="5" creationId="{075E50BC-CEAB-428D-B6B4-1125C488985C}"/>
          </ac:spMkLst>
        </pc:spChg>
        <pc:spChg chg="add del">
          <ac:chgData name="Юлия Сосновская" userId="4c1f9a11b0dce693" providerId="LiveId" clId="{FA9332B7-ECB2-4767-B134-4CC074FF424D}" dt="2023-05-02T15:13:48.567" v="1352" actId="11529"/>
          <ac:spMkLst>
            <pc:docMk/>
            <pc:sldMk cId="3068169522" sldId="259"/>
            <ac:spMk id="9" creationId="{ED4D634C-752C-479A-A432-E118B79F106D}"/>
          </ac:spMkLst>
        </pc:spChg>
        <pc:spChg chg="add del mod">
          <ac:chgData name="Юлия Сосновская" userId="4c1f9a11b0dce693" providerId="LiveId" clId="{FA9332B7-ECB2-4767-B134-4CC074FF424D}" dt="2023-05-02T15:15:50.366" v="1372" actId="478"/>
          <ac:spMkLst>
            <pc:docMk/>
            <pc:sldMk cId="3068169522" sldId="259"/>
            <ac:spMk id="10" creationId="{62B23068-8213-4723-AE18-11467A29C538}"/>
          </ac:spMkLst>
        </pc:spChg>
        <pc:spChg chg="add del mod">
          <ac:chgData name="Юлия Сосновская" userId="4c1f9a11b0dce693" providerId="LiveId" clId="{FA9332B7-ECB2-4767-B134-4CC074FF424D}" dt="2023-05-02T15:30:23.305" v="1491" actId="478"/>
          <ac:spMkLst>
            <pc:docMk/>
            <pc:sldMk cId="3068169522" sldId="259"/>
            <ac:spMk id="15" creationId="{AA55EA2D-A379-4F4A-8505-F0F84BD5544C}"/>
          </ac:spMkLst>
        </pc:spChg>
        <pc:picChg chg="add del mod">
          <ac:chgData name="Юлия Сосновская" userId="4c1f9a11b0dce693" providerId="LiveId" clId="{FA9332B7-ECB2-4767-B134-4CC074FF424D}" dt="2023-05-02T15:12:05.045" v="1346"/>
          <ac:picMkLst>
            <pc:docMk/>
            <pc:sldMk cId="3068169522" sldId="259"/>
            <ac:picMk id="6" creationId="{FF043B12-716E-467B-9CA7-F5099612E105}"/>
          </ac:picMkLst>
        </pc:picChg>
        <pc:picChg chg="add del">
          <ac:chgData name="Юлия Сосновская" userId="4c1f9a11b0dce693" providerId="LiveId" clId="{FA9332B7-ECB2-4767-B134-4CC074FF424D}" dt="2023-05-02T15:13:29.004" v="1350"/>
          <ac:picMkLst>
            <pc:docMk/>
            <pc:sldMk cId="3068169522" sldId="259"/>
            <ac:picMk id="7" creationId="{3F701B35-357A-40B2-A38F-A2C3B1A5C0A1}"/>
          </ac:picMkLst>
        </pc:picChg>
        <pc:picChg chg="add del">
          <ac:chgData name="Юлия Сосновская" userId="4c1f9a11b0dce693" providerId="LiveId" clId="{FA9332B7-ECB2-4767-B134-4CC074FF424D}" dt="2023-05-02T15:13:29.004" v="1350"/>
          <ac:picMkLst>
            <pc:docMk/>
            <pc:sldMk cId="3068169522" sldId="259"/>
            <ac:picMk id="8" creationId="{EB1163A8-E964-4205-98AB-772956898892}"/>
          </ac:picMkLst>
        </pc:picChg>
        <pc:picChg chg="add del mod">
          <ac:chgData name="Юлия Сосновская" userId="4c1f9a11b0dce693" providerId="LiveId" clId="{FA9332B7-ECB2-4767-B134-4CC074FF424D}" dt="2023-05-02T15:15:49.054" v="1371" actId="478"/>
          <ac:picMkLst>
            <pc:docMk/>
            <pc:sldMk cId="3068169522" sldId="259"/>
            <ac:picMk id="11" creationId="{07BF9810-D892-4F2F-90A8-80D6E6204658}"/>
          </ac:picMkLst>
        </pc:picChg>
        <pc:picChg chg="add mod">
          <ac:chgData name="Юлия Сосновская" userId="4c1f9a11b0dce693" providerId="LiveId" clId="{FA9332B7-ECB2-4767-B134-4CC074FF424D}" dt="2023-05-14T15:43:35.769" v="5979" actId="1076"/>
          <ac:picMkLst>
            <pc:docMk/>
            <pc:sldMk cId="3068169522" sldId="259"/>
            <ac:picMk id="12" creationId="{A7AC5531-5BE3-4780-9988-EDD0FEE69AE5}"/>
          </ac:picMkLst>
        </pc:picChg>
        <pc:picChg chg="add del mod">
          <ac:chgData name="Юлия Сосновская" userId="4c1f9a11b0dce693" providerId="LiveId" clId="{FA9332B7-ECB2-4767-B134-4CC074FF424D}" dt="2023-05-02T15:29:11.606" v="1464" actId="478"/>
          <ac:picMkLst>
            <pc:docMk/>
            <pc:sldMk cId="3068169522" sldId="259"/>
            <ac:picMk id="14" creationId="{AD951BC5-25A8-4D25-99E0-6A074BD193FA}"/>
          </ac:picMkLst>
        </pc:picChg>
        <pc:picChg chg="add del mod modCrop">
          <ac:chgData name="Юлия Сосновская" userId="4c1f9a11b0dce693" providerId="LiveId" clId="{FA9332B7-ECB2-4767-B134-4CC074FF424D}" dt="2023-05-02T15:35:25.432" v="1534" actId="478"/>
          <ac:picMkLst>
            <pc:docMk/>
            <pc:sldMk cId="3068169522" sldId="259"/>
            <ac:picMk id="17" creationId="{7F472C60-35BE-473A-8C41-977DB5730C70}"/>
          </ac:picMkLst>
        </pc:picChg>
        <pc:picChg chg="add mod modCrop">
          <ac:chgData name="Юлия Сосновская" userId="4c1f9a11b0dce693" providerId="LiveId" clId="{FA9332B7-ECB2-4767-B134-4CC074FF424D}" dt="2023-05-02T15:35:29.074" v="1535" actId="1076"/>
          <ac:picMkLst>
            <pc:docMk/>
            <pc:sldMk cId="3068169522" sldId="259"/>
            <ac:picMk id="18" creationId="{118E3C11-58C8-4973-9C03-25EBD501449C}"/>
          </ac:picMkLst>
        </pc:picChg>
      </pc:sldChg>
      <pc:sldChg chg="addSp delSp modSp new mod modTransition setBg modAnim">
        <pc:chgData name="Юлия Сосновская" userId="4c1f9a11b0dce693" providerId="LiveId" clId="{FA9332B7-ECB2-4767-B134-4CC074FF424D}" dt="2023-05-14T14:23:52.614" v="5656" actId="478"/>
        <pc:sldMkLst>
          <pc:docMk/>
          <pc:sldMk cId="1904178268" sldId="260"/>
        </pc:sldMkLst>
        <pc:spChg chg="add mod">
          <ac:chgData name="Юлия Сосновская" userId="4c1f9a11b0dce693" providerId="LiveId" clId="{FA9332B7-ECB2-4767-B134-4CC074FF424D}" dt="2023-05-02T18:28:03.857" v="2730" actId="1076"/>
          <ac:spMkLst>
            <pc:docMk/>
            <pc:sldMk cId="1904178268" sldId="260"/>
            <ac:spMk id="2" creationId="{7944FB86-2CA3-4A8F-8A4D-E98915082749}"/>
          </ac:spMkLst>
        </pc:spChg>
        <pc:spChg chg="add mod">
          <ac:chgData name="Юлия Сосновская" userId="4c1f9a11b0dce693" providerId="LiveId" clId="{FA9332B7-ECB2-4767-B134-4CC074FF424D}" dt="2023-05-02T16:14:01.222" v="1659" actId="20577"/>
          <ac:spMkLst>
            <pc:docMk/>
            <pc:sldMk cId="1904178268" sldId="260"/>
            <ac:spMk id="6" creationId="{1C466112-AB29-4CA4-896D-E1E607D7A489}"/>
          </ac:spMkLst>
        </pc:spChg>
        <pc:picChg chg="add del mod">
          <ac:chgData name="Юлия Сосновская" userId="4c1f9a11b0dce693" providerId="LiveId" clId="{FA9332B7-ECB2-4767-B134-4CC074FF424D}" dt="2023-05-14T14:23:52.614" v="5656" actId="478"/>
          <ac:picMkLst>
            <pc:docMk/>
            <pc:sldMk cId="1904178268" sldId="260"/>
            <ac:picMk id="3" creationId="{83E2DAF7-FB89-462D-AC39-8537A7193002}"/>
          </ac:picMkLst>
        </pc:picChg>
        <pc:picChg chg="add del">
          <ac:chgData name="Юлия Сосновская" userId="4c1f9a11b0dce693" providerId="LiveId" clId="{FA9332B7-ECB2-4767-B134-4CC074FF424D}" dt="2023-05-02T16:11:02.748" v="1649"/>
          <ac:picMkLst>
            <pc:docMk/>
            <pc:sldMk cId="1904178268" sldId="260"/>
            <ac:picMk id="3" creationId="{EA75B72D-E3E8-4758-9823-36F73BD3BB23}"/>
          </ac:picMkLst>
        </pc:picChg>
        <pc:picChg chg="add mod">
          <ac:chgData name="Юлия Сосновская" userId="4c1f9a11b0dce693" providerId="LiveId" clId="{FA9332B7-ECB2-4767-B134-4CC074FF424D}" dt="2023-05-02T16:34:29.325" v="1741" actId="1076"/>
          <ac:picMkLst>
            <pc:docMk/>
            <pc:sldMk cId="1904178268" sldId="260"/>
            <ac:picMk id="5" creationId="{61FA88BA-9291-4103-99C0-9049C0CEB12C}"/>
          </ac:picMkLst>
        </pc:picChg>
        <pc:picChg chg="add del mod">
          <ac:chgData name="Юлия Сосновская" userId="4c1f9a11b0dce693" providerId="LiveId" clId="{FA9332B7-ECB2-4767-B134-4CC074FF424D}" dt="2023-05-02T16:16:53.807" v="1668"/>
          <ac:picMkLst>
            <pc:docMk/>
            <pc:sldMk cId="1904178268" sldId="260"/>
            <ac:picMk id="8" creationId="{393ECF80-FF84-4658-9B92-92BA7B55F5A2}"/>
          </ac:picMkLst>
        </pc:picChg>
        <pc:picChg chg="add del mod">
          <ac:chgData name="Юлия Сосновская" userId="4c1f9a11b0dce693" providerId="LiveId" clId="{FA9332B7-ECB2-4767-B134-4CC074FF424D}" dt="2023-05-02T16:20:48.358" v="1675" actId="478"/>
          <ac:picMkLst>
            <pc:docMk/>
            <pc:sldMk cId="1904178268" sldId="260"/>
            <ac:picMk id="10" creationId="{C2F807E4-3812-43E7-90EA-0595D689E946}"/>
          </ac:picMkLst>
        </pc:picChg>
        <pc:picChg chg="add del mod">
          <ac:chgData name="Юлия Сосновская" userId="4c1f9a11b0dce693" providerId="LiveId" clId="{FA9332B7-ECB2-4767-B134-4CC074FF424D}" dt="2023-05-02T16:21:12.873" v="1680" actId="478"/>
          <ac:picMkLst>
            <pc:docMk/>
            <pc:sldMk cId="1904178268" sldId="260"/>
            <ac:picMk id="11" creationId="{A82DCB3E-573E-4DD4-9C7A-E6141EA62E07}"/>
          </ac:picMkLst>
        </pc:picChg>
        <pc:picChg chg="add del mod modCrop">
          <ac:chgData name="Юлия Сосновская" userId="4c1f9a11b0dce693" providerId="LiveId" clId="{FA9332B7-ECB2-4767-B134-4CC074FF424D}" dt="2023-05-02T16:22:20.622" v="1688" actId="478"/>
          <ac:picMkLst>
            <pc:docMk/>
            <pc:sldMk cId="1904178268" sldId="260"/>
            <ac:picMk id="12" creationId="{900F04F6-31A4-43BF-836E-CD4C3FCA1244}"/>
          </ac:picMkLst>
        </pc:picChg>
        <pc:picChg chg="add mod modCrop">
          <ac:chgData name="Юлия Сосновская" userId="4c1f9a11b0dce693" providerId="LiveId" clId="{FA9332B7-ECB2-4767-B134-4CC074FF424D}" dt="2023-05-05T17:15:04.204" v="4860" actId="1037"/>
          <ac:picMkLst>
            <pc:docMk/>
            <pc:sldMk cId="1904178268" sldId="260"/>
            <ac:picMk id="13" creationId="{0E0CF220-AE6E-443D-9653-869370A78B7A}"/>
          </ac:picMkLst>
        </pc:picChg>
      </pc:sldChg>
      <pc:sldChg chg="addSp delSp modSp new mod modTransition setBg">
        <pc:chgData name="Юлия Сосновская" userId="4c1f9a11b0dce693" providerId="LiveId" clId="{FA9332B7-ECB2-4767-B134-4CC074FF424D}" dt="2023-05-14T13:30:17.943" v="5598" actId="1076"/>
        <pc:sldMkLst>
          <pc:docMk/>
          <pc:sldMk cId="4231873856" sldId="261"/>
        </pc:sldMkLst>
        <pc:spChg chg="add mod">
          <ac:chgData name="Юлия Сосновская" userId="4c1f9a11b0dce693" providerId="LiveId" clId="{FA9332B7-ECB2-4767-B134-4CC074FF424D}" dt="2023-05-02T16:31:44.294" v="1739" actId="20577"/>
          <ac:spMkLst>
            <pc:docMk/>
            <pc:sldMk cId="4231873856" sldId="261"/>
            <ac:spMk id="2" creationId="{8A02AA00-7278-4AFC-9241-FADC3A9BC1EA}"/>
          </ac:spMkLst>
        </pc:spChg>
        <pc:spChg chg="add mod">
          <ac:chgData name="Юлия Сосновская" userId="4c1f9a11b0dce693" providerId="LiveId" clId="{FA9332B7-ECB2-4767-B134-4CC074FF424D}" dt="2023-05-02T17:57:11.344" v="2392" actId="1076"/>
          <ac:spMkLst>
            <pc:docMk/>
            <pc:sldMk cId="4231873856" sldId="261"/>
            <ac:spMk id="3" creationId="{82CDBA78-E297-4204-ADCB-C26076D575EE}"/>
          </ac:spMkLst>
        </pc:spChg>
        <pc:spChg chg="add del mod">
          <ac:chgData name="Юлия Сосновская" userId="4c1f9a11b0dce693" providerId="LiveId" clId="{FA9332B7-ECB2-4767-B134-4CC074FF424D}" dt="2023-05-02T16:39:07.557" v="1836" actId="478"/>
          <ac:spMkLst>
            <pc:docMk/>
            <pc:sldMk cId="4231873856" sldId="261"/>
            <ac:spMk id="4" creationId="{AA5201AF-E0DE-4D59-91DC-FA7BA7D07174}"/>
          </ac:spMkLst>
        </pc:spChg>
        <pc:spChg chg="add del mod">
          <ac:chgData name="Юлия Сосновская" userId="4c1f9a11b0dce693" providerId="LiveId" clId="{FA9332B7-ECB2-4767-B134-4CC074FF424D}" dt="2023-05-02T16:37:00.689" v="1774" actId="767"/>
          <ac:spMkLst>
            <pc:docMk/>
            <pc:sldMk cId="4231873856" sldId="261"/>
            <ac:spMk id="5" creationId="{E5316058-95FB-4FA5-9ADF-62C0B0D686C1}"/>
          </ac:spMkLst>
        </pc:spChg>
        <pc:spChg chg="add mod">
          <ac:chgData name="Юлия Сосновская" userId="4c1f9a11b0dce693" providerId="LiveId" clId="{FA9332B7-ECB2-4767-B134-4CC074FF424D}" dt="2023-05-14T13:29:37.161" v="5597" actId="1076"/>
          <ac:spMkLst>
            <pc:docMk/>
            <pc:sldMk cId="4231873856" sldId="261"/>
            <ac:spMk id="6" creationId="{C11C184C-56D5-4EF4-94A7-14A578FFF491}"/>
          </ac:spMkLst>
        </pc:spChg>
        <pc:spChg chg="add del">
          <ac:chgData name="Юлия Сосновская" userId="4c1f9a11b0dce693" providerId="LiveId" clId="{FA9332B7-ECB2-4767-B134-4CC074FF424D}" dt="2023-05-02T16:47:27.754" v="1939" actId="11529"/>
          <ac:spMkLst>
            <pc:docMk/>
            <pc:sldMk cId="4231873856" sldId="261"/>
            <ac:spMk id="8" creationId="{C18FFF6D-1DD2-4A9B-A03C-160A8AC0B6B0}"/>
          </ac:spMkLst>
        </pc:spChg>
        <pc:spChg chg="add del">
          <ac:chgData name="Юлия Сосновская" userId="4c1f9a11b0dce693" providerId="LiveId" clId="{FA9332B7-ECB2-4767-B134-4CC074FF424D}" dt="2023-05-02T16:48:12.939" v="1941" actId="11529"/>
          <ac:spMkLst>
            <pc:docMk/>
            <pc:sldMk cId="4231873856" sldId="261"/>
            <ac:spMk id="9" creationId="{81BC192B-AF23-4A04-BB36-94BBA01984A1}"/>
          </ac:spMkLst>
        </pc:spChg>
        <pc:spChg chg="add del mod">
          <ac:chgData name="Юлия Сосновская" userId="4c1f9a11b0dce693" providerId="LiveId" clId="{FA9332B7-ECB2-4767-B134-4CC074FF424D}" dt="2023-05-02T16:49:09.992" v="1946" actId="478"/>
          <ac:spMkLst>
            <pc:docMk/>
            <pc:sldMk cId="4231873856" sldId="261"/>
            <ac:spMk id="10" creationId="{2E5C8158-3ADC-4615-A1AF-535886EF2CBA}"/>
          </ac:spMkLst>
        </pc:spChg>
        <pc:spChg chg="add del mod">
          <ac:chgData name="Юлия Сосновская" userId="4c1f9a11b0dce693" providerId="LiveId" clId="{FA9332B7-ECB2-4767-B134-4CC074FF424D}" dt="2023-05-02T16:52:34.736" v="1977" actId="478"/>
          <ac:spMkLst>
            <pc:docMk/>
            <pc:sldMk cId="4231873856" sldId="261"/>
            <ac:spMk id="11" creationId="{21616BB4-6DC3-4EF8-8051-0B1DBC6DDA29}"/>
          </ac:spMkLst>
        </pc:spChg>
        <pc:spChg chg="add mod">
          <ac:chgData name="Юлия Сосновская" userId="4c1f9a11b0dce693" providerId="LiveId" clId="{FA9332B7-ECB2-4767-B134-4CC074FF424D}" dt="2023-05-14T13:29:37.161" v="5597" actId="1076"/>
          <ac:spMkLst>
            <pc:docMk/>
            <pc:sldMk cId="4231873856" sldId="261"/>
            <ac:spMk id="13" creationId="{2156C59A-7613-4DF4-AA17-90B8C07BD25D}"/>
          </ac:spMkLst>
        </pc:spChg>
        <pc:spChg chg="add mod">
          <ac:chgData name="Юлия Сосновская" userId="4c1f9a11b0dce693" providerId="LiveId" clId="{FA9332B7-ECB2-4767-B134-4CC074FF424D}" dt="2023-05-14T13:28:58.423" v="5595" actId="1076"/>
          <ac:spMkLst>
            <pc:docMk/>
            <pc:sldMk cId="4231873856" sldId="261"/>
            <ac:spMk id="14" creationId="{F52D2CCA-7254-4304-B64D-E613C91B2D18}"/>
          </ac:spMkLst>
        </pc:spChg>
        <pc:spChg chg="add del mod">
          <ac:chgData name="Юлия Сосновская" userId="4c1f9a11b0dce693" providerId="LiveId" clId="{FA9332B7-ECB2-4767-B134-4CC074FF424D}" dt="2023-05-02T17:06:08.963" v="2069" actId="478"/>
          <ac:spMkLst>
            <pc:docMk/>
            <pc:sldMk cId="4231873856" sldId="261"/>
            <ac:spMk id="15" creationId="{0E932179-1B4D-484F-9621-2B015FE975BA}"/>
          </ac:spMkLst>
        </pc:spChg>
        <pc:spChg chg="add del mod">
          <ac:chgData name="Юлия Сосновская" userId="4c1f9a11b0dce693" providerId="LiveId" clId="{FA9332B7-ECB2-4767-B134-4CC074FF424D}" dt="2023-05-02T17:09:49.407" v="2149"/>
          <ac:spMkLst>
            <pc:docMk/>
            <pc:sldMk cId="4231873856" sldId="261"/>
            <ac:spMk id="16" creationId="{C13AD369-7215-4EB7-8FE7-A0533C91E32A}"/>
          </ac:spMkLst>
        </pc:spChg>
        <pc:spChg chg="add del mod">
          <ac:chgData name="Юлия Сосновская" userId="4c1f9a11b0dce693" providerId="LiveId" clId="{FA9332B7-ECB2-4767-B134-4CC074FF424D}" dt="2023-05-02T17:11:53.667" v="2166" actId="478"/>
          <ac:spMkLst>
            <pc:docMk/>
            <pc:sldMk cId="4231873856" sldId="261"/>
            <ac:spMk id="17" creationId="{63E25BAA-C3EB-42F4-B27D-05554D0AEB54}"/>
          </ac:spMkLst>
        </pc:spChg>
        <pc:spChg chg="add mod">
          <ac:chgData name="Юлия Сосновская" userId="4c1f9a11b0dce693" providerId="LiveId" clId="{FA9332B7-ECB2-4767-B134-4CC074FF424D}" dt="2023-05-14T13:28:58.423" v="5595" actId="1076"/>
          <ac:spMkLst>
            <pc:docMk/>
            <pc:sldMk cId="4231873856" sldId="261"/>
            <ac:spMk id="18" creationId="{F8C16732-10C5-4FBF-BD6E-65229F399BDB}"/>
          </ac:spMkLst>
        </pc:spChg>
        <pc:spChg chg="add mod">
          <ac:chgData name="Юлия Сосновская" userId="4c1f9a11b0dce693" providerId="LiveId" clId="{FA9332B7-ECB2-4767-B134-4CC074FF424D}" dt="2023-05-14T13:30:17.943" v="5598" actId="1076"/>
          <ac:spMkLst>
            <pc:docMk/>
            <pc:sldMk cId="4231873856" sldId="261"/>
            <ac:spMk id="19" creationId="{56BE441C-7CA0-43C4-8C1E-26F543F4576A}"/>
          </ac:spMkLst>
        </pc:spChg>
        <pc:spChg chg="add del mod">
          <ac:chgData name="Юлия Сосновская" userId="4c1f9a11b0dce693" providerId="LiveId" clId="{FA9332B7-ECB2-4767-B134-4CC074FF424D}" dt="2023-05-02T17:15:32.737" v="2174" actId="478"/>
          <ac:spMkLst>
            <pc:docMk/>
            <pc:sldMk cId="4231873856" sldId="261"/>
            <ac:spMk id="20" creationId="{E24FA07C-7BE8-430E-8A11-FEDFFA722299}"/>
          </ac:spMkLst>
        </pc:spChg>
        <pc:spChg chg="add del">
          <ac:chgData name="Юлия Сосновская" userId="4c1f9a11b0dce693" providerId="LiveId" clId="{FA9332B7-ECB2-4767-B134-4CC074FF424D}" dt="2023-05-02T17:32:01.385" v="2313" actId="478"/>
          <ac:spMkLst>
            <pc:docMk/>
            <pc:sldMk cId="4231873856" sldId="261"/>
            <ac:spMk id="21" creationId="{03ED5A15-3C55-473D-89BF-11E71E8538C5}"/>
          </ac:spMkLst>
        </pc:spChg>
        <pc:spChg chg="add del">
          <ac:chgData name="Юлия Сосновская" userId="4c1f9a11b0dce693" providerId="LiveId" clId="{FA9332B7-ECB2-4767-B134-4CC074FF424D}" dt="2023-05-02T17:32:36.952" v="2315" actId="478"/>
          <ac:spMkLst>
            <pc:docMk/>
            <pc:sldMk cId="4231873856" sldId="261"/>
            <ac:spMk id="22" creationId="{562D235D-895C-47AF-B662-1EE945E240F6}"/>
          </ac:spMkLst>
        </pc:spChg>
        <pc:spChg chg="add mod">
          <ac:chgData name="Юлия Сосновская" userId="4c1f9a11b0dce693" providerId="LiveId" clId="{FA9332B7-ECB2-4767-B134-4CC074FF424D}" dt="2023-05-14T13:30:17.943" v="5598" actId="1076"/>
          <ac:spMkLst>
            <pc:docMk/>
            <pc:sldMk cId="4231873856" sldId="261"/>
            <ac:spMk id="23" creationId="{5B69C04D-CA7D-4D60-AA47-D7FA3D804831}"/>
          </ac:spMkLst>
        </pc:spChg>
        <pc:picChg chg="add del mod">
          <ac:chgData name="Юлия Сосновская" userId="4c1f9a11b0dce693" providerId="LiveId" clId="{FA9332B7-ECB2-4767-B134-4CC074FF424D}" dt="2023-05-02T16:40:51.810" v="1844" actId="478"/>
          <ac:picMkLst>
            <pc:docMk/>
            <pc:sldMk cId="4231873856" sldId="261"/>
            <ac:picMk id="7" creationId="{766F3D9A-A0AC-4F53-B811-8D13880A5DAF}"/>
          </ac:picMkLst>
        </pc:picChg>
        <pc:picChg chg="add del mod">
          <ac:chgData name="Юлия Сосновская" userId="4c1f9a11b0dce693" providerId="LiveId" clId="{FA9332B7-ECB2-4767-B134-4CC074FF424D}" dt="2023-05-02T16:52:32.386" v="1976"/>
          <ac:picMkLst>
            <pc:docMk/>
            <pc:sldMk cId="4231873856" sldId="261"/>
            <ac:picMk id="12" creationId="{628F5D83-E15E-4AA1-8AFD-F6CE8F5A6EB8}"/>
          </ac:picMkLst>
        </pc:picChg>
      </pc:sldChg>
      <pc:sldChg chg="addSp delSp modSp new mod modTransition setBg modAnim">
        <pc:chgData name="Юлия Сосновская" userId="4c1f9a11b0dce693" providerId="LiveId" clId="{FA9332B7-ECB2-4767-B134-4CC074FF424D}" dt="2023-05-05T19:19:43.365" v="5413"/>
        <pc:sldMkLst>
          <pc:docMk/>
          <pc:sldMk cId="4075421038" sldId="262"/>
        </pc:sldMkLst>
        <pc:spChg chg="add mod">
          <ac:chgData name="Юлия Сосновская" userId="4c1f9a11b0dce693" providerId="LiveId" clId="{FA9332B7-ECB2-4767-B134-4CC074FF424D}" dt="2023-05-02T17:59:16.837" v="2405" actId="1076"/>
          <ac:spMkLst>
            <pc:docMk/>
            <pc:sldMk cId="4075421038" sldId="262"/>
            <ac:spMk id="2" creationId="{EF3B0E09-48B0-4406-B8A8-4A27011A35FA}"/>
          </ac:spMkLst>
        </pc:spChg>
        <pc:spChg chg="add del mod">
          <ac:chgData name="Юлия Сосновская" userId="4c1f9a11b0dce693" providerId="LiveId" clId="{FA9332B7-ECB2-4767-B134-4CC074FF424D}" dt="2023-05-02T17:59:22.550" v="2407" actId="478"/>
          <ac:spMkLst>
            <pc:docMk/>
            <pc:sldMk cId="4075421038" sldId="262"/>
            <ac:spMk id="3" creationId="{055B4C37-6D82-412F-A77E-7FA268B2C3F7}"/>
          </ac:spMkLst>
        </pc:spChg>
        <pc:spChg chg="add mod">
          <ac:chgData name="Юлия Сосновская" userId="4c1f9a11b0dce693" providerId="LiveId" clId="{FA9332B7-ECB2-4767-B134-4CC074FF424D}" dt="2023-05-02T18:19:09.695" v="2593" actId="1076"/>
          <ac:spMkLst>
            <pc:docMk/>
            <pc:sldMk cId="4075421038" sldId="262"/>
            <ac:spMk id="4" creationId="{AD6BAFB1-0A1E-419D-9C1D-1CF0B194C9AF}"/>
          </ac:spMkLst>
        </pc:spChg>
        <pc:spChg chg="add mod ord">
          <ac:chgData name="Юлия Сосновская" userId="4c1f9a11b0dce693" providerId="LiveId" clId="{FA9332B7-ECB2-4767-B134-4CC074FF424D}" dt="2023-05-03T12:04:33.836" v="2830" actId="170"/>
          <ac:spMkLst>
            <pc:docMk/>
            <pc:sldMk cId="4075421038" sldId="262"/>
            <ac:spMk id="5" creationId="{C995EC48-320A-4819-97A7-ED9A3838126B}"/>
          </ac:spMkLst>
        </pc:spChg>
        <pc:spChg chg="add mod">
          <ac:chgData name="Юлия Сосновская" userId="4c1f9a11b0dce693" providerId="LiveId" clId="{FA9332B7-ECB2-4767-B134-4CC074FF424D}" dt="2023-05-02T18:19:09.695" v="2593" actId="1076"/>
          <ac:spMkLst>
            <pc:docMk/>
            <pc:sldMk cId="4075421038" sldId="262"/>
            <ac:spMk id="6" creationId="{EC29FF89-FE82-4698-B5C6-08983731DAAA}"/>
          </ac:spMkLst>
        </pc:spChg>
        <pc:spChg chg="add mod">
          <ac:chgData name="Юлия Сосновская" userId="4c1f9a11b0dce693" providerId="LiveId" clId="{FA9332B7-ECB2-4767-B134-4CC074FF424D}" dt="2023-05-02T18:19:29.091" v="2595" actId="1076"/>
          <ac:spMkLst>
            <pc:docMk/>
            <pc:sldMk cId="4075421038" sldId="262"/>
            <ac:spMk id="11" creationId="{A76A2FD3-94EF-4005-A6B5-9F860ED7240A}"/>
          </ac:spMkLst>
        </pc:spChg>
        <pc:spChg chg="add mod">
          <ac:chgData name="Юлия Сосновская" userId="4c1f9a11b0dce693" providerId="LiveId" clId="{FA9332B7-ECB2-4767-B134-4CC074FF424D}" dt="2023-05-02T18:24:55.028" v="2723" actId="1076"/>
          <ac:spMkLst>
            <pc:docMk/>
            <pc:sldMk cId="4075421038" sldId="262"/>
            <ac:spMk id="12" creationId="{F2D26EAC-AB13-4853-8B24-5F172A7FB7F7}"/>
          </ac:spMkLst>
        </pc:spChg>
        <pc:spChg chg="add mod ord">
          <ac:chgData name="Юлия Сосновская" userId="4c1f9a11b0dce693" providerId="LiveId" clId="{FA9332B7-ECB2-4767-B134-4CC074FF424D}" dt="2023-05-03T12:12:55.123" v="2872" actId="170"/>
          <ac:spMkLst>
            <pc:docMk/>
            <pc:sldMk cId="4075421038" sldId="262"/>
            <ac:spMk id="13" creationId="{4F8D5629-07B8-4B48-B824-B738D7360BF7}"/>
          </ac:spMkLst>
        </pc:spChg>
        <pc:spChg chg="add mod">
          <ac:chgData name="Юлия Сосновская" userId="4c1f9a11b0dce693" providerId="LiveId" clId="{FA9332B7-ECB2-4767-B134-4CC074FF424D}" dt="2023-05-02T18:24:59.611" v="2724" actId="1076"/>
          <ac:spMkLst>
            <pc:docMk/>
            <pc:sldMk cId="4075421038" sldId="262"/>
            <ac:spMk id="14" creationId="{D3C97C6C-47F8-40C9-8A4E-A32E5C7AA5A5}"/>
          </ac:spMkLst>
        </pc:spChg>
        <pc:spChg chg="add mod">
          <ac:chgData name="Юлия Сосновская" userId="4c1f9a11b0dce693" providerId="LiveId" clId="{FA9332B7-ECB2-4767-B134-4CC074FF424D}" dt="2023-05-02T18:24:55.028" v="2723" actId="1076"/>
          <ac:spMkLst>
            <pc:docMk/>
            <pc:sldMk cId="4075421038" sldId="262"/>
            <ac:spMk id="15" creationId="{2B892D9D-B0F6-4F2F-A302-85B3EA2B38E4}"/>
          </ac:spMkLst>
        </pc:spChg>
        <pc:spChg chg="add mod">
          <ac:chgData name="Юлия Сосновская" userId="4c1f9a11b0dce693" providerId="LiveId" clId="{FA9332B7-ECB2-4767-B134-4CC074FF424D}" dt="2023-05-03T12:40:55.684" v="3044" actId="1076"/>
          <ac:spMkLst>
            <pc:docMk/>
            <pc:sldMk cId="4075421038" sldId="262"/>
            <ac:spMk id="16" creationId="{EECA9C4E-5CA6-41FE-BAEE-A6C2CE50F813}"/>
          </ac:spMkLst>
        </pc:spChg>
        <pc:spChg chg="add mod">
          <ac:chgData name="Юлия Сосновская" userId="4c1f9a11b0dce693" providerId="LiveId" clId="{FA9332B7-ECB2-4767-B134-4CC074FF424D}" dt="2023-05-02T18:26:52.424" v="2727" actId="1076"/>
          <ac:spMkLst>
            <pc:docMk/>
            <pc:sldMk cId="4075421038" sldId="262"/>
            <ac:spMk id="17" creationId="{0E0BB52F-236B-49F9-9A3C-546C799C673E}"/>
          </ac:spMkLst>
        </pc:spChg>
        <pc:spChg chg="add mod">
          <ac:chgData name="Юлия Сосновская" userId="4c1f9a11b0dce693" providerId="LiveId" clId="{FA9332B7-ECB2-4767-B134-4CC074FF424D}" dt="2023-05-02T18:29:37.457" v="2733" actId="20577"/>
          <ac:spMkLst>
            <pc:docMk/>
            <pc:sldMk cId="4075421038" sldId="262"/>
            <ac:spMk id="18" creationId="{D9F1E8D1-C372-40FB-963F-B349881BA31D}"/>
          </ac:spMkLst>
        </pc:spChg>
        <pc:spChg chg="add del mod">
          <ac:chgData name="Юлия Сосновская" userId="4c1f9a11b0dce693" providerId="LiveId" clId="{FA9332B7-ECB2-4767-B134-4CC074FF424D}" dt="2023-05-02T18:43:57.588" v="2756" actId="11529"/>
          <ac:spMkLst>
            <pc:docMk/>
            <pc:sldMk cId="4075421038" sldId="262"/>
            <ac:spMk id="19" creationId="{CF31A96D-69D1-40FE-8D0C-76C4226CBD68}"/>
          </ac:spMkLst>
        </pc:spChg>
        <pc:spChg chg="add del mod">
          <ac:chgData name="Юлия Сосновская" userId="4c1f9a11b0dce693" providerId="LiveId" clId="{FA9332B7-ECB2-4767-B134-4CC074FF424D}" dt="2023-05-03T11:56:02.701" v="2779" actId="478"/>
          <ac:spMkLst>
            <pc:docMk/>
            <pc:sldMk cId="4075421038" sldId="262"/>
            <ac:spMk id="20" creationId="{B2FE7147-385F-4D5E-A178-E21FC33C8067}"/>
          </ac:spMkLst>
        </pc:spChg>
        <pc:spChg chg="add del mod ord">
          <ac:chgData name="Юлия Сосновская" userId="4c1f9a11b0dce693" providerId="LiveId" clId="{FA9332B7-ECB2-4767-B134-4CC074FF424D}" dt="2023-05-03T12:04:02.230" v="2819" actId="478"/>
          <ac:spMkLst>
            <pc:docMk/>
            <pc:sldMk cId="4075421038" sldId="262"/>
            <ac:spMk id="21" creationId="{E25C5202-22C1-427A-BB79-53F0FBC27D84}"/>
          </ac:spMkLst>
        </pc:spChg>
        <pc:spChg chg="add mod ord">
          <ac:chgData name="Юлия Сосновская" userId="4c1f9a11b0dce693" providerId="LiveId" clId="{FA9332B7-ECB2-4767-B134-4CC074FF424D}" dt="2023-05-03T12:04:22.752" v="2822" actId="170"/>
          <ac:spMkLst>
            <pc:docMk/>
            <pc:sldMk cId="4075421038" sldId="262"/>
            <ac:spMk id="22" creationId="{C40CD3FD-286E-4620-A878-3B49480EA073}"/>
          </ac:spMkLst>
        </pc:spChg>
        <pc:spChg chg="add del mod ord">
          <ac:chgData name="Юлия Сосновская" userId="4c1f9a11b0dce693" providerId="LiveId" clId="{FA9332B7-ECB2-4767-B134-4CC074FF424D}" dt="2023-05-03T12:12:36.362" v="2867" actId="478"/>
          <ac:spMkLst>
            <pc:docMk/>
            <pc:sldMk cId="4075421038" sldId="262"/>
            <ac:spMk id="25" creationId="{58A3F9BF-CB33-4014-BAE4-4B619DAF865D}"/>
          </ac:spMkLst>
        </pc:spChg>
        <pc:spChg chg="add mod">
          <ac:chgData name="Юлия Сосновская" userId="4c1f9a11b0dce693" providerId="LiveId" clId="{FA9332B7-ECB2-4767-B134-4CC074FF424D}" dt="2023-05-03T12:13:54.213" v="2880" actId="1076"/>
          <ac:spMkLst>
            <pc:docMk/>
            <pc:sldMk cId="4075421038" sldId="262"/>
            <ac:spMk id="27" creationId="{A766F198-457A-4328-A0E9-5EC8C9BA2FAF}"/>
          </ac:spMkLst>
        </pc:spChg>
        <pc:spChg chg="add del mod">
          <ac:chgData name="Юлия Сосновская" userId="4c1f9a11b0dce693" providerId="LiveId" clId="{FA9332B7-ECB2-4767-B134-4CC074FF424D}" dt="2023-05-03T12:40:12.755" v="3043" actId="478"/>
          <ac:spMkLst>
            <pc:docMk/>
            <pc:sldMk cId="4075421038" sldId="262"/>
            <ac:spMk id="32" creationId="{EC7FD5C6-EC18-4BE5-82C0-6024851E8331}"/>
          </ac:spMkLst>
        </pc:spChg>
        <pc:spChg chg="add mod">
          <ac:chgData name="Юлия Сосновская" userId="4c1f9a11b0dce693" providerId="LiveId" clId="{FA9332B7-ECB2-4767-B134-4CC074FF424D}" dt="2023-05-03T12:36:19.709" v="2969" actId="1076"/>
          <ac:spMkLst>
            <pc:docMk/>
            <pc:sldMk cId="4075421038" sldId="262"/>
            <ac:spMk id="34" creationId="{A4658260-0C43-4EC1-BE91-793D0BFDC717}"/>
          </ac:spMkLst>
        </pc:spChg>
        <pc:spChg chg="add mod">
          <ac:chgData name="Юлия Сосновская" userId="4c1f9a11b0dce693" providerId="LiveId" clId="{FA9332B7-ECB2-4767-B134-4CC074FF424D}" dt="2023-05-03T12:57:40.705" v="3123" actId="207"/>
          <ac:spMkLst>
            <pc:docMk/>
            <pc:sldMk cId="4075421038" sldId="262"/>
            <ac:spMk id="38" creationId="{59B8F359-0D1F-4DF5-9968-A7263FC19E24}"/>
          </ac:spMkLst>
        </pc:spChg>
        <pc:picChg chg="add mod ord modCrop">
          <ac:chgData name="Юлия Сосновская" userId="4c1f9a11b0dce693" providerId="LiveId" clId="{FA9332B7-ECB2-4767-B134-4CC074FF424D}" dt="2023-05-03T12:32:45.998" v="2930" actId="732"/>
          <ac:picMkLst>
            <pc:docMk/>
            <pc:sldMk cId="4075421038" sldId="262"/>
            <ac:picMk id="23" creationId="{B9E6BABE-176B-4CDB-BA87-7E7FAC835CAE}"/>
          </ac:picMkLst>
        </pc:picChg>
        <pc:picChg chg="add del mod">
          <ac:chgData name="Юлия Сосновская" userId="4c1f9a11b0dce693" providerId="LiveId" clId="{FA9332B7-ECB2-4767-B134-4CC074FF424D}" dt="2023-05-03T12:09:31.575" v="2838" actId="478"/>
          <ac:picMkLst>
            <pc:docMk/>
            <pc:sldMk cId="4075421038" sldId="262"/>
            <ac:picMk id="24" creationId="{4CE45BCD-64D9-45F4-8795-7C3D87EBC9FB}"/>
          </ac:picMkLst>
        </pc:picChg>
        <pc:picChg chg="add mod modCrop">
          <ac:chgData name="Юлия Сосновская" userId="4c1f9a11b0dce693" providerId="LiveId" clId="{FA9332B7-ECB2-4767-B134-4CC074FF424D}" dt="2023-05-03T12:25:14.755" v="2917" actId="732"/>
          <ac:picMkLst>
            <pc:docMk/>
            <pc:sldMk cId="4075421038" sldId="262"/>
            <ac:picMk id="26" creationId="{D02BAC93-24F4-4346-AFFB-B39BD7A701BD}"/>
          </ac:picMkLst>
        </pc:picChg>
        <pc:picChg chg="add mod ord modCrop">
          <ac:chgData name="Юлия Сосновская" userId="4c1f9a11b0dce693" providerId="LiveId" clId="{FA9332B7-ECB2-4767-B134-4CC074FF424D}" dt="2023-05-03T12:24:12.826" v="2908" actId="171"/>
          <ac:picMkLst>
            <pc:docMk/>
            <pc:sldMk cId="4075421038" sldId="262"/>
            <ac:picMk id="28" creationId="{97E426A0-341D-40B0-9DA2-7733E60B3EDC}"/>
          </ac:picMkLst>
        </pc:picChg>
        <pc:picChg chg="add mod ord modCrop">
          <ac:chgData name="Юлия Сосновская" userId="4c1f9a11b0dce693" providerId="LiveId" clId="{FA9332B7-ECB2-4767-B134-4CC074FF424D}" dt="2023-05-03T12:24:35.272" v="2911" actId="171"/>
          <ac:picMkLst>
            <pc:docMk/>
            <pc:sldMk cId="4075421038" sldId="262"/>
            <ac:picMk id="29" creationId="{817C1B88-DEE6-4602-A29B-3B12D8FCBD6F}"/>
          </ac:picMkLst>
        </pc:picChg>
        <pc:picChg chg="add mod ord modCrop">
          <ac:chgData name="Юлия Сосновская" userId="4c1f9a11b0dce693" providerId="LiveId" clId="{FA9332B7-ECB2-4767-B134-4CC074FF424D}" dt="2023-05-03T12:25:52.088" v="2925" actId="171"/>
          <ac:picMkLst>
            <pc:docMk/>
            <pc:sldMk cId="4075421038" sldId="262"/>
            <ac:picMk id="30" creationId="{FCB9A301-4594-4E23-B415-824F88023D47}"/>
          </ac:picMkLst>
        </pc:picChg>
        <pc:picChg chg="add del mod">
          <ac:chgData name="Юлия Сосновская" userId="4c1f9a11b0dce693" providerId="LiveId" clId="{FA9332B7-ECB2-4767-B134-4CC074FF424D}" dt="2023-05-03T12:33:30.101" v="2933" actId="478"/>
          <ac:picMkLst>
            <pc:docMk/>
            <pc:sldMk cId="4075421038" sldId="262"/>
            <ac:picMk id="31" creationId="{78384F1A-CDD3-4357-AE41-ECFDA273906C}"/>
          </ac:picMkLst>
        </pc:picChg>
        <pc:picChg chg="add mod ord modCrop">
          <ac:chgData name="Юлия Сосновская" userId="4c1f9a11b0dce693" providerId="LiveId" clId="{FA9332B7-ECB2-4767-B134-4CC074FF424D}" dt="2023-05-03T12:42:25.342" v="3057" actId="1076"/>
          <ac:picMkLst>
            <pc:docMk/>
            <pc:sldMk cId="4075421038" sldId="262"/>
            <ac:picMk id="33" creationId="{AAA49C99-4363-447C-A2AA-AAF829D450E1}"/>
          </ac:picMkLst>
        </pc:picChg>
        <pc:picChg chg="add mod ord modCrop">
          <ac:chgData name="Юлия Сосновская" userId="4c1f9a11b0dce693" providerId="LiveId" clId="{FA9332B7-ECB2-4767-B134-4CC074FF424D}" dt="2023-05-03T12:43:42.070" v="3062" actId="732"/>
          <ac:picMkLst>
            <pc:docMk/>
            <pc:sldMk cId="4075421038" sldId="262"/>
            <ac:picMk id="35" creationId="{5E663199-09F1-45D1-AC23-7701E74FCDF7}"/>
          </ac:picMkLst>
        </pc:picChg>
        <pc:picChg chg="add del mod ord">
          <ac:chgData name="Юлия Сосновская" userId="4c1f9a11b0dce693" providerId="LiveId" clId="{FA9332B7-ECB2-4767-B134-4CC074FF424D}" dt="2023-05-03T12:43:59.761" v="3064" actId="478"/>
          <ac:picMkLst>
            <pc:docMk/>
            <pc:sldMk cId="4075421038" sldId="262"/>
            <ac:picMk id="36" creationId="{0FEFC99E-B90D-4A7D-87DC-CD5C67A6472C}"/>
          </ac:picMkLst>
        </pc:picChg>
        <pc:picChg chg="add mod ord modCrop">
          <ac:chgData name="Юлия Сосновская" userId="4c1f9a11b0dce693" providerId="LiveId" clId="{FA9332B7-ECB2-4767-B134-4CC074FF424D}" dt="2023-05-03T12:43:57.178" v="3063" actId="1076"/>
          <ac:picMkLst>
            <pc:docMk/>
            <pc:sldMk cId="4075421038" sldId="262"/>
            <ac:picMk id="37" creationId="{7ADCDCC7-BC85-4C22-B314-3E9AB1786768}"/>
          </ac:picMkLst>
        </pc:picChg>
        <pc:cxnChg chg="add mod">
          <ac:chgData name="Юлия Сосновская" userId="4c1f9a11b0dce693" providerId="LiveId" clId="{FA9332B7-ECB2-4767-B134-4CC074FF424D}" dt="2023-05-02T18:19:18.654" v="2594" actId="1076"/>
          <ac:cxnSpMkLst>
            <pc:docMk/>
            <pc:sldMk cId="4075421038" sldId="262"/>
            <ac:cxnSpMk id="8" creationId="{B05B3029-B6D5-4468-BBCC-CEA2A78B934C}"/>
          </ac:cxnSpMkLst>
        </pc:cxnChg>
      </pc:sldChg>
      <pc:sldChg chg="addSp delSp modSp new mod modTransition setBg modAnim">
        <pc:chgData name="Юлия Сосновская" userId="4c1f9a11b0dce693" providerId="LiveId" clId="{FA9332B7-ECB2-4767-B134-4CC074FF424D}" dt="2023-05-05T17:19:59.177" v="4896" actId="1037"/>
        <pc:sldMkLst>
          <pc:docMk/>
          <pc:sldMk cId="346655896" sldId="263"/>
        </pc:sldMkLst>
        <pc:spChg chg="add mod ord">
          <ac:chgData name="Юлия Сосновская" userId="4c1f9a11b0dce693" providerId="LiveId" clId="{FA9332B7-ECB2-4767-B134-4CC074FF424D}" dt="2023-05-03T14:03:20.833" v="3146" actId="170"/>
          <ac:spMkLst>
            <pc:docMk/>
            <pc:sldMk cId="346655896" sldId="263"/>
            <ac:spMk id="2" creationId="{1E9D76D2-D875-4BEC-AD09-1EEA21125180}"/>
          </ac:spMkLst>
        </pc:spChg>
        <pc:spChg chg="add del mod">
          <ac:chgData name="Юлия Сосновская" userId="4c1f9a11b0dce693" providerId="LiveId" clId="{FA9332B7-ECB2-4767-B134-4CC074FF424D}" dt="2023-05-03T14:30:40.315" v="3460" actId="478"/>
          <ac:spMkLst>
            <pc:docMk/>
            <pc:sldMk cId="346655896" sldId="263"/>
            <ac:spMk id="18" creationId="{A425FC9B-75BA-4102-AED3-00AA2A4369EE}"/>
          </ac:spMkLst>
        </pc:spChg>
        <pc:spChg chg="add mod">
          <ac:chgData name="Юлия Сосновская" userId="4c1f9a11b0dce693" providerId="LiveId" clId="{FA9332B7-ECB2-4767-B134-4CC074FF424D}" dt="2023-05-03T15:06:18.963" v="3830" actId="1076"/>
          <ac:spMkLst>
            <pc:docMk/>
            <pc:sldMk cId="346655896" sldId="263"/>
            <ac:spMk id="21" creationId="{78D2F2F3-EC7F-4290-BB64-C794482131E0}"/>
          </ac:spMkLst>
        </pc:spChg>
        <pc:spChg chg="add del mod">
          <ac:chgData name="Юлия Сосновская" userId="4c1f9a11b0dce693" providerId="LiveId" clId="{FA9332B7-ECB2-4767-B134-4CC074FF424D}" dt="2023-05-03T15:04:21.702" v="3811" actId="478"/>
          <ac:spMkLst>
            <pc:docMk/>
            <pc:sldMk cId="346655896" sldId="263"/>
            <ac:spMk id="22" creationId="{5E52E57A-5AE4-4BBD-85E3-63328AD30F11}"/>
          </ac:spMkLst>
        </pc:spChg>
        <pc:spChg chg="add del">
          <ac:chgData name="Юлия Сосновская" userId="4c1f9a11b0dce693" providerId="LiveId" clId="{FA9332B7-ECB2-4767-B134-4CC074FF424D}" dt="2023-05-03T14:39:35.407" v="3665" actId="478"/>
          <ac:spMkLst>
            <pc:docMk/>
            <pc:sldMk cId="346655896" sldId="263"/>
            <ac:spMk id="23" creationId="{9008DC94-518A-4F65-94A9-CBB36EAAC7ED}"/>
          </ac:spMkLst>
        </pc:spChg>
        <pc:graphicFrameChg chg="add del mod">
          <ac:chgData name="Юлия Сосновская" userId="4c1f9a11b0dce693" providerId="LiveId" clId="{FA9332B7-ECB2-4767-B134-4CC074FF424D}" dt="2023-05-03T13:12:35.382" v="3125" actId="478"/>
          <ac:graphicFrameMkLst>
            <pc:docMk/>
            <pc:sldMk cId="346655896" sldId="263"/>
            <ac:graphicFrameMk id="3" creationId="{D8931998-8B98-4F65-8BB6-A6EA21B93263}"/>
          </ac:graphicFrameMkLst>
        </pc:graphicFrameChg>
        <pc:picChg chg="add del mod modCrop">
          <ac:chgData name="Юлия Сосновская" userId="4c1f9a11b0dce693" providerId="LiveId" clId="{FA9332B7-ECB2-4767-B134-4CC074FF424D}" dt="2023-05-03T14:10:43.159" v="3215" actId="478"/>
          <ac:picMkLst>
            <pc:docMk/>
            <pc:sldMk cId="346655896" sldId="263"/>
            <ac:picMk id="5" creationId="{37BA43EB-3CDE-43B9-961B-2109A6144FD6}"/>
          </ac:picMkLst>
        </pc:picChg>
        <pc:picChg chg="add del mod modCrop">
          <ac:chgData name="Юлия Сосновская" userId="4c1f9a11b0dce693" providerId="LiveId" clId="{FA9332B7-ECB2-4767-B134-4CC074FF424D}" dt="2023-05-03T14:16:42.012" v="3378" actId="478"/>
          <ac:picMkLst>
            <pc:docMk/>
            <pc:sldMk cId="346655896" sldId="263"/>
            <ac:picMk id="7" creationId="{945C8219-5D06-4970-89FE-B0D8D2FBF8F1}"/>
          </ac:picMkLst>
        </pc:picChg>
        <pc:picChg chg="add del mod">
          <ac:chgData name="Юлия Сосновская" userId="4c1f9a11b0dce693" providerId="LiveId" clId="{FA9332B7-ECB2-4767-B134-4CC074FF424D}" dt="2023-05-03T14:04:30.498" v="3153" actId="478"/>
          <ac:picMkLst>
            <pc:docMk/>
            <pc:sldMk cId="346655896" sldId="263"/>
            <ac:picMk id="9" creationId="{9D7785F3-D079-4784-B00F-8DFC95FE3866}"/>
          </ac:picMkLst>
        </pc:picChg>
        <pc:picChg chg="add del mod ord modCrop">
          <ac:chgData name="Юлия Сосновская" userId="4c1f9a11b0dce693" providerId="LiveId" clId="{FA9332B7-ECB2-4767-B134-4CC074FF424D}" dt="2023-05-03T14:13:18.628" v="3243" actId="478"/>
          <ac:picMkLst>
            <pc:docMk/>
            <pc:sldMk cId="346655896" sldId="263"/>
            <ac:picMk id="11" creationId="{596F9216-25E4-4B3E-B819-EEDDB18F9A7A}"/>
          </ac:picMkLst>
        </pc:picChg>
        <pc:picChg chg="add mod modCrop">
          <ac:chgData name="Юлия Сосновская" userId="4c1f9a11b0dce693" providerId="LiveId" clId="{FA9332B7-ECB2-4767-B134-4CC074FF424D}" dt="2023-05-05T17:19:59.177" v="4896" actId="1037"/>
          <ac:picMkLst>
            <pc:docMk/>
            <pc:sldMk cId="346655896" sldId="263"/>
            <ac:picMk id="12" creationId="{F89A9075-27B8-4AE1-B95C-FE9FC01D20AA}"/>
          </ac:picMkLst>
        </pc:picChg>
        <pc:picChg chg="add mod modCrop">
          <ac:chgData name="Юлия Сосновская" userId="4c1f9a11b0dce693" providerId="LiveId" clId="{FA9332B7-ECB2-4767-B134-4CC074FF424D}" dt="2023-05-03T14:22:22.490" v="3419" actId="732"/>
          <ac:picMkLst>
            <pc:docMk/>
            <pc:sldMk cId="346655896" sldId="263"/>
            <ac:picMk id="13" creationId="{B5867CAE-BD33-4CA7-A79C-A3B264643A79}"/>
          </ac:picMkLst>
        </pc:picChg>
        <pc:picChg chg="add del mod modCrop">
          <ac:chgData name="Юлия Сосновская" userId="4c1f9a11b0dce693" providerId="LiveId" clId="{FA9332B7-ECB2-4767-B134-4CC074FF424D}" dt="2023-05-03T14:17:19.339" v="3379" actId="478"/>
          <ac:picMkLst>
            <pc:docMk/>
            <pc:sldMk cId="346655896" sldId="263"/>
            <ac:picMk id="14" creationId="{C24A6035-3717-44BA-B5CD-51E00631B6A5}"/>
          </ac:picMkLst>
        </pc:picChg>
        <pc:picChg chg="add del mod modCrop">
          <ac:chgData name="Юлия Сосновская" userId="4c1f9a11b0dce693" providerId="LiveId" clId="{FA9332B7-ECB2-4767-B134-4CC074FF424D}" dt="2023-05-03T14:23:41.313" v="3443" actId="478"/>
          <ac:picMkLst>
            <pc:docMk/>
            <pc:sldMk cId="346655896" sldId="263"/>
            <ac:picMk id="16" creationId="{1DC3E74F-24E3-40BF-A520-2ABA0EBF68E0}"/>
          </ac:picMkLst>
        </pc:picChg>
        <pc:picChg chg="add mod modCrop">
          <ac:chgData name="Юлия Сосновская" userId="4c1f9a11b0dce693" providerId="LiveId" clId="{FA9332B7-ECB2-4767-B134-4CC074FF424D}" dt="2023-05-05T17:19:37.651" v="4894" actId="732"/>
          <ac:picMkLst>
            <pc:docMk/>
            <pc:sldMk cId="346655896" sldId="263"/>
            <ac:picMk id="17" creationId="{D8512110-D94F-40C3-819E-E92EC8379605}"/>
          </ac:picMkLst>
        </pc:picChg>
        <pc:picChg chg="add mod">
          <ac:chgData name="Юлия Сосновская" userId="4c1f9a11b0dce693" providerId="LiveId" clId="{FA9332B7-ECB2-4767-B134-4CC074FF424D}" dt="2023-05-03T15:05:54.027" v="3827" actId="1076"/>
          <ac:picMkLst>
            <pc:docMk/>
            <pc:sldMk cId="346655896" sldId="263"/>
            <ac:picMk id="19" creationId="{26DEA278-7C33-464A-8050-ABFF189E7721}"/>
          </ac:picMkLst>
        </pc:picChg>
        <pc:picChg chg="add del mod">
          <ac:chgData name="Юлия Сосновская" userId="4c1f9a11b0dce693" providerId="LiveId" clId="{FA9332B7-ECB2-4767-B134-4CC074FF424D}" dt="2023-05-03T14:31:15.657" v="3466" actId="478"/>
          <ac:picMkLst>
            <pc:docMk/>
            <pc:sldMk cId="346655896" sldId="263"/>
            <ac:picMk id="20" creationId="{650A0B62-C600-4860-8DD7-0D72DAD26F58}"/>
          </ac:picMkLst>
        </pc:picChg>
      </pc:sldChg>
      <pc:sldChg chg="addSp delSp modSp new mod modTransition setBg modAnim">
        <pc:chgData name="Юлия Сосновская" userId="4c1f9a11b0dce693" providerId="LiveId" clId="{FA9332B7-ECB2-4767-B134-4CC074FF424D}" dt="2023-05-14T15:49:36.694" v="6005" actId="29295"/>
        <pc:sldMkLst>
          <pc:docMk/>
          <pc:sldMk cId="3133469433" sldId="264"/>
        </pc:sldMkLst>
        <pc:spChg chg="add mod">
          <ac:chgData name="Юлия Сосновская" userId="4c1f9a11b0dce693" providerId="LiveId" clId="{FA9332B7-ECB2-4767-B134-4CC074FF424D}" dt="2023-05-03T15:08:17.286" v="3838" actId="20577"/>
          <ac:spMkLst>
            <pc:docMk/>
            <pc:sldMk cId="3133469433" sldId="264"/>
            <ac:spMk id="2" creationId="{23F67411-4775-4A8C-9989-4A4E53F97538}"/>
          </ac:spMkLst>
        </pc:spChg>
        <pc:spChg chg="add mod">
          <ac:chgData name="Юлия Сосновская" userId="4c1f9a11b0dce693" providerId="LiveId" clId="{FA9332B7-ECB2-4767-B134-4CC074FF424D}" dt="2023-05-03T15:31:47.066" v="3884" actId="1076"/>
          <ac:spMkLst>
            <pc:docMk/>
            <pc:sldMk cId="3133469433" sldId="264"/>
            <ac:spMk id="3" creationId="{7E8234FA-D255-44A5-A223-3FB0B75244D8}"/>
          </ac:spMkLst>
        </pc:spChg>
        <pc:spChg chg="add del">
          <ac:chgData name="Юлия Сосновская" userId="4c1f9a11b0dce693" providerId="LiveId" clId="{FA9332B7-ECB2-4767-B134-4CC074FF424D}" dt="2023-05-03T15:31:29.397" v="3880"/>
          <ac:spMkLst>
            <pc:docMk/>
            <pc:sldMk cId="3133469433" sldId="264"/>
            <ac:spMk id="5" creationId="{B706A4B7-CB48-4859-B90C-0BD9F7B4E820}"/>
          </ac:spMkLst>
        </pc:spChg>
        <pc:spChg chg="add del">
          <ac:chgData name="Юлия Сосновская" userId="4c1f9a11b0dce693" providerId="LiveId" clId="{FA9332B7-ECB2-4767-B134-4CC074FF424D}" dt="2023-05-03T15:31:50.342" v="3885" actId="478"/>
          <ac:spMkLst>
            <pc:docMk/>
            <pc:sldMk cId="3133469433" sldId="264"/>
            <ac:spMk id="6" creationId="{C1A13489-B771-4FA6-86D1-8B1D83335D5F}"/>
          </ac:spMkLst>
        </pc:spChg>
        <pc:spChg chg="add del mod">
          <ac:chgData name="Юлия Сосновская" userId="4c1f9a11b0dce693" providerId="LiveId" clId="{FA9332B7-ECB2-4767-B134-4CC074FF424D}" dt="2023-05-03T15:33:47.015" v="3892" actId="478"/>
          <ac:spMkLst>
            <pc:docMk/>
            <pc:sldMk cId="3133469433" sldId="264"/>
            <ac:spMk id="7" creationId="{C30A37EA-14A0-4497-9460-411843783599}"/>
          </ac:spMkLst>
        </pc:spChg>
        <pc:spChg chg="add mod">
          <ac:chgData name="Юлия Сосновская" userId="4c1f9a11b0dce693" providerId="LiveId" clId="{FA9332B7-ECB2-4767-B134-4CC074FF424D}" dt="2023-05-03T15:54:08.406" v="4098" actId="14100"/>
          <ac:spMkLst>
            <pc:docMk/>
            <pc:sldMk cId="3133469433" sldId="264"/>
            <ac:spMk id="9" creationId="{5298290D-7FAC-4D62-9E34-7E40F95B91F3}"/>
          </ac:spMkLst>
        </pc:spChg>
        <pc:spChg chg="add mod">
          <ac:chgData name="Юлия Сосновская" userId="4c1f9a11b0dce693" providerId="LiveId" clId="{FA9332B7-ECB2-4767-B134-4CC074FF424D}" dt="2023-05-03T15:53:59.672" v="4097" actId="1076"/>
          <ac:spMkLst>
            <pc:docMk/>
            <pc:sldMk cId="3133469433" sldId="264"/>
            <ac:spMk id="10" creationId="{E7541A66-3483-4E23-B831-14A752F2FDEC}"/>
          </ac:spMkLst>
        </pc:spChg>
        <pc:spChg chg="add mod">
          <ac:chgData name="Юлия Сосновская" userId="4c1f9a11b0dce693" providerId="LiveId" clId="{FA9332B7-ECB2-4767-B134-4CC074FF424D}" dt="2023-05-03T15:56:06.293" v="4106" actId="14100"/>
          <ac:spMkLst>
            <pc:docMk/>
            <pc:sldMk cId="3133469433" sldId="264"/>
            <ac:spMk id="11" creationId="{EF4F9917-A183-4557-A0D9-F86BCF633A72}"/>
          </ac:spMkLst>
        </pc:spChg>
        <pc:spChg chg="add del mod">
          <ac:chgData name="Юлия Сосновская" userId="4c1f9a11b0dce693" providerId="LiveId" clId="{FA9332B7-ECB2-4767-B134-4CC074FF424D}" dt="2023-05-03T15:57:11.374" v="4109" actId="478"/>
          <ac:spMkLst>
            <pc:docMk/>
            <pc:sldMk cId="3133469433" sldId="264"/>
            <ac:spMk id="12" creationId="{DEEED2DE-E5BA-4324-ACF6-FEC04E9BBD0D}"/>
          </ac:spMkLst>
        </pc:spChg>
        <pc:spChg chg="add mod">
          <ac:chgData name="Юлия Сосновская" userId="4c1f9a11b0dce693" providerId="LiveId" clId="{FA9332B7-ECB2-4767-B134-4CC074FF424D}" dt="2023-05-03T15:58:39.409" v="4113" actId="14100"/>
          <ac:spMkLst>
            <pc:docMk/>
            <pc:sldMk cId="3133469433" sldId="264"/>
            <ac:spMk id="13" creationId="{0AC1D22F-C676-4DBB-AA9C-0FA8528CC846}"/>
          </ac:spMkLst>
        </pc:spChg>
        <pc:picChg chg="add del">
          <ac:chgData name="Юлия Сосновская" userId="4c1f9a11b0dce693" providerId="LiveId" clId="{FA9332B7-ECB2-4767-B134-4CC074FF424D}" dt="2023-05-03T15:31:19.701" v="3878"/>
          <ac:picMkLst>
            <pc:docMk/>
            <pc:sldMk cId="3133469433" sldId="264"/>
            <ac:picMk id="4" creationId="{48898134-DFBC-404B-BC85-662A06D8589C}"/>
          </ac:picMkLst>
        </pc:picChg>
        <pc:picChg chg="add mod ord">
          <ac:chgData name="Юлия Сосновская" userId="4c1f9a11b0dce693" providerId="LiveId" clId="{FA9332B7-ECB2-4767-B134-4CC074FF424D}" dt="2023-05-14T15:49:36.694" v="6005" actId="29295"/>
          <ac:picMkLst>
            <pc:docMk/>
            <pc:sldMk cId="3133469433" sldId="264"/>
            <ac:picMk id="8" creationId="{2EAB9F96-B76A-4793-B1FC-00377FC15688}"/>
          </ac:picMkLst>
        </pc:picChg>
      </pc:sldChg>
      <pc:sldChg chg="addSp delSp modSp new mod modTransition setBg modAnim">
        <pc:chgData name="Юлия Сосновская" userId="4c1f9a11b0dce693" providerId="LiveId" clId="{FA9332B7-ECB2-4767-B134-4CC074FF424D}" dt="2023-05-14T17:27:08.318" v="6280" actId="1076"/>
        <pc:sldMkLst>
          <pc:docMk/>
          <pc:sldMk cId="2350721495" sldId="265"/>
        </pc:sldMkLst>
        <pc:spChg chg="add mod">
          <ac:chgData name="Юлия Сосновская" userId="4c1f9a11b0dce693" providerId="LiveId" clId="{FA9332B7-ECB2-4767-B134-4CC074FF424D}" dt="2023-05-14T14:34:39.989" v="5703" actId="20577"/>
          <ac:spMkLst>
            <pc:docMk/>
            <pc:sldMk cId="2350721495" sldId="265"/>
            <ac:spMk id="2" creationId="{409147A0-EAE5-411C-A8B3-55D897F0966D}"/>
          </ac:spMkLst>
        </pc:spChg>
        <pc:spChg chg="add mod">
          <ac:chgData name="Юлия Сосновская" userId="4c1f9a11b0dce693" providerId="LiveId" clId="{FA9332B7-ECB2-4767-B134-4CC074FF424D}" dt="2023-05-14T17:27:08.318" v="6280" actId="1076"/>
          <ac:spMkLst>
            <pc:docMk/>
            <pc:sldMk cId="2350721495" sldId="265"/>
            <ac:spMk id="3" creationId="{25D3D097-0E47-4D70-9964-0BDD1FD1314E}"/>
          </ac:spMkLst>
        </pc:spChg>
        <pc:spChg chg="add mod">
          <ac:chgData name="Юлия Сосновская" userId="4c1f9a11b0dce693" providerId="LiveId" clId="{FA9332B7-ECB2-4767-B134-4CC074FF424D}" dt="2023-05-14T17:25:48.824" v="6278" actId="1035"/>
          <ac:spMkLst>
            <pc:docMk/>
            <pc:sldMk cId="2350721495" sldId="265"/>
            <ac:spMk id="6" creationId="{36227AD4-9E5C-4073-B588-335321FF6921}"/>
          </ac:spMkLst>
        </pc:spChg>
        <pc:picChg chg="add mod modCrop">
          <ac:chgData name="Юлия Сосновская" userId="4c1f9a11b0dce693" providerId="LiveId" clId="{FA9332B7-ECB2-4767-B134-4CC074FF424D}" dt="2023-05-14T15:24:38.060" v="5857" actId="1076"/>
          <ac:picMkLst>
            <pc:docMk/>
            <pc:sldMk cId="2350721495" sldId="265"/>
            <ac:picMk id="4" creationId="{84BFC353-CEAA-4612-86E9-D49B812153EB}"/>
          </ac:picMkLst>
        </pc:picChg>
        <pc:picChg chg="add del mod modCrop">
          <ac:chgData name="Юлия Сосновская" userId="4c1f9a11b0dce693" providerId="LiveId" clId="{FA9332B7-ECB2-4767-B134-4CC074FF424D}" dt="2023-05-14T16:54:50.123" v="6057" actId="478"/>
          <ac:picMkLst>
            <pc:docMk/>
            <pc:sldMk cId="2350721495" sldId="265"/>
            <ac:picMk id="5" creationId="{0B011620-EFD4-4F98-BD01-229B74A0DA59}"/>
          </ac:picMkLst>
        </pc:picChg>
        <pc:picChg chg="add del mod ord">
          <ac:chgData name="Юлия Сосновская" userId="4c1f9a11b0dce693" providerId="LiveId" clId="{FA9332B7-ECB2-4767-B134-4CC074FF424D}" dt="2023-05-14T15:14:24.529" v="5836" actId="478"/>
          <ac:picMkLst>
            <pc:docMk/>
            <pc:sldMk cId="2350721495" sldId="265"/>
            <ac:picMk id="7" creationId="{DA343272-D0C8-431E-8D14-C82BCF20408C}"/>
          </ac:picMkLst>
        </pc:picChg>
        <pc:picChg chg="add mod modCrop">
          <ac:chgData name="Юлия Сосновская" userId="4c1f9a11b0dce693" providerId="LiveId" clId="{FA9332B7-ECB2-4767-B134-4CC074FF424D}" dt="2023-05-14T17:08:41.882" v="6146" actId="1076"/>
          <ac:picMkLst>
            <pc:docMk/>
            <pc:sldMk cId="2350721495" sldId="265"/>
            <ac:picMk id="8" creationId="{AB6845A4-F662-4A7D-AFC6-69D6F3F33874}"/>
          </ac:picMkLst>
        </pc:picChg>
        <pc:picChg chg="add mod ord">
          <ac:chgData name="Юлия Сосновская" userId="4c1f9a11b0dce693" providerId="LiveId" clId="{FA9332B7-ECB2-4767-B134-4CC074FF424D}" dt="2023-05-14T17:08:48.493" v="6148" actId="1076"/>
          <ac:picMkLst>
            <pc:docMk/>
            <pc:sldMk cId="2350721495" sldId="265"/>
            <ac:picMk id="9" creationId="{6A9FC7DD-A5A4-45C7-9368-F439294ED8C1}"/>
          </ac:picMkLst>
        </pc:picChg>
      </pc:sldChg>
      <pc:sldChg chg="addSp delSp modSp new mod ord modTransition setBg delAnim modAnim">
        <pc:chgData name="Юлия Сосновская" userId="4c1f9a11b0dce693" providerId="LiveId" clId="{FA9332B7-ECB2-4767-B134-4CC074FF424D}" dt="2023-05-20T17:05:58.668" v="6319" actId="1035"/>
        <pc:sldMkLst>
          <pc:docMk/>
          <pc:sldMk cId="3653731030" sldId="266"/>
        </pc:sldMkLst>
        <pc:spChg chg="add del mod">
          <ac:chgData name="Юлия Сосновская" userId="4c1f9a11b0dce693" providerId="LiveId" clId="{FA9332B7-ECB2-4767-B134-4CC074FF424D}" dt="2023-05-20T17:03:11.194" v="6282" actId="478"/>
          <ac:spMkLst>
            <pc:docMk/>
            <pc:sldMk cId="3653731030" sldId="266"/>
            <ac:spMk id="2" creationId="{099702FE-641B-4D7F-8B72-AA77A3B8553B}"/>
          </ac:spMkLst>
        </pc:spChg>
        <pc:spChg chg="add del mod">
          <ac:chgData name="Юлия Сосновская" userId="4c1f9a11b0dce693" providerId="LiveId" clId="{FA9332B7-ECB2-4767-B134-4CC074FF424D}" dt="2023-05-20T17:03:11.194" v="6282" actId="478"/>
          <ac:spMkLst>
            <pc:docMk/>
            <pc:sldMk cId="3653731030" sldId="266"/>
            <ac:spMk id="3" creationId="{9F8E6381-BA16-4B6D-AE4D-BDDDBEA05E7A}"/>
          </ac:spMkLst>
        </pc:spChg>
        <pc:spChg chg="add del">
          <ac:chgData name="Юлия Сосновская" userId="4c1f9a11b0dce693" providerId="LiveId" clId="{FA9332B7-ECB2-4767-B134-4CC074FF424D}" dt="2023-05-05T16:54:01.972" v="4670" actId="478"/>
          <ac:spMkLst>
            <pc:docMk/>
            <pc:sldMk cId="3653731030" sldId="266"/>
            <ac:spMk id="8" creationId="{22D16B7F-C9CC-4239-B530-F0CFB5E4B27B}"/>
          </ac:spMkLst>
        </pc:spChg>
        <pc:spChg chg="add del mod">
          <ac:chgData name="Юлия Сосновская" userId="4c1f9a11b0dce693" providerId="LiveId" clId="{FA9332B7-ECB2-4767-B134-4CC074FF424D}" dt="2023-05-05T16:56:58.346" v="4689" actId="478"/>
          <ac:spMkLst>
            <pc:docMk/>
            <pc:sldMk cId="3653731030" sldId="266"/>
            <ac:spMk id="9" creationId="{C2255F8F-9A51-47F5-9C63-42CE5FFDCA48}"/>
          </ac:spMkLst>
        </pc:spChg>
        <pc:spChg chg="add">
          <ac:chgData name="Юлия Сосновская" userId="4c1f9a11b0dce693" providerId="LiveId" clId="{FA9332B7-ECB2-4767-B134-4CC074FF424D}" dt="2023-05-20T17:03:15.726" v="6283"/>
          <ac:spMkLst>
            <pc:docMk/>
            <pc:sldMk cId="3653731030" sldId="266"/>
            <ac:spMk id="10" creationId="{363C25F0-4E3E-4E48-B0DA-6962319D45DA}"/>
          </ac:spMkLst>
        </pc:spChg>
        <pc:spChg chg="add">
          <ac:chgData name="Юлия Сосновская" userId="4c1f9a11b0dce693" providerId="LiveId" clId="{FA9332B7-ECB2-4767-B134-4CC074FF424D}" dt="2023-05-20T17:03:15.726" v="6283"/>
          <ac:spMkLst>
            <pc:docMk/>
            <pc:sldMk cId="3653731030" sldId="266"/>
            <ac:spMk id="12" creationId="{CA3E397A-481D-4374-A658-DDD661A5CA58}"/>
          </ac:spMkLst>
        </pc:spChg>
        <pc:picChg chg="add del mod modCrop">
          <ac:chgData name="Юлия Сосновская" userId="4c1f9a11b0dce693" providerId="LiveId" clId="{FA9332B7-ECB2-4767-B134-4CC074FF424D}" dt="2023-05-20T17:03:11.194" v="6282" actId="478"/>
          <ac:picMkLst>
            <pc:docMk/>
            <pc:sldMk cId="3653731030" sldId="266"/>
            <ac:picMk id="5" creationId="{55396611-B682-42DF-A015-3B656E598F6F}"/>
          </ac:picMkLst>
        </pc:picChg>
        <pc:picChg chg="add del mod modCrop">
          <ac:chgData name="Юлия Сосновская" userId="4c1f9a11b0dce693" providerId="LiveId" clId="{FA9332B7-ECB2-4767-B134-4CC074FF424D}" dt="2023-05-20T17:03:11.194" v="6282" actId="478"/>
          <ac:picMkLst>
            <pc:docMk/>
            <pc:sldMk cId="3653731030" sldId="266"/>
            <ac:picMk id="6" creationId="{4B1B635F-61FE-49A8-BFEC-952236DB6BF9}"/>
          </ac:picMkLst>
        </pc:picChg>
        <pc:picChg chg="add del mod modCrop">
          <ac:chgData name="Юлия Сосновская" userId="4c1f9a11b0dce693" providerId="LiveId" clId="{FA9332B7-ECB2-4767-B134-4CC074FF424D}" dt="2023-05-14T13:40:43.311" v="5639" actId="478"/>
          <ac:picMkLst>
            <pc:docMk/>
            <pc:sldMk cId="3653731030" sldId="266"/>
            <ac:picMk id="7" creationId="{E13FA033-3A46-4087-A45F-B35E28BADAF2}"/>
          </ac:picMkLst>
        </pc:picChg>
        <pc:picChg chg="add del mod modCrop">
          <ac:chgData name="Юлия Сосновская" userId="4c1f9a11b0dce693" providerId="LiveId" clId="{FA9332B7-ECB2-4767-B134-4CC074FF424D}" dt="2023-05-20T17:03:11.194" v="6282" actId="478"/>
          <ac:picMkLst>
            <pc:docMk/>
            <pc:sldMk cId="3653731030" sldId="266"/>
            <ac:picMk id="8" creationId="{21E06DC8-8BAC-4DC7-AFEB-FFD5866156B5}"/>
          </ac:picMkLst>
        </pc:picChg>
        <pc:picChg chg="add">
          <ac:chgData name="Юлия Сосновская" userId="4c1f9a11b0dce693" providerId="LiveId" clId="{FA9332B7-ECB2-4767-B134-4CC074FF424D}" dt="2023-05-20T17:03:15.726" v="6283"/>
          <ac:picMkLst>
            <pc:docMk/>
            <pc:sldMk cId="3653731030" sldId="266"/>
            <ac:picMk id="9" creationId="{1014D8CF-7ECC-481E-B736-9B95CC1715B9}"/>
          </ac:picMkLst>
        </pc:picChg>
        <pc:picChg chg="add del mod">
          <ac:chgData name="Юлия Сосновская" userId="4c1f9a11b0dce693" providerId="LiveId" clId="{FA9332B7-ECB2-4767-B134-4CC074FF424D}" dt="2023-05-05T16:56:43.577" v="4686"/>
          <ac:picMkLst>
            <pc:docMk/>
            <pc:sldMk cId="3653731030" sldId="266"/>
            <ac:picMk id="10" creationId="{6C806958-0416-47DF-9310-BEA1CB096DD9}"/>
          </ac:picMkLst>
        </pc:picChg>
        <pc:picChg chg="add del mod ord">
          <ac:chgData name="Юлия Сосновская" userId="4c1f9a11b0dce693" providerId="LiveId" clId="{FA9332B7-ECB2-4767-B134-4CC074FF424D}" dt="2023-05-20T17:03:11.194" v="6282" actId="478"/>
          <ac:picMkLst>
            <pc:docMk/>
            <pc:sldMk cId="3653731030" sldId="266"/>
            <ac:picMk id="11" creationId="{674B6A46-B46C-4A3A-8FE0-13F186201DF3}"/>
          </ac:picMkLst>
        </pc:picChg>
        <pc:picChg chg="add">
          <ac:chgData name="Юлия Сосновская" userId="4c1f9a11b0dce693" providerId="LiveId" clId="{FA9332B7-ECB2-4767-B134-4CC074FF424D}" dt="2023-05-20T17:03:15.726" v="6283"/>
          <ac:picMkLst>
            <pc:docMk/>
            <pc:sldMk cId="3653731030" sldId="266"/>
            <ac:picMk id="13" creationId="{0DA48C35-11A0-4FAE-BDC7-430762ACF752}"/>
          </ac:picMkLst>
        </pc:picChg>
        <pc:picChg chg="add">
          <ac:chgData name="Юлия Сосновская" userId="4c1f9a11b0dce693" providerId="LiveId" clId="{FA9332B7-ECB2-4767-B134-4CC074FF424D}" dt="2023-05-20T17:03:15.726" v="6283"/>
          <ac:picMkLst>
            <pc:docMk/>
            <pc:sldMk cId="3653731030" sldId="266"/>
            <ac:picMk id="14" creationId="{82DCBF86-7B6F-4E98-A501-3C45121EF37B}"/>
          </ac:picMkLst>
        </pc:picChg>
        <pc:picChg chg="add">
          <ac:chgData name="Юлия Сосновская" userId="4c1f9a11b0dce693" providerId="LiveId" clId="{FA9332B7-ECB2-4767-B134-4CC074FF424D}" dt="2023-05-20T17:03:15.726" v="6283"/>
          <ac:picMkLst>
            <pc:docMk/>
            <pc:sldMk cId="3653731030" sldId="266"/>
            <ac:picMk id="15" creationId="{96329F9E-2119-4B13-8F35-98FE52C8C6D9}"/>
          </ac:picMkLst>
        </pc:picChg>
        <pc:picChg chg="add">
          <ac:chgData name="Юлия Сосновская" userId="4c1f9a11b0dce693" providerId="LiveId" clId="{FA9332B7-ECB2-4767-B134-4CC074FF424D}" dt="2023-05-20T17:03:15.726" v="6283"/>
          <ac:picMkLst>
            <pc:docMk/>
            <pc:sldMk cId="3653731030" sldId="266"/>
            <ac:picMk id="16" creationId="{38A8660F-015F-4629-9987-5202642B5B9C}"/>
          </ac:picMkLst>
        </pc:picChg>
        <pc:picChg chg="add">
          <ac:chgData name="Юлия Сосновская" userId="4c1f9a11b0dce693" providerId="LiveId" clId="{FA9332B7-ECB2-4767-B134-4CC074FF424D}" dt="2023-05-20T17:03:15.726" v="6283"/>
          <ac:picMkLst>
            <pc:docMk/>
            <pc:sldMk cId="3653731030" sldId="266"/>
            <ac:picMk id="17" creationId="{8E715F43-FEC0-41A1-9BAE-5D45913EEC57}"/>
          </ac:picMkLst>
        </pc:picChg>
        <pc:picChg chg="add mod">
          <ac:chgData name="Юлия Сосновская" userId="4c1f9a11b0dce693" providerId="LiveId" clId="{FA9332B7-ECB2-4767-B134-4CC074FF424D}" dt="2023-05-20T17:05:58.668" v="6319" actId="1035"/>
          <ac:picMkLst>
            <pc:docMk/>
            <pc:sldMk cId="3653731030" sldId="266"/>
            <ac:picMk id="18" creationId="{7AD6831D-6935-4716-A3BF-3EEB2DCF04E3}"/>
          </ac:picMkLst>
        </pc:picChg>
      </pc:sldChg>
      <pc:sldChg chg="addSp modSp new del mod modTransition setBg">
        <pc:chgData name="Юлия Сосновская" userId="4c1f9a11b0dce693" providerId="LiveId" clId="{FA9332B7-ECB2-4767-B134-4CC074FF424D}" dt="2023-05-14T15:54:39.281" v="6029" actId="2696"/>
        <pc:sldMkLst>
          <pc:docMk/>
          <pc:sldMk cId="1298209699" sldId="267"/>
        </pc:sldMkLst>
        <pc:spChg chg="add mod">
          <ac:chgData name="Юлия Сосновская" userId="4c1f9a11b0dce693" providerId="LiveId" clId="{FA9332B7-ECB2-4767-B134-4CC074FF424D}" dt="2023-05-03T17:48:33.836" v="4190" actId="20577"/>
          <ac:spMkLst>
            <pc:docMk/>
            <pc:sldMk cId="1298209699" sldId="267"/>
            <ac:spMk id="2" creationId="{43CAE578-E655-4633-9FF3-AF200327CD5B}"/>
          </ac:spMkLst>
        </pc:spChg>
        <pc:spChg chg="add mod">
          <ac:chgData name="Юлия Сосновская" userId="4c1f9a11b0dce693" providerId="LiveId" clId="{FA9332B7-ECB2-4767-B134-4CC074FF424D}" dt="2023-05-03T17:54:32.270" v="4222" actId="20577"/>
          <ac:spMkLst>
            <pc:docMk/>
            <pc:sldMk cId="1298209699" sldId="267"/>
            <ac:spMk id="3" creationId="{2AFA7F85-A245-4846-8D06-02D5D2418421}"/>
          </ac:spMkLst>
        </pc:spChg>
      </pc:sldChg>
      <pc:sldChg chg="addSp delSp modSp new mod ord modTransition setBg modAnim">
        <pc:chgData name="Юлия Сосновская" userId="4c1f9a11b0dce693" providerId="LiveId" clId="{FA9332B7-ECB2-4767-B134-4CC074FF424D}" dt="2023-05-20T17:09:16.412" v="6323"/>
        <pc:sldMkLst>
          <pc:docMk/>
          <pc:sldMk cId="1650880771" sldId="268"/>
        </pc:sldMkLst>
        <pc:spChg chg="add mod">
          <ac:chgData name="Юлия Сосновская" userId="4c1f9a11b0dce693" providerId="LiveId" clId="{FA9332B7-ECB2-4767-B134-4CC074FF424D}" dt="2023-05-20T17:09:12.712" v="6321" actId="20577"/>
          <ac:spMkLst>
            <pc:docMk/>
            <pc:sldMk cId="1650880771" sldId="268"/>
            <ac:spMk id="2" creationId="{88EC8B9C-6FE3-44B0-B352-9A2D0C3101FB}"/>
          </ac:spMkLst>
        </pc:spChg>
        <pc:spChg chg="add mod">
          <ac:chgData name="Юлия Сосновская" userId="4c1f9a11b0dce693" providerId="LiveId" clId="{FA9332B7-ECB2-4767-B134-4CC074FF424D}" dt="2023-05-14T11:53:50.447" v="5527" actId="20577"/>
          <ac:spMkLst>
            <pc:docMk/>
            <pc:sldMk cId="1650880771" sldId="268"/>
            <ac:spMk id="3" creationId="{6F36F46D-59A2-48DF-A39B-825711D6DAAE}"/>
          </ac:spMkLst>
        </pc:spChg>
        <pc:spChg chg="add del">
          <ac:chgData name="Юлия Сосновская" userId="4c1f9a11b0dce693" providerId="LiveId" clId="{FA9332B7-ECB2-4767-B134-4CC074FF424D}" dt="2023-05-03T18:00:49.694" v="4273"/>
          <ac:spMkLst>
            <pc:docMk/>
            <pc:sldMk cId="1650880771" sldId="268"/>
            <ac:spMk id="8" creationId="{B97DE425-AC1B-4350-ABB0-BE30FD37F814}"/>
          </ac:spMkLst>
        </pc:spChg>
        <pc:spChg chg="add del">
          <ac:chgData name="Юлия Сосновская" userId="4c1f9a11b0dce693" providerId="LiveId" clId="{FA9332B7-ECB2-4767-B134-4CC074FF424D}" dt="2023-05-03T18:01:06.907" v="4277" actId="478"/>
          <ac:spMkLst>
            <pc:docMk/>
            <pc:sldMk cId="1650880771" sldId="268"/>
            <ac:spMk id="9" creationId="{3BD6A170-D635-4A47-B036-D9AFAB881AE1}"/>
          </ac:spMkLst>
        </pc:spChg>
        <pc:picChg chg="add del mod">
          <ac:chgData name="Юлия Сосновская" userId="4c1f9a11b0dce693" providerId="LiveId" clId="{FA9332B7-ECB2-4767-B134-4CC074FF424D}" dt="2023-05-03T17:59:37.969" v="4262" actId="478"/>
          <ac:picMkLst>
            <pc:docMk/>
            <pc:sldMk cId="1650880771" sldId="268"/>
            <ac:picMk id="5" creationId="{56E043C7-2CCB-4833-AEB6-3D3457DA2122}"/>
          </ac:picMkLst>
        </pc:picChg>
        <pc:picChg chg="add mod modCrop">
          <ac:chgData name="Юлия Сосновская" userId="4c1f9a11b0dce693" providerId="LiveId" clId="{FA9332B7-ECB2-4767-B134-4CC074FF424D}" dt="2023-05-14T11:54:03.462" v="5535" actId="1076"/>
          <ac:picMkLst>
            <pc:docMk/>
            <pc:sldMk cId="1650880771" sldId="268"/>
            <ac:picMk id="7" creationId="{833422DD-E428-4D2C-84D6-E3442B7228FD}"/>
          </ac:picMkLst>
        </pc:picChg>
        <pc:picChg chg="add mod">
          <ac:chgData name="Юлия Сосновская" userId="4c1f9a11b0dce693" providerId="LiveId" clId="{FA9332B7-ECB2-4767-B134-4CC074FF424D}" dt="2023-05-03T18:15:29.285" v="4483" actId="1035"/>
          <ac:picMkLst>
            <pc:docMk/>
            <pc:sldMk cId="1650880771" sldId="268"/>
            <ac:picMk id="11" creationId="{CE1C319C-75FD-4942-8F83-331DCC258148}"/>
          </ac:picMkLst>
        </pc:picChg>
        <pc:picChg chg="add del">
          <ac:chgData name="Юлия Сосновская" userId="4c1f9a11b0dce693" providerId="LiveId" clId="{FA9332B7-ECB2-4767-B134-4CC074FF424D}" dt="2023-05-03T18:15:45.917" v="4485"/>
          <ac:picMkLst>
            <pc:docMk/>
            <pc:sldMk cId="1650880771" sldId="268"/>
            <ac:picMk id="12" creationId="{FA3346A4-C844-4DF9-AFFB-4A8E0F7417EC}"/>
          </ac:picMkLst>
        </pc:picChg>
        <pc:picChg chg="add mod">
          <ac:chgData name="Юлия Сосновская" userId="4c1f9a11b0dce693" providerId="LiveId" clId="{FA9332B7-ECB2-4767-B134-4CC074FF424D}" dt="2023-05-03T18:16:02.231" v="4487" actId="1076"/>
          <ac:picMkLst>
            <pc:docMk/>
            <pc:sldMk cId="1650880771" sldId="268"/>
            <ac:picMk id="13" creationId="{E73C6C47-18F9-4CC3-A379-0C332B25EE6D}"/>
          </ac:picMkLst>
        </pc:picChg>
        <pc:picChg chg="add mod">
          <ac:chgData name="Юлия Сосновская" userId="4c1f9a11b0dce693" providerId="LiveId" clId="{FA9332B7-ECB2-4767-B134-4CC074FF424D}" dt="2023-05-14T11:53:59.968" v="5534" actId="1037"/>
          <ac:picMkLst>
            <pc:docMk/>
            <pc:sldMk cId="1650880771" sldId="268"/>
            <ac:picMk id="14" creationId="{F3A4C5CD-C59A-4AD6-9C9E-AFCB2A2643C5}"/>
          </ac:picMkLst>
        </pc:picChg>
      </pc:sldChg>
      <pc:sldChg chg="addSp delSp modSp new mod modTransition setBg">
        <pc:chgData name="Юлия Сосновская" userId="4c1f9a11b0dce693" providerId="LiveId" clId="{FA9332B7-ECB2-4767-B134-4CC074FF424D}" dt="2023-05-14T16:50:10.671" v="6047" actId="20577"/>
        <pc:sldMkLst>
          <pc:docMk/>
          <pc:sldMk cId="939816235" sldId="269"/>
        </pc:sldMkLst>
        <pc:spChg chg="add mod">
          <ac:chgData name="Юлия Сосновская" userId="4c1f9a11b0dce693" providerId="LiveId" clId="{FA9332B7-ECB2-4767-B134-4CC074FF424D}" dt="2023-05-14T16:50:10.671" v="6047" actId="20577"/>
          <ac:spMkLst>
            <pc:docMk/>
            <pc:sldMk cId="939816235" sldId="269"/>
            <ac:spMk id="2" creationId="{CEAA6DC9-839A-4CB7-ABC1-6180EDD4466E}"/>
          </ac:spMkLst>
        </pc:spChg>
        <pc:spChg chg="add mod">
          <ac:chgData name="Юлия Сосновская" userId="4c1f9a11b0dce693" providerId="LiveId" clId="{FA9332B7-ECB2-4767-B134-4CC074FF424D}" dt="2023-05-05T17:37:19.346" v="4971" actId="1076"/>
          <ac:spMkLst>
            <pc:docMk/>
            <pc:sldMk cId="939816235" sldId="269"/>
            <ac:spMk id="3" creationId="{8AE7BBA4-5122-478A-B8DA-35F636351436}"/>
          </ac:spMkLst>
        </pc:spChg>
        <pc:picChg chg="add del mod">
          <ac:chgData name="Юлия Сосновская" userId="4c1f9a11b0dce693" providerId="LiveId" clId="{FA9332B7-ECB2-4767-B134-4CC074FF424D}" dt="2023-05-05T17:09:00.948" v="4743"/>
          <ac:picMkLst>
            <pc:docMk/>
            <pc:sldMk cId="939816235" sldId="269"/>
            <ac:picMk id="4" creationId="{8324B42E-B989-46D2-92ED-492F6DDDF56A}"/>
          </ac:picMkLst>
        </pc:picChg>
        <pc:picChg chg="add">
          <ac:chgData name="Юлия Сосновская" userId="4c1f9a11b0dce693" providerId="LiveId" clId="{FA9332B7-ECB2-4767-B134-4CC074FF424D}" dt="2023-05-05T17:09:20.265" v="4744"/>
          <ac:picMkLst>
            <pc:docMk/>
            <pc:sldMk cId="939816235" sldId="269"/>
            <ac:picMk id="5" creationId="{8A37694D-78B9-4911-9044-46556BEF7E57}"/>
          </ac:picMkLst>
        </pc:picChg>
        <pc:picChg chg="add">
          <ac:chgData name="Юлия Сосновская" userId="4c1f9a11b0dce693" providerId="LiveId" clId="{FA9332B7-ECB2-4767-B134-4CC074FF424D}" dt="2023-05-05T17:09:20.265" v="4744"/>
          <ac:picMkLst>
            <pc:docMk/>
            <pc:sldMk cId="939816235" sldId="269"/>
            <ac:picMk id="6" creationId="{D5811B12-FE53-4B95-A32A-17D498558A89}"/>
          </ac:picMkLst>
        </pc:picChg>
        <pc:picChg chg="add">
          <ac:chgData name="Юлия Сосновская" userId="4c1f9a11b0dce693" providerId="LiveId" clId="{FA9332B7-ECB2-4767-B134-4CC074FF424D}" dt="2023-05-05T17:09:40.844" v="4745"/>
          <ac:picMkLst>
            <pc:docMk/>
            <pc:sldMk cId="939816235" sldId="269"/>
            <ac:picMk id="7" creationId="{BC7A2A44-821B-4381-85B2-A26259823044}"/>
          </ac:picMkLst>
        </pc:picChg>
        <pc:picChg chg="add">
          <ac:chgData name="Юлия Сосновская" userId="4c1f9a11b0dce693" providerId="LiveId" clId="{FA9332B7-ECB2-4767-B134-4CC074FF424D}" dt="2023-05-05T17:09:40.844" v="4745"/>
          <ac:picMkLst>
            <pc:docMk/>
            <pc:sldMk cId="939816235" sldId="269"/>
            <ac:picMk id="8" creationId="{91768F01-CF5F-4ACC-87FB-7F577B4238E1}"/>
          </ac:picMkLst>
        </pc:picChg>
      </pc:sldChg>
      <pc:sldChg chg="addSp delSp modSp new mod modTransition setBg">
        <pc:chgData name="Юлия Сосновская" userId="4c1f9a11b0dce693" providerId="LiveId" clId="{FA9332B7-ECB2-4767-B134-4CC074FF424D}" dt="2023-05-20T18:39:17.907" v="6328" actId="1076"/>
        <pc:sldMkLst>
          <pc:docMk/>
          <pc:sldMk cId="1968113721" sldId="270"/>
        </pc:sldMkLst>
        <pc:spChg chg="add del mod">
          <ac:chgData name="Юлия Сосновская" userId="4c1f9a11b0dce693" providerId="LiveId" clId="{FA9332B7-ECB2-4767-B134-4CC074FF424D}" dt="2023-05-20T18:38:53.389" v="6326" actId="478"/>
          <ac:spMkLst>
            <pc:docMk/>
            <pc:sldMk cId="1968113721" sldId="270"/>
            <ac:spMk id="2" creationId="{B2A897E1-25CF-4BDC-8958-084048580931}"/>
          </ac:spMkLst>
        </pc:spChg>
        <pc:spChg chg="add del mod">
          <ac:chgData name="Юлия Сосновская" userId="4c1f9a11b0dce693" providerId="LiveId" clId="{FA9332B7-ECB2-4767-B134-4CC074FF424D}" dt="2023-05-20T18:38:53.389" v="6326" actId="478"/>
          <ac:spMkLst>
            <pc:docMk/>
            <pc:sldMk cId="1968113721" sldId="270"/>
            <ac:spMk id="3" creationId="{2DE0151C-BFC6-40A1-A4F7-88D683632D06}"/>
          </ac:spMkLst>
        </pc:spChg>
        <pc:spChg chg="add del mod">
          <ac:chgData name="Юлия Сосновская" userId="4c1f9a11b0dce693" providerId="LiveId" clId="{FA9332B7-ECB2-4767-B134-4CC074FF424D}" dt="2023-05-14T15:38:16.653" v="5944" actId="11529"/>
          <ac:spMkLst>
            <pc:docMk/>
            <pc:sldMk cId="1968113721" sldId="270"/>
            <ac:spMk id="4" creationId="{0F0E2AB0-38AB-4BC1-8ACA-14C4F18CDAC2}"/>
          </ac:spMkLst>
        </pc:spChg>
        <pc:spChg chg="add del mod ord">
          <ac:chgData name="Юлия Сосновская" userId="4c1f9a11b0dce693" providerId="LiveId" clId="{FA9332B7-ECB2-4767-B134-4CC074FF424D}" dt="2023-05-14T15:41:01.720" v="5969" actId="478"/>
          <ac:spMkLst>
            <pc:docMk/>
            <pc:sldMk cId="1968113721" sldId="270"/>
            <ac:spMk id="5" creationId="{FF89F07A-4D9A-4C11-8641-9CC016B1353A}"/>
          </ac:spMkLst>
        </pc:spChg>
        <pc:spChg chg="add del mod">
          <ac:chgData name="Юлия Сосновская" userId="4c1f9a11b0dce693" providerId="LiveId" clId="{FA9332B7-ECB2-4767-B134-4CC074FF424D}" dt="2023-05-14T15:47:16.876" v="5999" actId="478"/>
          <ac:spMkLst>
            <pc:docMk/>
            <pc:sldMk cId="1968113721" sldId="270"/>
            <ac:spMk id="8" creationId="{0CE71972-7D52-45F5-A246-551C545DCC3A}"/>
          </ac:spMkLst>
        </pc:spChg>
        <pc:spChg chg="add">
          <ac:chgData name="Юлия Сосновская" userId="4c1f9a11b0dce693" providerId="LiveId" clId="{FA9332B7-ECB2-4767-B134-4CC074FF424D}" dt="2023-05-20T18:38:58.624" v="6327"/>
          <ac:spMkLst>
            <pc:docMk/>
            <pc:sldMk cId="1968113721" sldId="270"/>
            <ac:spMk id="10" creationId="{18FDE5DA-DCE1-49CC-A8ED-A839B223BAEF}"/>
          </ac:spMkLst>
        </pc:spChg>
        <pc:picChg chg="add del mod ord modCrop">
          <ac:chgData name="Юлия Сосновская" userId="4c1f9a11b0dce693" providerId="LiveId" clId="{FA9332B7-ECB2-4767-B134-4CC074FF424D}" dt="2023-05-20T18:38:53.389" v="6326" actId="478"/>
          <ac:picMkLst>
            <pc:docMk/>
            <pc:sldMk cId="1968113721" sldId="270"/>
            <ac:picMk id="6" creationId="{1E20A1C1-BB9F-4EEE-90F7-4DFDD6CA33EE}"/>
          </ac:picMkLst>
        </pc:picChg>
        <pc:picChg chg="add">
          <ac:chgData name="Юлия Сосновская" userId="4c1f9a11b0dce693" providerId="LiveId" clId="{FA9332B7-ECB2-4767-B134-4CC074FF424D}" dt="2023-05-20T18:38:58.624" v="6327"/>
          <ac:picMkLst>
            <pc:docMk/>
            <pc:sldMk cId="1968113721" sldId="270"/>
            <ac:picMk id="7" creationId="{958434E8-A2AB-403D-8466-E13C16A4559C}"/>
          </ac:picMkLst>
        </pc:picChg>
        <pc:picChg chg="add del mod">
          <ac:chgData name="Юлия Сосновская" userId="4c1f9a11b0dce693" providerId="LiveId" clId="{FA9332B7-ECB2-4767-B134-4CC074FF424D}" dt="2023-05-14T15:43:53.722" v="5983" actId="478"/>
          <ac:picMkLst>
            <pc:docMk/>
            <pc:sldMk cId="1968113721" sldId="270"/>
            <ac:picMk id="7" creationId="{A3029791-6959-4222-AAB4-8C7194672676}"/>
          </ac:picMkLst>
        </pc:picChg>
        <pc:picChg chg="add mod">
          <ac:chgData name="Юлия Сосновская" userId="4c1f9a11b0dce693" providerId="LiveId" clId="{FA9332B7-ECB2-4767-B134-4CC074FF424D}" dt="2023-05-20T18:39:17.907" v="6328" actId="1076"/>
          <ac:picMkLst>
            <pc:docMk/>
            <pc:sldMk cId="1968113721" sldId="270"/>
            <ac:picMk id="8" creationId="{9F6EA24C-ADCF-4260-AA8B-469AA9F7F206}"/>
          </ac:picMkLst>
        </pc:picChg>
        <pc:picChg chg="add del mod modCrop">
          <ac:chgData name="Юлия Сосновская" userId="4c1f9a11b0dce693" providerId="LiveId" clId="{FA9332B7-ECB2-4767-B134-4CC074FF424D}" dt="2023-05-20T18:38:53.389" v="6326" actId="478"/>
          <ac:picMkLst>
            <pc:docMk/>
            <pc:sldMk cId="1968113721" sldId="270"/>
            <ac:picMk id="9" creationId="{FF164AC7-2B51-4493-9A89-18597ACBE604}"/>
          </ac:picMkLst>
        </pc:picChg>
      </pc:sldChg>
      <pc:sldChg chg="addSp delSp modSp new mod modTransition setBg">
        <pc:chgData name="Юлия Сосновская" userId="4c1f9a11b0dce693" providerId="LiveId" clId="{FA9332B7-ECB2-4767-B134-4CC074FF424D}" dt="2023-05-14T17:28:29.593" v="6281" actId="1076"/>
        <pc:sldMkLst>
          <pc:docMk/>
          <pc:sldMk cId="293404582" sldId="271"/>
        </pc:sldMkLst>
        <pc:spChg chg="add mod">
          <ac:chgData name="Юлия Сосновская" userId="4c1f9a11b0dce693" providerId="LiveId" clId="{FA9332B7-ECB2-4767-B134-4CC074FF424D}" dt="2023-05-14T17:28:29.593" v="6281" actId="1076"/>
          <ac:spMkLst>
            <pc:docMk/>
            <pc:sldMk cId="293404582" sldId="271"/>
            <ac:spMk id="3" creationId="{E19E20E3-8526-483B-8CF9-48AC95231531}"/>
          </ac:spMkLst>
        </pc:spChg>
        <pc:spChg chg="add mod">
          <ac:chgData name="Юлия Сосновская" userId="4c1f9a11b0dce693" providerId="LiveId" clId="{FA9332B7-ECB2-4767-B134-4CC074FF424D}" dt="2023-05-14T16:52:23.116" v="6052" actId="20577"/>
          <ac:spMkLst>
            <pc:docMk/>
            <pc:sldMk cId="293404582" sldId="271"/>
            <ac:spMk id="4" creationId="{71513AB4-7580-4A01-8BFC-195D684D5805}"/>
          </ac:spMkLst>
        </pc:spChg>
        <pc:spChg chg="add mod">
          <ac:chgData name="Юлия Сосновская" userId="4c1f9a11b0dce693" providerId="LiveId" clId="{FA9332B7-ECB2-4767-B134-4CC074FF424D}" dt="2023-05-14T17:26:01.531" v="6279" actId="1076"/>
          <ac:spMkLst>
            <pc:docMk/>
            <pc:sldMk cId="293404582" sldId="271"/>
            <ac:spMk id="7" creationId="{A099AE2B-A14A-4EF3-A99A-1DB77C7E77CA}"/>
          </ac:spMkLst>
        </pc:spChg>
        <pc:picChg chg="add mod">
          <ac:chgData name="Юлия Сосновская" userId="4c1f9a11b0dce693" providerId="LiveId" clId="{FA9332B7-ECB2-4767-B134-4CC074FF424D}" dt="2023-05-14T17:25:03.065" v="6265" actId="1076"/>
          <ac:picMkLst>
            <pc:docMk/>
            <pc:sldMk cId="293404582" sldId="271"/>
            <ac:picMk id="2" creationId="{53A5C52A-795F-4391-A527-2747F6E33A2F}"/>
          </ac:picMkLst>
        </pc:picChg>
        <pc:picChg chg="add del mod modCrop">
          <ac:chgData name="Юлия Сосновская" userId="4c1f9a11b0dce693" providerId="LiveId" clId="{FA9332B7-ECB2-4767-B134-4CC074FF424D}" dt="2023-05-14T17:12:31.296" v="6167" actId="478"/>
          <ac:picMkLst>
            <pc:docMk/>
            <pc:sldMk cId="293404582" sldId="271"/>
            <ac:picMk id="5" creationId="{82E94859-1ED6-423E-BB36-5483F843ABC7}"/>
          </ac:picMkLst>
        </pc:picChg>
        <pc:picChg chg="add mod modCrop">
          <ac:chgData name="Юлия Сосновская" userId="4c1f9a11b0dce693" providerId="LiveId" clId="{FA9332B7-ECB2-4767-B134-4CC074FF424D}" dt="2023-05-14T17:24:46.698" v="6261" actId="1076"/>
          <ac:picMkLst>
            <pc:docMk/>
            <pc:sldMk cId="293404582" sldId="271"/>
            <ac:picMk id="6" creationId="{B489B8BF-CABE-4A21-8210-6E8BBBC7149F}"/>
          </ac:picMkLst>
        </pc:picChg>
        <pc:picChg chg="add mod ord">
          <ac:chgData name="Юлия Сосновская" userId="4c1f9a11b0dce693" providerId="LiveId" clId="{FA9332B7-ECB2-4767-B134-4CC074FF424D}" dt="2023-05-14T17:25:12.967" v="6267" actId="1076"/>
          <ac:picMkLst>
            <pc:docMk/>
            <pc:sldMk cId="293404582" sldId="271"/>
            <ac:picMk id="8" creationId="{6EC045B9-AFD5-41A0-A255-1780AC106CC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FE9DC-807C-4E50-A467-A710CAF2078B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120F4-DE6F-4B56-98A2-A6A7ACE83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02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E3F4-DC27-4ED8-9AE8-7E030EB3A455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8521-12B6-4979-88F3-1AB163362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36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E3F4-DC27-4ED8-9AE8-7E030EB3A455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8521-12B6-4979-88F3-1AB163362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34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E3F4-DC27-4ED8-9AE8-7E030EB3A455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8521-12B6-4979-88F3-1AB163362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4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E3F4-DC27-4ED8-9AE8-7E030EB3A455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8521-12B6-4979-88F3-1AB163362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04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E3F4-DC27-4ED8-9AE8-7E030EB3A455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8521-12B6-4979-88F3-1AB163362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90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E3F4-DC27-4ED8-9AE8-7E030EB3A455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8521-12B6-4979-88F3-1AB163362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3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E3F4-DC27-4ED8-9AE8-7E030EB3A455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8521-12B6-4979-88F3-1AB163362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11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E3F4-DC27-4ED8-9AE8-7E030EB3A455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8521-12B6-4979-88F3-1AB163362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01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E3F4-DC27-4ED8-9AE8-7E030EB3A455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8521-12B6-4979-88F3-1AB163362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4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E3F4-DC27-4ED8-9AE8-7E030EB3A455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8521-12B6-4979-88F3-1AB163362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739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E3F4-DC27-4ED8-9AE8-7E030EB3A455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98521-12B6-4979-88F3-1AB163362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55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9E3F4-DC27-4ED8-9AE8-7E030EB3A455}" type="datetimeFigureOut">
              <a:rPr lang="ru-RU" smtClean="0"/>
              <a:t>10.06.2023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98521-12B6-4979-88F3-1AB163362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8353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file/d/1DzOkPjs6ngDaiV8oOpOwEfREEkn_Z118/view?usp=shari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405B47-D857-4C8C-8FA3-9D5ABF655E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7" t="15710" r="28658" b="40082"/>
          <a:stretch/>
        </p:blipFill>
        <p:spPr>
          <a:xfrm>
            <a:off x="8426048" y="3402826"/>
            <a:ext cx="3765952" cy="34551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828A7BA-E379-4387-B5CD-3687A6AEF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7" t="47438" r="22538" b="17474"/>
          <a:stretch/>
        </p:blipFill>
        <p:spPr>
          <a:xfrm>
            <a:off x="0" y="0"/>
            <a:ext cx="3241760" cy="236061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B91BAF9-60E1-4000-B46C-11B3288D89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843"/>
          <a:stretch/>
        </p:blipFill>
        <p:spPr>
          <a:xfrm>
            <a:off x="7966288" y="2950179"/>
            <a:ext cx="4225712" cy="390782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BE25C3D-8C2D-4AA0-A301-0611A70523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5042"/>
          <a:stretch/>
        </p:blipFill>
        <p:spPr>
          <a:xfrm>
            <a:off x="0" y="0"/>
            <a:ext cx="3431263" cy="26323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BCC69A0-5AEC-449F-8BA0-A72974056091}"/>
              </a:ext>
            </a:extLst>
          </p:cNvPr>
          <p:cNvSpPr txBox="1"/>
          <p:nvPr/>
        </p:nvSpPr>
        <p:spPr>
          <a:xfrm>
            <a:off x="2559546" y="2632366"/>
            <a:ext cx="751959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Модуль системы освещения Умного дома</a:t>
            </a:r>
          </a:p>
          <a:p>
            <a:endParaRPr lang="ru-RU" sz="2600" dirty="0">
              <a:solidFill>
                <a:schemeClr val="bg1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Команда </a:t>
            </a:r>
            <a:r>
              <a:rPr lang="en-US" sz="24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SAY Inc.</a:t>
            </a:r>
            <a:endParaRPr lang="ru-RU" sz="2400" dirty="0">
              <a:solidFill>
                <a:schemeClr val="bg1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962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9FC7DD-A5A4-45C7-9368-F439294ED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-2892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9147A0-EAE5-411C-A8B3-55D897F0966D}"/>
              </a:ext>
            </a:extLst>
          </p:cNvPr>
          <p:cNvSpPr txBox="1"/>
          <p:nvPr/>
        </p:nvSpPr>
        <p:spPr>
          <a:xfrm>
            <a:off x="0" y="6457890"/>
            <a:ext cx="905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D3D097-0E47-4D70-9964-0BDD1FD1314E}"/>
              </a:ext>
            </a:extLst>
          </p:cNvPr>
          <p:cNvSpPr txBox="1"/>
          <p:nvPr/>
        </p:nvSpPr>
        <p:spPr>
          <a:xfrm>
            <a:off x="7022125" y="698090"/>
            <a:ext cx="3262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Схема модуля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BFC353-CEAA-4612-86E9-D49B812153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1" r="1081" b="1311"/>
          <a:stretch/>
        </p:blipFill>
        <p:spPr>
          <a:xfrm>
            <a:off x="0" y="-3"/>
            <a:ext cx="7022125" cy="3428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227AD4-9E5C-4073-B588-335321FF6921}"/>
              </a:ext>
            </a:extLst>
          </p:cNvPr>
          <p:cNvSpPr txBox="1"/>
          <p:nvPr/>
        </p:nvSpPr>
        <p:spPr>
          <a:xfrm>
            <a:off x="1750142" y="4866955"/>
            <a:ext cx="4345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Светодиоды, имитирующие лампочки в разных комнатах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6845A4-F662-4A7D-AFC6-69D6F3F338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53" b="2153"/>
          <a:stretch/>
        </p:blipFill>
        <p:spPr>
          <a:xfrm>
            <a:off x="6096000" y="3431892"/>
            <a:ext cx="6096000" cy="342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2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C045B9-AFD5-41A0-A255-1780AC106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"/>
            <a:ext cx="12192000" cy="685799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A5C52A-795F-4391-A527-2747F6E33A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6" t="2187"/>
          <a:stretch/>
        </p:blipFill>
        <p:spPr>
          <a:xfrm>
            <a:off x="2" y="3631415"/>
            <a:ext cx="7063066" cy="32265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9E20E3-8526-483B-8CF9-48AC95231531}"/>
              </a:ext>
            </a:extLst>
          </p:cNvPr>
          <p:cNvSpPr txBox="1"/>
          <p:nvPr/>
        </p:nvSpPr>
        <p:spPr>
          <a:xfrm>
            <a:off x="7063068" y="5825234"/>
            <a:ext cx="3438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Web-</a:t>
            </a:r>
            <a:r>
              <a:rPr lang="ru-RU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интерфейс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513AB4-7580-4A01-8BFC-195D684D5805}"/>
              </a:ext>
            </a:extLst>
          </p:cNvPr>
          <p:cNvSpPr txBox="1"/>
          <p:nvPr/>
        </p:nvSpPr>
        <p:spPr>
          <a:xfrm>
            <a:off x="0" y="6457890"/>
            <a:ext cx="905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1</a:t>
            </a:r>
            <a:r>
              <a:rPr lang="en-US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1</a:t>
            </a:r>
            <a:endParaRPr lang="ru-RU" sz="2000" dirty="0">
              <a:solidFill>
                <a:schemeClr val="bg1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89B8BF-CABE-4A21-8210-6E8BBBC714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2" t="3456" r="1356" b="4358"/>
          <a:stretch/>
        </p:blipFill>
        <p:spPr>
          <a:xfrm>
            <a:off x="7063068" y="0"/>
            <a:ext cx="5127234" cy="39820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99AE2B-A14A-4EF3-A99A-1DB77C7E77CA}"/>
              </a:ext>
            </a:extLst>
          </p:cNvPr>
          <p:cNvSpPr txBox="1"/>
          <p:nvPr/>
        </p:nvSpPr>
        <p:spPr>
          <a:xfrm>
            <a:off x="2025180" y="639096"/>
            <a:ext cx="4642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Схема квартиры на светодиодной матрице</a:t>
            </a:r>
          </a:p>
        </p:txBody>
      </p:sp>
    </p:spTree>
    <p:extLst>
      <p:ext uri="{BB962C8B-B14F-4D97-AF65-F5344CB8AC3E}">
        <p14:creationId xmlns:p14="http://schemas.microsoft.com/office/powerpoint/2010/main" val="29340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8FDE5DA-DCE1-49CC-A8ED-A839B223BAEF}"/>
              </a:ext>
            </a:extLst>
          </p:cNvPr>
          <p:cNvSpPr txBox="1"/>
          <p:nvPr/>
        </p:nvSpPr>
        <p:spPr>
          <a:xfrm>
            <a:off x="0" y="6457890"/>
            <a:ext cx="905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12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6EA24C-ADCF-4260-AA8B-469AA9F7F2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3076"/>
          <a:stretch/>
        </p:blipFill>
        <p:spPr>
          <a:xfrm>
            <a:off x="0" y="4919007"/>
            <a:ext cx="12192000" cy="19389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8434E8-A2AB-403D-8466-E13C16A45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-1"/>
            <a:ext cx="12192000" cy="19389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A96373-794D-423C-816D-07FB267C16CE}"/>
              </a:ext>
            </a:extLst>
          </p:cNvPr>
          <p:cNvSpPr txBox="1"/>
          <p:nvPr/>
        </p:nvSpPr>
        <p:spPr>
          <a:xfrm>
            <a:off x="1532298" y="2336990"/>
            <a:ext cx="912740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Демонстрационное видео работы модуля освещения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Biome" panose="020B0503030204020804" pitchFamily="34" charset="0"/>
              <a:cs typeface="Biome" panose="020B05030302040208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https://drive.google.com/file/d/1DzOkPjs6ngDaiV8oOpOwEfREEkn_Z118/view?usp=sharing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11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EC8B9C-6FE3-44B0-B352-9A2D0C3101FB}"/>
              </a:ext>
            </a:extLst>
          </p:cNvPr>
          <p:cNvSpPr txBox="1"/>
          <p:nvPr/>
        </p:nvSpPr>
        <p:spPr>
          <a:xfrm>
            <a:off x="0" y="6457890"/>
            <a:ext cx="905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36F46D-59A2-48DF-A39B-825711D6DAAE}"/>
              </a:ext>
            </a:extLst>
          </p:cNvPr>
          <p:cNvSpPr txBox="1"/>
          <p:nvPr/>
        </p:nvSpPr>
        <p:spPr>
          <a:xfrm>
            <a:off x="6467707" y="1320730"/>
            <a:ext cx="437727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Контакты команды: 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ome" panose="020B0503030204020804" pitchFamily="34" charset="0"/>
              <a:cs typeface="Biome" panose="020B0503030204020804" pitchFamily="34" charset="0"/>
            </a:endParaRPr>
          </a:p>
          <a:p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ome" panose="020B0503030204020804" pitchFamily="34" charset="0"/>
              <a:cs typeface="Biome" panose="020B0503030204020804" pitchFamily="34" charset="0"/>
            </a:endParaRPr>
          </a:p>
          <a:p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ome" panose="020B0503030204020804" pitchFamily="34" charset="0"/>
              <a:cs typeface="Biome" panose="020B0503030204020804" pitchFamily="34" charset="0"/>
            </a:endParaRPr>
          </a:p>
          <a:p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ome" panose="020B0503030204020804" pitchFamily="34" charset="0"/>
              <a:cs typeface="Biome" panose="020B0503030204020804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Сосновская Юлия</a:t>
            </a:r>
          </a:p>
          <a:p>
            <a:r>
              <a:rPr lang="ru-RU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тимлид        </a:t>
            </a:r>
            <a:r>
              <a:rPr lang="en-US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@</a:t>
            </a:r>
            <a:r>
              <a:rPr lang="en-US" sz="2000" dirty="0" err="1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j_sovl</a:t>
            </a:r>
            <a:endParaRPr lang="ru-RU" sz="2000" dirty="0">
              <a:solidFill>
                <a:schemeClr val="bg1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Федосеев Александр</a:t>
            </a:r>
          </a:p>
          <a:p>
            <a:r>
              <a:rPr lang="ru-RU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разработчик</a:t>
            </a:r>
            <a:r>
              <a:rPr lang="en-US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       @alexxandr7</a:t>
            </a:r>
            <a:endParaRPr lang="ru-RU" sz="2000" dirty="0">
              <a:solidFill>
                <a:schemeClr val="bg1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Белякова Алёна</a:t>
            </a:r>
          </a:p>
          <a:p>
            <a:r>
              <a:rPr lang="ru-RU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аналитик</a:t>
            </a:r>
            <a:r>
              <a:rPr lang="en-US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       @</a:t>
            </a:r>
            <a:r>
              <a:rPr lang="en-US" sz="2000" dirty="0" err="1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alina_ruby</a:t>
            </a:r>
            <a:endParaRPr lang="ru-RU" sz="2000" dirty="0">
              <a:solidFill>
                <a:schemeClr val="bg1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pic>
        <p:nvPicPr>
          <p:cNvPr id="7" name="Рисунок 6" descr="Изображение выглядит как Цвет электрик, логотип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33422DD-E428-4D2C-84D6-E3442B7228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2DFF2"/>
              </a:clrFrom>
              <a:clrTo>
                <a:srgbClr val="E2D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" t="2601" r="1887" b="2928"/>
          <a:stretch/>
        </p:blipFill>
        <p:spPr>
          <a:xfrm>
            <a:off x="0" y="179087"/>
            <a:ext cx="6679580" cy="647885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имвол, Графика, логотип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E1C319C-75FD-4942-8F83-331DCC2581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096" y="3169627"/>
            <a:ext cx="268966" cy="26896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имвол, Графика, логотип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E73C6C47-18F9-4CC3-A379-0C332B25EE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067" y="4148645"/>
            <a:ext cx="268966" cy="268966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имвол, Графика, логотип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F3A4C5CD-C59A-4AD6-9C9E-AFCB2A2643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850" y="5126059"/>
            <a:ext cx="268966" cy="26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8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AA6DC9-839A-4CB7-ABC1-6180EDD4466E}"/>
              </a:ext>
            </a:extLst>
          </p:cNvPr>
          <p:cNvSpPr txBox="1"/>
          <p:nvPr/>
        </p:nvSpPr>
        <p:spPr>
          <a:xfrm>
            <a:off x="0" y="6457890"/>
            <a:ext cx="905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1</a:t>
            </a:r>
            <a:r>
              <a:rPr lang="en-US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4</a:t>
            </a:r>
            <a:endParaRPr lang="ru-RU" sz="2000" dirty="0">
              <a:solidFill>
                <a:schemeClr val="bg1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E7BBA4-5122-478A-B8DA-35F636351436}"/>
              </a:ext>
            </a:extLst>
          </p:cNvPr>
          <p:cNvSpPr txBox="1"/>
          <p:nvPr/>
        </p:nvSpPr>
        <p:spPr>
          <a:xfrm>
            <a:off x="1715631" y="3113967"/>
            <a:ext cx="758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Спасибо за внимание!</a:t>
            </a:r>
          </a:p>
          <a:p>
            <a:r>
              <a:rPr lang="ru-RU" sz="24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Презентацию подготовила команда: </a:t>
            </a:r>
            <a:r>
              <a:rPr lang="en-US" sz="24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SAY Inc.</a:t>
            </a:r>
            <a:endParaRPr lang="ru-RU" sz="2400" dirty="0">
              <a:solidFill>
                <a:schemeClr val="bg1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37694D-78B9-4911-9044-46556BEF7E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7" t="47438" r="22538" b="17474"/>
          <a:stretch/>
        </p:blipFill>
        <p:spPr>
          <a:xfrm>
            <a:off x="0" y="0"/>
            <a:ext cx="3241760" cy="23606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811B12-FE53-4B95-A32A-17D498558A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5042"/>
          <a:stretch/>
        </p:blipFill>
        <p:spPr>
          <a:xfrm>
            <a:off x="0" y="0"/>
            <a:ext cx="3431263" cy="26323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7A2A44-821B-4381-85B2-A262598230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7" t="15710" r="28658" b="40082"/>
          <a:stretch/>
        </p:blipFill>
        <p:spPr>
          <a:xfrm>
            <a:off x="8426048" y="3402826"/>
            <a:ext cx="3765952" cy="34551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768F01-CF5F-4ACC-87FB-7F577B4238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r="843"/>
          <a:stretch/>
        </p:blipFill>
        <p:spPr>
          <a:xfrm>
            <a:off x="7966288" y="2950179"/>
            <a:ext cx="4225712" cy="390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1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A65702-65A4-4C69-B037-A4460FDACFF3}"/>
              </a:ext>
            </a:extLst>
          </p:cNvPr>
          <p:cNvSpPr txBox="1"/>
          <p:nvPr/>
        </p:nvSpPr>
        <p:spPr>
          <a:xfrm>
            <a:off x="4861560" y="296740"/>
            <a:ext cx="246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Команда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AD860E-621D-4E90-B35A-9C1FD4109D0F}"/>
              </a:ext>
            </a:extLst>
          </p:cNvPr>
          <p:cNvSpPr txBox="1"/>
          <p:nvPr/>
        </p:nvSpPr>
        <p:spPr>
          <a:xfrm>
            <a:off x="0" y="6457890"/>
            <a:ext cx="905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02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743322-E528-4E0F-853B-650E40FFBD38}"/>
              </a:ext>
            </a:extLst>
          </p:cNvPr>
          <p:cNvSpPr txBox="1"/>
          <p:nvPr/>
        </p:nvSpPr>
        <p:spPr>
          <a:xfrm>
            <a:off x="690378" y="4577888"/>
            <a:ext cx="3077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Сосновская Юлия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тимлид</a:t>
            </a: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1DC06D29-FA30-465A-996D-E1473DDD8E67}"/>
              </a:ext>
            </a:extLst>
          </p:cNvPr>
          <p:cNvSpPr/>
          <p:nvPr/>
        </p:nvSpPr>
        <p:spPr>
          <a:xfrm>
            <a:off x="-68826" y="1695098"/>
            <a:ext cx="12329652" cy="2326293"/>
          </a:xfrm>
          <a:custGeom>
            <a:avLst/>
            <a:gdLst>
              <a:gd name="connsiteX0" fmla="*/ 0 w 12211665"/>
              <a:gd name="connsiteY0" fmla="*/ 2326293 h 2326293"/>
              <a:gd name="connsiteX1" fmla="*/ 3687097 w 12211665"/>
              <a:gd name="connsiteY1" fmla="*/ 5880 h 2326293"/>
              <a:gd name="connsiteX2" fmla="*/ 7944465 w 12211665"/>
              <a:gd name="connsiteY2" fmla="*/ 1618371 h 2326293"/>
              <a:gd name="connsiteX3" fmla="*/ 12211665 w 12211665"/>
              <a:gd name="connsiteY3" fmla="*/ 212358 h 232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11665" h="2326293">
                <a:moveTo>
                  <a:pt x="0" y="2326293"/>
                </a:moveTo>
                <a:cubicBezTo>
                  <a:pt x="1181510" y="1225080"/>
                  <a:pt x="2363020" y="123867"/>
                  <a:pt x="3687097" y="5880"/>
                </a:cubicBezTo>
                <a:cubicBezTo>
                  <a:pt x="5011175" y="-112107"/>
                  <a:pt x="6523704" y="1583958"/>
                  <a:pt x="7944465" y="1618371"/>
                </a:cubicBezTo>
                <a:cubicBezTo>
                  <a:pt x="9365226" y="1652784"/>
                  <a:pt x="10788445" y="932571"/>
                  <a:pt x="12211665" y="212358"/>
                </a:cubicBezTo>
              </a:path>
            </a:pathLst>
          </a:custGeom>
          <a:noFill/>
          <a:ln w="57150">
            <a:solidFill>
              <a:srgbClr val="606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3C1546-9AC8-4F6F-B390-3020A1964501}"/>
              </a:ext>
            </a:extLst>
          </p:cNvPr>
          <p:cNvSpPr txBox="1"/>
          <p:nvPr/>
        </p:nvSpPr>
        <p:spPr>
          <a:xfrm>
            <a:off x="4375269" y="4577887"/>
            <a:ext cx="3569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Федосеев Александр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разработчик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24093E-28AF-45AC-98A7-CCFAABCC201C}"/>
              </a:ext>
            </a:extLst>
          </p:cNvPr>
          <p:cNvSpPr txBox="1"/>
          <p:nvPr/>
        </p:nvSpPr>
        <p:spPr>
          <a:xfrm>
            <a:off x="8552117" y="4577887"/>
            <a:ext cx="2821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Белякова Алёна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аналитик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BAE78FA-2C35-42F7-81F7-2D3EE272A1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6" r="5794" b="18279"/>
          <a:stretch/>
        </p:blipFill>
        <p:spPr>
          <a:xfrm>
            <a:off x="8639346" y="1687647"/>
            <a:ext cx="2647400" cy="26474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Рисунок 15" descr="Изображение выглядит как Человеческое лицо, человек, одежда, очки&#10;&#10;Автоматически созданное описание">
            <a:extLst>
              <a:ext uri="{FF2B5EF4-FFF2-40B4-BE49-F238E27FC236}">
                <a16:creationId xmlns:a16="http://schemas.microsoft.com/office/drawing/2014/main" id="{AFB7DA5E-B82A-4805-A0A8-9BA873009D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" t="-302" r="7099" b="30756"/>
          <a:stretch/>
        </p:blipFill>
        <p:spPr>
          <a:xfrm rot="1077418">
            <a:off x="905254" y="1687647"/>
            <a:ext cx="2647400" cy="26474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AF51CD-57CF-46AD-A1EA-B06D88C72D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833" b="16703"/>
          <a:stretch/>
        </p:blipFill>
        <p:spPr>
          <a:xfrm>
            <a:off x="4772300" y="1695098"/>
            <a:ext cx="2647400" cy="264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7861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EF70AE-6C91-48E7-BFFE-89287F706DD7}"/>
              </a:ext>
            </a:extLst>
          </p:cNvPr>
          <p:cNvSpPr txBox="1"/>
          <p:nvPr/>
        </p:nvSpPr>
        <p:spPr>
          <a:xfrm>
            <a:off x="0" y="6457890"/>
            <a:ext cx="905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03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5E50BC-CEAB-428D-B6B4-1125C488985C}"/>
              </a:ext>
            </a:extLst>
          </p:cNvPr>
          <p:cNvSpPr txBox="1"/>
          <p:nvPr/>
        </p:nvSpPr>
        <p:spPr>
          <a:xfrm>
            <a:off x="1557301" y="1323029"/>
            <a:ext cx="41458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Люди стремятся к комфорту в повседневной жизни</a:t>
            </a:r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</a:b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ome" panose="020B0503030204020804" pitchFamily="34" charset="0"/>
              <a:cs typeface="Biome" panose="020B05030302040208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Система Умный дом повышает качество жизни за счет автоматизации простых бытовых вещей, но не существует единой системы, удобной в использовании для людей разных социальных слоев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7AC5531-5BE3-4780-9988-EDD0FEE69AE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11995"/>
            <a:ext cx="2084832" cy="552297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18E3C11-58C8-4973-9C03-25EBD50144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657"/>
          <a:stretch/>
        </p:blipFill>
        <p:spPr>
          <a:xfrm>
            <a:off x="5175576" y="0"/>
            <a:ext cx="7016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6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44FB86-2CA3-4A8F-8A4D-E98915082749}"/>
              </a:ext>
            </a:extLst>
          </p:cNvPr>
          <p:cNvSpPr txBox="1"/>
          <p:nvPr/>
        </p:nvSpPr>
        <p:spPr>
          <a:xfrm>
            <a:off x="654306" y="1030886"/>
            <a:ext cx="38471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Идея нашего проекта</a:t>
            </a:r>
          </a:p>
          <a:p>
            <a:endParaRPr lang="ru-RU" sz="2000" dirty="0">
              <a:solidFill>
                <a:schemeClr val="bg1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Модуль системы освещения, управляемый через </a:t>
            </a:r>
            <a:r>
              <a:rPr lang="ru-RU" sz="2000" dirty="0" err="1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Web</a:t>
            </a:r>
            <a:r>
              <a:rPr lang="ru-RU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-интерфейс, имеющий функции включения/выключения света и выбора цвета светодиодов с наглядным отображением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FA88BA-9291-4103-99C0-9049C0CEB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571" y="842680"/>
            <a:ext cx="6520734" cy="3893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466112-AB29-4CA4-896D-E1E607D7A489}"/>
              </a:ext>
            </a:extLst>
          </p:cNvPr>
          <p:cNvSpPr txBox="1"/>
          <p:nvPr/>
        </p:nvSpPr>
        <p:spPr>
          <a:xfrm>
            <a:off x="0" y="6457890"/>
            <a:ext cx="905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04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E0CF220-AE6E-443D-9653-869370A78B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780" b="14851"/>
          <a:stretch/>
        </p:blipFill>
        <p:spPr>
          <a:xfrm>
            <a:off x="4910423" y="452008"/>
            <a:ext cx="6642694" cy="616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7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02AA00-7278-4AFC-9241-FADC3A9BC1EA}"/>
              </a:ext>
            </a:extLst>
          </p:cNvPr>
          <p:cNvSpPr txBox="1"/>
          <p:nvPr/>
        </p:nvSpPr>
        <p:spPr>
          <a:xfrm>
            <a:off x="0" y="6457890"/>
            <a:ext cx="905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05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CDBA78-E297-4204-ADCB-C26076D575EE}"/>
              </a:ext>
            </a:extLst>
          </p:cNvPr>
          <p:cNvSpPr txBox="1"/>
          <p:nvPr/>
        </p:nvSpPr>
        <p:spPr>
          <a:xfrm>
            <a:off x="3751006" y="296741"/>
            <a:ext cx="4689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Интересы аудитории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C184C-56D5-4EF4-94A7-14A578FFF491}"/>
              </a:ext>
            </a:extLst>
          </p:cNvPr>
          <p:cNvSpPr txBox="1"/>
          <p:nvPr/>
        </p:nvSpPr>
        <p:spPr>
          <a:xfrm>
            <a:off x="938602" y="1244690"/>
            <a:ext cx="2605203" cy="3446026"/>
          </a:xfrm>
          <a:prstGeom prst="round2DiagRect">
            <a:avLst/>
          </a:prstGeom>
          <a:solidFill>
            <a:srgbClr val="6069E8">
              <a:alpha val="34902"/>
            </a:srgb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Потенциальные пользователи</a:t>
            </a:r>
          </a:p>
          <a:p>
            <a:endParaRPr lang="ru-RU" sz="2000" dirty="0">
              <a:solidFill>
                <a:schemeClr val="bg1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Самые занятые социальные группы – студенты и работающие люди</a:t>
            </a: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2156C59A-7613-4DF4-AA17-90B8C07BD25D}"/>
              </a:ext>
            </a:extLst>
          </p:cNvPr>
          <p:cNvSpPr/>
          <p:nvPr/>
        </p:nvSpPr>
        <p:spPr>
          <a:xfrm rot="21387336">
            <a:off x="928699" y="1978776"/>
            <a:ext cx="2605203" cy="400960"/>
          </a:xfrm>
          <a:custGeom>
            <a:avLst/>
            <a:gdLst>
              <a:gd name="connsiteX0" fmla="*/ 0 w 1394234"/>
              <a:gd name="connsiteY0" fmla="*/ 0 h 400960"/>
              <a:gd name="connsiteX1" fmla="*/ 633743 w 1394234"/>
              <a:gd name="connsiteY1" fmla="*/ 380245 h 400960"/>
              <a:gd name="connsiteX2" fmla="*/ 1394234 w 1394234"/>
              <a:gd name="connsiteY2" fmla="*/ 316871 h 40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4234" h="400960">
                <a:moveTo>
                  <a:pt x="0" y="0"/>
                </a:moveTo>
                <a:cubicBezTo>
                  <a:pt x="200685" y="163716"/>
                  <a:pt x="401371" y="327433"/>
                  <a:pt x="633743" y="380245"/>
                </a:cubicBezTo>
                <a:cubicBezTo>
                  <a:pt x="866115" y="433057"/>
                  <a:pt x="1130174" y="374964"/>
                  <a:pt x="1394234" y="316871"/>
                </a:cubicBezTo>
              </a:path>
            </a:pathLst>
          </a:custGeom>
          <a:noFill/>
          <a:ln>
            <a:solidFill>
              <a:srgbClr val="E2D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2D2CCA-7254-4304-B64D-E613C91B2D18}"/>
              </a:ext>
            </a:extLst>
          </p:cNvPr>
          <p:cNvSpPr txBox="1"/>
          <p:nvPr/>
        </p:nvSpPr>
        <p:spPr>
          <a:xfrm>
            <a:off x="8668000" y="1244690"/>
            <a:ext cx="2605203" cy="3713321"/>
          </a:xfrm>
          <a:prstGeom prst="round2DiagRect">
            <a:avLst/>
          </a:prstGeom>
          <a:solidFill>
            <a:srgbClr val="6069E8">
              <a:alpha val="34902"/>
            </a:srgb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Потребность в использовании</a:t>
            </a:r>
          </a:p>
          <a:p>
            <a:endParaRPr lang="ru-RU" sz="2000" dirty="0">
              <a:solidFill>
                <a:schemeClr val="bg1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Желание дистанционно управлять освещением в отдалении от настенных выключателей</a:t>
            </a: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F8C16732-10C5-4FBF-BD6E-65229F399BDB}"/>
              </a:ext>
            </a:extLst>
          </p:cNvPr>
          <p:cNvSpPr/>
          <p:nvPr/>
        </p:nvSpPr>
        <p:spPr>
          <a:xfrm rot="21301560">
            <a:off x="8668001" y="2083178"/>
            <a:ext cx="2605202" cy="425513"/>
          </a:xfrm>
          <a:custGeom>
            <a:avLst/>
            <a:gdLst>
              <a:gd name="connsiteX0" fmla="*/ 0 w 2589291"/>
              <a:gd name="connsiteY0" fmla="*/ 0 h 425513"/>
              <a:gd name="connsiteX1" fmla="*/ 751437 w 2589291"/>
              <a:gd name="connsiteY1" fmla="*/ 289711 h 425513"/>
              <a:gd name="connsiteX2" fmla="*/ 1593410 w 2589291"/>
              <a:gd name="connsiteY2" fmla="*/ 63374 h 425513"/>
              <a:gd name="connsiteX3" fmla="*/ 2589291 w 2589291"/>
              <a:gd name="connsiteY3" fmla="*/ 425513 h 42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9291" h="425513">
                <a:moveTo>
                  <a:pt x="0" y="0"/>
                </a:moveTo>
                <a:cubicBezTo>
                  <a:pt x="242934" y="139574"/>
                  <a:pt x="485869" y="279149"/>
                  <a:pt x="751437" y="289711"/>
                </a:cubicBezTo>
                <a:cubicBezTo>
                  <a:pt x="1017005" y="300273"/>
                  <a:pt x="1287101" y="40740"/>
                  <a:pt x="1593410" y="63374"/>
                </a:cubicBezTo>
                <a:cubicBezTo>
                  <a:pt x="1899719" y="86008"/>
                  <a:pt x="2426329" y="350067"/>
                  <a:pt x="2589291" y="425513"/>
                </a:cubicBezTo>
              </a:path>
            </a:pathLst>
          </a:custGeom>
          <a:noFill/>
          <a:ln>
            <a:solidFill>
              <a:srgbClr val="E2D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BE441C-7CA0-43C4-8C1E-26F543F4576A}"/>
              </a:ext>
            </a:extLst>
          </p:cNvPr>
          <p:cNvSpPr txBox="1"/>
          <p:nvPr/>
        </p:nvSpPr>
        <p:spPr>
          <a:xfrm>
            <a:off x="4351882" y="2620831"/>
            <a:ext cx="3488236" cy="3507343"/>
          </a:xfrm>
          <a:prstGeom prst="round2DiagRect">
            <a:avLst/>
          </a:prstGeom>
          <a:solidFill>
            <a:srgbClr val="6069E8">
              <a:alpha val="34902"/>
            </a:srgb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Мотивация к использованию</a:t>
            </a:r>
            <a:endParaRPr lang="ru-RU" sz="2000" dirty="0">
              <a:solidFill>
                <a:schemeClr val="bg1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Исключение воздействия на психоэмоциональное состояние человека со стороны бытовых процессов</a:t>
            </a: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5B69C04D-CA7D-4D60-AA47-D7FA3D804831}"/>
              </a:ext>
            </a:extLst>
          </p:cNvPr>
          <p:cNvSpPr/>
          <p:nvPr/>
        </p:nvSpPr>
        <p:spPr>
          <a:xfrm>
            <a:off x="4332078" y="3519573"/>
            <a:ext cx="3508040" cy="460629"/>
          </a:xfrm>
          <a:custGeom>
            <a:avLst/>
            <a:gdLst>
              <a:gd name="connsiteX0" fmla="*/ 0 w 3480619"/>
              <a:gd name="connsiteY0" fmla="*/ 442706 h 470715"/>
              <a:gd name="connsiteX1" fmla="*/ 786581 w 3480619"/>
              <a:gd name="connsiteY1" fmla="*/ 423041 h 470715"/>
              <a:gd name="connsiteX2" fmla="*/ 1887793 w 3480619"/>
              <a:gd name="connsiteY2" fmla="*/ 254 h 470715"/>
              <a:gd name="connsiteX3" fmla="*/ 3480619 w 3480619"/>
              <a:gd name="connsiteY3" fmla="*/ 373880 h 47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619" h="470715">
                <a:moveTo>
                  <a:pt x="0" y="442706"/>
                </a:moveTo>
                <a:cubicBezTo>
                  <a:pt x="235974" y="469744"/>
                  <a:pt x="471949" y="496783"/>
                  <a:pt x="786581" y="423041"/>
                </a:cubicBezTo>
                <a:cubicBezTo>
                  <a:pt x="1101213" y="349299"/>
                  <a:pt x="1438787" y="8447"/>
                  <a:pt x="1887793" y="254"/>
                </a:cubicBezTo>
                <a:cubicBezTo>
                  <a:pt x="2336799" y="-7940"/>
                  <a:pt x="2908709" y="182970"/>
                  <a:pt x="3480619" y="373880"/>
                </a:cubicBezTo>
              </a:path>
            </a:pathLst>
          </a:custGeom>
          <a:noFill/>
          <a:ln>
            <a:solidFill>
              <a:srgbClr val="E2D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8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3B0E09-48B0-4406-B8A8-4A27011A35FA}"/>
              </a:ext>
            </a:extLst>
          </p:cNvPr>
          <p:cNvSpPr txBox="1"/>
          <p:nvPr/>
        </p:nvSpPr>
        <p:spPr>
          <a:xfrm>
            <a:off x="1700980" y="296741"/>
            <a:ext cx="8790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Результаты опроса касательно продукта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AD6BAFB1-0A1E-419D-9C1D-1CF0B194C9AF}"/>
              </a:ext>
            </a:extLst>
          </p:cNvPr>
          <p:cNvSpPr/>
          <p:nvPr/>
        </p:nvSpPr>
        <p:spPr>
          <a:xfrm>
            <a:off x="835744" y="1440426"/>
            <a:ext cx="3401961" cy="3401961"/>
          </a:xfrm>
          <a:prstGeom prst="ellipse">
            <a:avLst/>
          </a:prstGeom>
          <a:solidFill>
            <a:srgbClr val="6069E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29FF89-FE82-4698-B5C6-08983731DAAA}"/>
              </a:ext>
            </a:extLst>
          </p:cNvPr>
          <p:cNvSpPr txBox="1"/>
          <p:nvPr/>
        </p:nvSpPr>
        <p:spPr>
          <a:xfrm>
            <a:off x="943898" y="5219699"/>
            <a:ext cx="3185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Опрошенных людей проявили интерес к тематике проекта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05B3029-B6D5-4468-BBCC-CEA2A78B934C}"/>
              </a:ext>
            </a:extLst>
          </p:cNvPr>
          <p:cNvCxnSpPr>
            <a:cxnSpLocks/>
          </p:cNvCxnSpPr>
          <p:nvPr/>
        </p:nvCxnSpPr>
        <p:spPr>
          <a:xfrm>
            <a:off x="4611329" y="1440426"/>
            <a:ext cx="0" cy="47949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76A2FD3-94EF-4005-A6B5-9F860ED7240A}"/>
              </a:ext>
            </a:extLst>
          </p:cNvPr>
          <p:cNvSpPr txBox="1"/>
          <p:nvPr/>
        </p:nvSpPr>
        <p:spPr>
          <a:xfrm>
            <a:off x="4984954" y="1440426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Из них: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2D26EAC-AB13-4853-8B24-5F172A7FB7F7}"/>
              </a:ext>
            </a:extLst>
          </p:cNvPr>
          <p:cNvSpPr/>
          <p:nvPr/>
        </p:nvSpPr>
        <p:spPr>
          <a:xfrm>
            <a:off x="5445292" y="2267672"/>
            <a:ext cx="1769803" cy="1769803"/>
          </a:xfrm>
          <a:prstGeom prst="ellipse">
            <a:avLst/>
          </a:prstGeom>
          <a:solidFill>
            <a:srgbClr val="989EF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C97C6C-47F8-40C9-8A4E-A32E5C7AA5A5}"/>
              </a:ext>
            </a:extLst>
          </p:cNvPr>
          <p:cNvSpPr txBox="1"/>
          <p:nvPr/>
        </p:nvSpPr>
        <p:spPr>
          <a:xfrm>
            <a:off x="7344695" y="2721114"/>
            <a:ext cx="4208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Имеют опыт взаимодействия с аналогичными системами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2B892D9D-B0F6-4F2F-A302-85B3EA2B38E4}"/>
              </a:ext>
            </a:extLst>
          </p:cNvPr>
          <p:cNvSpPr/>
          <p:nvPr/>
        </p:nvSpPr>
        <p:spPr>
          <a:xfrm>
            <a:off x="5445292" y="4371581"/>
            <a:ext cx="1769803" cy="1769803"/>
          </a:xfrm>
          <a:prstGeom prst="ellipse">
            <a:avLst/>
          </a:prstGeom>
          <a:solidFill>
            <a:srgbClr val="989EF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AA49C99-4363-447C-A2AA-AAF829D450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65" r="1"/>
          <a:stretch/>
        </p:blipFill>
        <p:spPr>
          <a:xfrm>
            <a:off x="5815584" y="4360757"/>
            <a:ext cx="514605" cy="96325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ADCDCC7-BC85-4C22-B314-3E9AB17867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664"/>
          <a:stretch/>
        </p:blipFill>
        <p:spPr>
          <a:xfrm rot="1312408">
            <a:off x="5554824" y="4756752"/>
            <a:ext cx="902286" cy="33915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E663199-09F1-45D1-AC23-7701E74FCD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183" t="6580" r="-1" b="40232"/>
          <a:stretch/>
        </p:blipFill>
        <p:spPr>
          <a:xfrm>
            <a:off x="5692939" y="4387288"/>
            <a:ext cx="776886" cy="573934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EECA9C4E-5CA6-41FE-BAEE-A6C2CE50F813}"/>
              </a:ext>
            </a:extLst>
          </p:cNvPr>
          <p:cNvSpPr/>
          <p:nvPr/>
        </p:nvSpPr>
        <p:spPr>
          <a:xfrm>
            <a:off x="5695141" y="4619220"/>
            <a:ext cx="1274508" cy="127450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82%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9E6BABE-176B-4CDB-BA87-7E7FAC835C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229"/>
          <a:stretch/>
        </p:blipFill>
        <p:spPr>
          <a:xfrm rot="21391613">
            <a:off x="1589955" y="1439058"/>
            <a:ext cx="925274" cy="73768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C995EC48-320A-4819-97A7-ED9A3838126B}"/>
              </a:ext>
            </a:extLst>
          </p:cNvPr>
          <p:cNvSpPr/>
          <p:nvPr/>
        </p:nvSpPr>
        <p:spPr>
          <a:xfrm>
            <a:off x="1213056" y="1817738"/>
            <a:ext cx="2647335" cy="264733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93%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0BB52F-236B-49F9-9A3C-546C799C673E}"/>
              </a:ext>
            </a:extLst>
          </p:cNvPr>
          <p:cNvSpPr txBox="1"/>
          <p:nvPr/>
        </p:nvSpPr>
        <p:spPr>
          <a:xfrm>
            <a:off x="7344695" y="4837471"/>
            <a:ext cx="4208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Считают данный опыт положительным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F1E8D1-C372-40FB-963F-B349881BA31D}"/>
              </a:ext>
            </a:extLst>
          </p:cNvPr>
          <p:cNvSpPr txBox="1"/>
          <p:nvPr/>
        </p:nvSpPr>
        <p:spPr>
          <a:xfrm>
            <a:off x="0" y="6457890"/>
            <a:ext cx="905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06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C40CD3FD-286E-4620-A878-3B49480EA073}"/>
              </a:ext>
            </a:extLst>
          </p:cNvPr>
          <p:cNvSpPr/>
          <p:nvPr/>
        </p:nvSpPr>
        <p:spPr>
          <a:xfrm>
            <a:off x="835749" y="1440427"/>
            <a:ext cx="3401956" cy="3401956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7E426A0-341D-40B0-9DA2-7733E60B3E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8024"/>
          <a:stretch/>
        </p:blipFill>
        <p:spPr>
          <a:xfrm>
            <a:off x="5445283" y="2989269"/>
            <a:ext cx="944962" cy="52716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02BAC93-24F4-4346-AFFB-B39BD7A701B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214" t="50160"/>
          <a:stretch/>
        </p:blipFill>
        <p:spPr>
          <a:xfrm rot="1345673">
            <a:off x="5474666" y="2710047"/>
            <a:ext cx="940724" cy="641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17C1B88-DEE6-4602-A29B-3B12D8FCBD6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263"/>
          <a:stretch/>
        </p:blipFill>
        <p:spPr>
          <a:xfrm>
            <a:off x="5915653" y="2267667"/>
            <a:ext cx="479441" cy="125588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CB9A301-4594-4E23-B415-824F88023D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259"/>
          <a:stretch/>
        </p:blipFill>
        <p:spPr>
          <a:xfrm rot="9661435">
            <a:off x="5753216" y="2267666"/>
            <a:ext cx="526731" cy="1255885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4F8D5629-07B8-4B48-B824-B738D7360BF7}"/>
              </a:ext>
            </a:extLst>
          </p:cNvPr>
          <p:cNvSpPr/>
          <p:nvPr/>
        </p:nvSpPr>
        <p:spPr>
          <a:xfrm>
            <a:off x="5692939" y="2515319"/>
            <a:ext cx="1274508" cy="127450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65%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A766F198-457A-4328-A0E9-5EC8C9BA2FAF}"/>
              </a:ext>
            </a:extLst>
          </p:cNvPr>
          <p:cNvSpPr/>
          <p:nvPr/>
        </p:nvSpPr>
        <p:spPr>
          <a:xfrm>
            <a:off x="5445291" y="2267675"/>
            <a:ext cx="1769796" cy="1769796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4658260-0C43-4EC1-BE91-793D0BFDC717}"/>
              </a:ext>
            </a:extLst>
          </p:cNvPr>
          <p:cNvSpPr/>
          <p:nvPr/>
        </p:nvSpPr>
        <p:spPr>
          <a:xfrm>
            <a:off x="5445293" y="4371577"/>
            <a:ext cx="1769794" cy="1769794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B8F359-0D1F-4DF5-9968-A7263FC19E24}"/>
              </a:ext>
            </a:extLst>
          </p:cNvPr>
          <p:cNvSpPr txBox="1"/>
          <p:nvPr/>
        </p:nvSpPr>
        <p:spPr>
          <a:xfrm>
            <a:off x="7894622" y="6504057"/>
            <a:ext cx="42973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chemeClr val="bg1">
                    <a:lumMod val="65000"/>
                    <a:lumOff val="35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В опросе принял участие 81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4075421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16" grpId="0" animBg="1"/>
      <p:bldP spid="5" grpId="0" animBg="1"/>
      <p:bldP spid="22" grpId="0" animBg="1"/>
      <p:bldP spid="13" grpId="0" animBg="1"/>
      <p:bldP spid="27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9D76D2-D875-4BEC-AD09-1EEA21125180}"/>
              </a:ext>
            </a:extLst>
          </p:cNvPr>
          <p:cNvSpPr txBox="1"/>
          <p:nvPr/>
        </p:nvSpPr>
        <p:spPr>
          <a:xfrm>
            <a:off x="0" y="6457890"/>
            <a:ext cx="905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07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9A9075-27B8-4AE1-B95C-FE9FC01D2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9523" r="15872"/>
          <a:stretch/>
        </p:blipFill>
        <p:spPr>
          <a:xfrm>
            <a:off x="8980419" y="-1"/>
            <a:ext cx="3211581" cy="26655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5867CAE-BD33-4CA7-A79C-A3B264643A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801" b="502"/>
          <a:stretch/>
        </p:blipFill>
        <p:spPr>
          <a:xfrm>
            <a:off x="8364775" y="1886455"/>
            <a:ext cx="3827225" cy="347212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8512110-D94F-40C3-819E-E92EC83796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19269" b="36120"/>
          <a:stretch/>
        </p:blipFill>
        <p:spPr>
          <a:xfrm>
            <a:off x="7727291" y="4425528"/>
            <a:ext cx="4464710" cy="243247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6DEA278-7C33-464A-8050-ABFF189E772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-1915" y="1666"/>
            <a:ext cx="1603387" cy="64562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8D2F2F3-EC7F-4290-BB64-C794482131E0}"/>
              </a:ext>
            </a:extLst>
          </p:cNvPr>
          <p:cNvSpPr txBox="1"/>
          <p:nvPr/>
        </p:nvSpPr>
        <p:spPr>
          <a:xfrm>
            <a:off x="1752633" y="951398"/>
            <a:ext cx="646098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Рынок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Аналоги, конкуренция</a:t>
            </a:r>
          </a:p>
          <a:p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ome" panose="020B0503030204020804" pitchFamily="34" charset="0"/>
              <a:cs typeface="Biome" panose="020B0503030204020804" pitchFamily="34" charset="0"/>
            </a:endParaRPr>
          </a:p>
          <a:p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ome" panose="020B0503030204020804" pitchFamily="34" charset="0"/>
              <a:cs typeface="Biome" panose="020B0503030204020804" pitchFamily="34" charset="0"/>
            </a:endParaRPr>
          </a:p>
          <a:p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ome" panose="020B0503030204020804" pitchFamily="34" charset="0"/>
              <a:cs typeface="Biome" panose="020B05030302040208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Главные конкуренты относительно направленности нашего продукта </a:t>
            </a:r>
            <a:r>
              <a:rPr lang="ru-RU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– такие системы-гиганты, как </a:t>
            </a:r>
            <a:r>
              <a:rPr lang="en-US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Amazon Alexa, Google Home </a:t>
            </a:r>
            <a:r>
              <a:rPr lang="ru-RU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и Умный дом от Яндекса</a:t>
            </a:r>
          </a:p>
          <a:p>
            <a:endParaRPr lang="ru-RU" sz="2000" dirty="0">
              <a:solidFill>
                <a:schemeClr val="bg1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Наше преимущество: </a:t>
            </a:r>
            <a:r>
              <a:rPr lang="ru-RU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более бюджетное и доступное решение для русскоязычных пользователей среднего класса в современных реалиях</a:t>
            </a:r>
          </a:p>
        </p:txBody>
      </p:sp>
    </p:spTree>
    <p:extLst>
      <p:ext uri="{BB962C8B-B14F-4D97-AF65-F5344CB8AC3E}">
        <p14:creationId xmlns:p14="http://schemas.microsoft.com/office/powerpoint/2010/main" val="34665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AB9F96-B76A-4793-B1FC-00377FC156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-1616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F67411-4775-4A8C-9989-4A4E53F97538}"/>
              </a:ext>
            </a:extLst>
          </p:cNvPr>
          <p:cNvSpPr txBox="1"/>
          <p:nvPr/>
        </p:nvSpPr>
        <p:spPr>
          <a:xfrm>
            <a:off x="0" y="6457890"/>
            <a:ext cx="905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08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8234FA-D255-44A5-A223-3FB0B75244D8}"/>
              </a:ext>
            </a:extLst>
          </p:cNvPr>
          <p:cNvSpPr txBox="1"/>
          <p:nvPr/>
        </p:nvSpPr>
        <p:spPr>
          <a:xfrm>
            <a:off x="2812025" y="296740"/>
            <a:ext cx="6567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Требования к продукту и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MVP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98290D-7FAC-4D62-9E34-7E40F95B91F3}"/>
              </a:ext>
            </a:extLst>
          </p:cNvPr>
          <p:cNvSpPr txBox="1"/>
          <p:nvPr/>
        </p:nvSpPr>
        <p:spPr>
          <a:xfrm>
            <a:off x="7020574" y="1178255"/>
            <a:ext cx="471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Нефункциональные требования:</a:t>
            </a:r>
          </a:p>
          <a:p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ome" panose="020B0503030204020804" pitchFamily="34" charset="0"/>
              <a:cs typeface="Biome" panose="020B0503030204020804" pitchFamily="34" charset="0"/>
            </a:endParaRPr>
          </a:p>
          <a:p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ome" panose="020B0503030204020804" pitchFamily="34" charset="0"/>
              <a:cs typeface="Biome" panose="020B05030302040208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Удобный и понятный интерфейс</a:t>
            </a:r>
          </a:p>
          <a:p>
            <a:endParaRPr lang="ru-RU" sz="2000" dirty="0">
              <a:solidFill>
                <a:schemeClr val="bg1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Возможность использования с любого устройства, имеющего доступ к Интернету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541A66-3483-4E23-B831-14A752F2FDEC}"/>
              </a:ext>
            </a:extLst>
          </p:cNvPr>
          <p:cNvSpPr txBox="1"/>
          <p:nvPr/>
        </p:nvSpPr>
        <p:spPr>
          <a:xfrm>
            <a:off x="452626" y="2794556"/>
            <a:ext cx="65679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Функциональные требования:</a:t>
            </a:r>
          </a:p>
          <a:p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ome" panose="020B0503030204020804" pitchFamily="34" charset="0"/>
              <a:cs typeface="Biome" panose="020B0503030204020804" pitchFamily="34" charset="0"/>
            </a:endParaRPr>
          </a:p>
          <a:p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ome" panose="020B0503030204020804" pitchFamily="34" charset="0"/>
              <a:cs typeface="Biome" panose="020B05030302040208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Включение/выключение света во всех комнатах вместе и в каждой по-отдельности</a:t>
            </a:r>
          </a:p>
          <a:p>
            <a:endParaRPr lang="ru-RU" sz="2000" dirty="0">
              <a:solidFill>
                <a:schemeClr val="bg1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Выбор цвета светодиодов</a:t>
            </a:r>
          </a:p>
          <a:p>
            <a:endParaRPr lang="ru-RU" sz="2000" dirty="0">
              <a:solidFill>
                <a:schemeClr val="bg1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Наглядное отображение работы освещения на плане квартиры</a:t>
            </a: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EF4F9917-A183-4557-A0D9-F86BCF633A72}"/>
              </a:ext>
            </a:extLst>
          </p:cNvPr>
          <p:cNvSpPr/>
          <p:nvPr/>
        </p:nvSpPr>
        <p:spPr>
          <a:xfrm>
            <a:off x="0" y="3224981"/>
            <a:ext cx="5746090" cy="471948"/>
          </a:xfrm>
          <a:custGeom>
            <a:avLst/>
            <a:gdLst>
              <a:gd name="connsiteX0" fmla="*/ 0 w 5722374"/>
              <a:gd name="connsiteY0" fmla="*/ 471948 h 471948"/>
              <a:gd name="connsiteX1" fmla="*/ 1061884 w 5722374"/>
              <a:gd name="connsiteY1" fmla="*/ 68825 h 471948"/>
              <a:gd name="connsiteX2" fmla="*/ 2497394 w 5722374"/>
              <a:gd name="connsiteY2" fmla="*/ 363793 h 471948"/>
              <a:gd name="connsiteX3" fmla="*/ 3647768 w 5722374"/>
              <a:gd name="connsiteY3" fmla="*/ 147484 h 471948"/>
              <a:gd name="connsiteX4" fmla="*/ 4886632 w 5722374"/>
              <a:gd name="connsiteY4" fmla="*/ 275303 h 471948"/>
              <a:gd name="connsiteX5" fmla="*/ 5722374 w 5722374"/>
              <a:gd name="connsiteY5" fmla="*/ 0 h 47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2374" h="471948">
                <a:moveTo>
                  <a:pt x="0" y="471948"/>
                </a:moveTo>
                <a:cubicBezTo>
                  <a:pt x="322826" y="279399"/>
                  <a:pt x="645652" y="86851"/>
                  <a:pt x="1061884" y="68825"/>
                </a:cubicBezTo>
                <a:cubicBezTo>
                  <a:pt x="1478116" y="50799"/>
                  <a:pt x="2066413" y="350683"/>
                  <a:pt x="2497394" y="363793"/>
                </a:cubicBezTo>
                <a:cubicBezTo>
                  <a:pt x="2928375" y="376903"/>
                  <a:pt x="3249562" y="162232"/>
                  <a:pt x="3647768" y="147484"/>
                </a:cubicBezTo>
                <a:cubicBezTo>
                  <a:pt x="4045974" y="132736"/>
                  <a:pt x="4540864" y="299884"/>
                  <a:pt x="4886632" y="275303"/>
                </a:cubicBezTo>
                <a:cubicBezTo>
                  <a:pt x="5232400" y="250722"/>
                  <a:pt x="5477387" y="125361"/>
                  <a:pt x="5722374" y="0"/>
                </a:cubicBezTo>
              </a:path>
            </a:pathLst>
          </a:custGeom>
          <a:noFill/>
          <a:ln>
            <a:solidFill>
              <a:srgbClr val="E2D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0AC1D22F-C676-4DBB-AA9C-0FA8528CC846}"/>
              </a:ext>
            </a:extLst>
          </p:cNvPr>
          <p:cNvSpPr/>
          <p:nvPr/>
        </p:nvSpPr>
        <p:spPr>
          <a:xfrm>
            <a:off x="3381451" y="1629616"/>
            <a:ext cx="8810549" cy="398602"/>
          </a:xfrm>
          <a:custGeom>
            <a:avLst/>
            <a:gdLst>
              <a:gd name="connsiteX0" fmla="*/ 8799968 w 8799968"/>
              <a:gd name="connsiteY0" fmla="*/ 389307 h 398602"/>
              <a:gd name="connsiteX1" fmla="*/ 7197505 w 8799968"/>
              <a:gd name="connsiteY1" fmla="*/ 8 h 398602"/>
              <a:gd name="connsiteX2" fmla="*/ 5069941 w 8799968"/>
              <a:gd name="connsiteY2" fmla="*/ 398360 h 398602"/>
              <a:gd name="connsiteX3" fmla="*/ 3639493 w 8799968"/>
              <a:gd name="connsiteY3" fmla="*/ 63382 h 398602"/>
              <a:gd name="connsiteX4" fmla="*/ 2507810 w 8799968"/>
              <a:gd name="connsiteY4" fmla="*/ 353093 h 398602"/>
              <a:gd name="connsiteX5" fmla="*/ 1358020 w 8799968"/>
              <a:gd name="connsiteY5" fmla="*/ 27168 h 398602"/>
              <a:gd name="connsiteX6" fmla="*/ 0 w 8799968"/>
              <a:gd name="connsiteY6" fmla="*/ 280665 h 39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9968" h="398602">
                <a:moveTo>
                  <a:pt x="8799968" y="389307"/>
                </a:moveTo>
                <a:cubicBezTo>
                  <a:pt x="8309572" y="193903"/>
                  <a:pt x="7819176" y="-1501"/>
                  <a:pt x="7197505" y="8"/>
                </a:cubicBezTo>
                <a:cubicBezTo>
                  <a:pt x="6575834" y="1517"/>
                  <a:pt x="5662943" y="387798"/>
                  <a:pt x="5069941" y="398360"/>
                </a:cubicBezTo>
                <a:cubicBezTo>
                  <a:pt x="4476939" y="408922"/>
                  <a:pt x="4066515" y="70926"/>
                  <a:pt x="3639493" y="63382"/>
                </a:cubicBezTo>
                <a:cubicBezTo>
                  <a:pt x="3212471" y="55838"/>
                  <a:pt x="2888055" y="359129"/>
                  <a:pt x="2507810" y="353093"/>
                </a:cubicBezTo>
                <a:cubicBezTo>
                  <a:pt x="2127565" y="347057"/>
                  <a:pt x="1775988" y="39239"/>
                  <a:pt x="1358020" y="27168"/>
                </a:cubicBezTo>
                <a:cubicBezTo>
                  <a:pt x="940052" y="15097"/>
                  <a:pt x="470026" y="147881"/>
                  <a:pt x="0" y="280665"/>
                </a:cubicBezTo>
              </a:path>
            </a:pathLst>
          </a:custGeom>
          <a:noFill/>
          <a:ln>
            <a:solidFill>
              <a:srgbClr val="989E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46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14D8CF-7ECC-481E-B736-9B95CC1715B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3998976"/>
            <a:ext cx="12192000" cy="28590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3C25F0-4E3E-4E48-B0DA-6962319D45DA}"/>
              </a:ext>
            </a:extLst>
          </p:cNvPr>
          <p:cNvSpPr txBox="1"/>
          <p:nvPr/>
        </p:nvSpPr>
        <p:spPr>
          <a:xfrm>
            <a:off x="0" y="6457890"/>
            <a:ext cx="905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09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3E397A-481D-4374-A658-DDD661A5CA58}"/>
              </a:ext>
            </a:extLst>
          </p:cNvPr>
          <p:cNvSpPr txBox="1"/>
          <p:nvPr/>
        </p:nvSpPr>
        <p:spPr>
          <a:xfrm>
            <a:off x="7106531" y="296739"/>
            <a:ext cx="5077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Технологический стек</a:t>
            </a:r>
          </a:p>
        </p:txBody>
      </p:sp>
      <p:pic>
        <p:nvPicPr>
          <p:cNvPr id="13" name="Рисунок 12" descr="Изображение выглядит как Шрифт, логотип, Графи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0DA48C35-11A0-4FAE-BDC7-430762ACF7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7" r="22085"/>
          <a:stretch/>
        </p:blipFill>
        <p:spPr>
          <a:xfrm>
            <a:off x="96651" y="589126"/>
            <a:ext cx="2479362" cy="2479362"/>
          </a:xfrm>
          <a:prstGeom prst="ellipse">
            <a:avLst/>
          </a:prstGeom>
        </p:spPr>
      </p:pic>
      <p:pic>
        <p:nvPicPr>
          <p:cNvPr id="14" name="Рисунок 13" descr="Изображение выглядит как Шрифт, логотип, Графика, Цвет электрик&#10;&#10;Автоматически созданное описание">
            <a:extLst>
              <a:ext uri="{FF2B5EF4-FFF2-40B4-BE49-F238E27FC236}">
                <a16:creationId xmlns:a16="http://schemas.microsoft.com/office/drawing/2014/main" id="{82DCBF86-7B6F-4E98-A501-3C45121EF3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6" t="8334" r="18751" b="7968"/>
          <a:stretch/>
        </p:blipFill>
        <p:spPr>
          <a:xfrm>
            <a:off x="9460429" y="3936560"/>
            <a:ext cx="2479363" cy="2479363"/>
          </a:xfrm>
          <a:prstGeom prst="ellipse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6329F9E-2119-4B13-8F35-98FE52C8C6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906" r="12094"/>
          <a:stretch/>
        </p:blipFill>
        <p:spPr>
          <a:xfrm>
            <a:off x="4261546" y="1054370"/>
            <a:ext cx="2479362" cy="2479362"/>
          </a:xfrm>
          <a:prstGeom prst="ellipse">
            <a:avLst/>
          </a:prstGeom>
        </p:spPr>
      </p:pic>
      <p:pic>
        <p:nvPicPr>
          <p:cNvPr id="16" name="Рисунок 15" descr="Изображение выглядит как текст, Шриф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38A8660F-015F-4629-9987-5202642B5B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3713" r="8589" b="2982"/>
          <a:stretch/>
        </p:blipFill>
        <p:spPr>
          <a:xfrm>
            <a:off x="2021127" y="2218815"/>
            <a:ext cx="2479362" cy="2479362"/>
          </a:xfrm>
          <a:prstGeom prst="ellipse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E715F43-FEC0-41A1-9BAE-5D45913EEC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50" r="2250"/>
          <a:stretch/>
        </p:blipFill>
        <p:spPr>
          <a:xfrm>
            <a:off x="5785023" y="3088152"/>
            <a:ext cx="2479363" cy="2479363"/>
          </a:xfrm>
          <a:prstGeom prst="ellipse">
            <a:avLst/>
          </a:prstGeom>
        </p:spPr>
      </p:pic>
      <p:pic>
        <p:nvPicPr>
          <p:cNvPr id="18" name="Рисунок 17" descr="Изображение выглядит как логотип, Графика, Шрифт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AD6831D-6935-4716-A3BF-3EEB2DCF04E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3" t="4191" r="24506" b="3951"/>
          <a:stretch/>
        </p:blipFill>
        <p:spPr>
          <a:xfrm>
            <a:off x="8025442" y="1869215"/>
            <a:ext cx="2479362" cy="247936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5373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8143</TotalTime>
  <Words>332</Words>
  <Application>Microsoft Office PowerPoint</Application>
  <PresentationFormat>Широкоэкранный</PresentationFormat>
  <Paragraphs>96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Biome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Сосновская</dc:creator>
  <cp:lastModifiedBy>Юлия Сосновская</cp:lastModifiedBy>
  <cp:revision>1</cp:revision>
  <dcterms:created xsi:type="dcterms:W3CDTF">2023-04-26T14:11:27Z</dcterms:created>
  <dcterms:modified xsi:type="dcterms:W3CDTF">2023-06-10T19:40:12Z</dcterms:modified>
</cp:coreProperties>
</file>