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65" r:id="rId26"/>
    <p:sldId id="26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76"/>
    <a:srgbClr val="FF6D6D"/>
    <a:srgbClr val="FF9999"/>
    <a:srgbClr val="81B2DF"/>
    <a:srgbClr val="D856D5"/>
    <a:srgbClr val="F6B45C"/>
    <a:srgbClr val="FB9729"/>
    <a:srgbClr val="21FFE5"/>
    <a:srgbClr val="6DFFEE"/>
    <a:srgbClr val="FAE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355E2-232D-43A6-93CB-C7D1E9B50AD6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EEE4A-90B9-4A44-B709-B1006D0622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91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8F1CE-B1B3-4731-8FBC-3356F5BDA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D33FD3-9DD0-4503-9AD7-4C8B42A01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C2FF9-3425-4F7C-896C-548D9AE0B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CB5CE-46D0-4D97-BBF8-574F5C78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017F25-ABE1-45F4-A63E-ACE780660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63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D630D-80BA-4B5D-BFE6-8B5C4ECD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645ED4-5A8A-45BB-BEC3-F9C14D763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9B2F13-8266-45BB-9354-F41BE7965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6F4B13-A10A-4157-A80A-EFDABD99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BED1E5-9404-449C-B1C7-3E49120BF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25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9FBE72-91F0-4111-B0C4-8D04EC7A1C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CEC971-2838-4A36-A986-69B268B0B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F2C059-94F9-4B06-988F-6467E9417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B23BD-FF87-4C2A-A7B7-95748AB04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DA419-72C1-4D39-9E86-5BE12F69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82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26BC5-68E0-4316-8E4F-275FD73A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9A90E8-B1BC-4EA7-9C35-1919CAD7F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86578-9F22-4BA6-B085-68D4E739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FEF75-756D-4333-8223-16C9420C6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11AAF-DA44-4A49-839E-AC9E4E35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5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922D4-B561-421A-954A-E2D7A7BD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9B73AA-848B-49D1-90BB-2191139BB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548AF-818E-4DC2-841B-1D614AA50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A3CF67-24E1-4DFE-AC25-6E841725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AEC2B-BBA9-47B3-97CF-763DB019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4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47280C-85E9-4685-B68D-36890A3FC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C79B6-4DD2-401D-9F0F-39065DE52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B708DC-9B7F-454E-B568-651750300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7B29B6-136A-4778-89B8-53682C9B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89B686-DAA0-470B-A90D-1AF8F316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687CD-3CDD-471B-B49F-0C9D9CD70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06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DE4D3-3588-4CA4-B9C7-52922A9DA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2A54A5-36FC-47B2-9C2B-FEEA7FC36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02F7BA-027A-4BE0-970E-B9EA75D1A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1C8B47-B742-4AF7-AD6A-0ADA42130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0800C83-FA1A-4508-B66C-DB5B89D99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6B54D4-8DDD-4029-A56C-170ADFB3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62CBB91-4BAA-4640-8762-E3AA6B86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DE4B1E-DAE6-4AFB-9704-B5C5CE8C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51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304B6-DB0F-4B9A-A7EF-9E9895A1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686DC7-99C0-4E0F-B0ED-936501F4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02A9C4-62BB-4146-8B6B-5A96E7E7B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037F3A-0019-4805-98E1-90BDC677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752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E8BE1E-076A-4457-A36D-A5C70201D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76D71E-000E-42CB-96A3-4047CF7E1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28CEAD-7D10-4BFB-AE1B-EBF6C6D9B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0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ED194-3851-4AD1-8816-72EB3634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AAC333-37C2-47E0-A0A6-3986B84D4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C01B5F-07A1-4399-958D-EB3B51B8D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D2C9B3-D1BB-4F22-99D6-DB8EE863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E6676A-702D-4943-B682-528DB350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A3B42F-5C13-4700-B2AD-8E3BF957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80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55638-6732-4230-9ABD-47505FE0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CB2C2A3-7B98-4640-BAD6-04276C677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305BB49-7B34-4418-828B-D0EDE553D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9C1EBC-8B51-4936-916F-DED65C226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81418A-370D-4957-8DFA-DAD221A4C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408EA-342E-47C9-AEA3-19EAF017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494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70540-0EE7-43C9-905B-070E6026B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38DA0B-8252-4709-BA66-02E6ED669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B58EA1-CFC5-45CC-9BD3-218419972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CBE9F-0263-4EBF-A3CF-0A406351F6B2}" type="datetimeFigureOut">
              <a:rPr lang="ru-RU" smtClean="0"/>
              <a:t>16.01.2020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4295D4-AED4-4F57-9C7B-73BA63A3B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2C2D7E-63AB-4453-ABA6-CF32F53BB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8B253-E733-48CD-AA43-EF996C51E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00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hdphoto" Target="../media/hdphoto1.wdp"/><Relationship Id="rId7" Type="http://schemas.openxmlformats.org/officeDocument/2006/relationships/slide" Target="slide15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hdphoto" Target="../media/hdphoto1.wdp"/><Relationship Id="rId7" Type="http://schemas.openxmlformats.org/officeDocument/2006/relationships/slide" Target="slide15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hdphoto" Target="../media/hdphoto1.wdp"/><Relationship Id="rId7" Type="http://schemas.openxmlformats.org/officeDocument/2006/relationships/slide" Target="slide15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0.xml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hdphoto" Target="../media/hdphoto1.wdp"/><Relationship Id="rId7" Type="http://schemas.openxmlformats.org/officeDocument/2006/relationships/slide" Target="slide1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0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hdphoto" Target="../media/hdphoto1.wdp"/><Relationship Id="rId7" Type="http://schemas.openxmlformats.org/officeDocument/2006/relationships/slide" Target="slide1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hdphoto" Target="../media/hdphoto1.wdp"/><Relationship Id="rId7" Type="http://schemas.openxmlformats.org/officeDocument/2006/relationships/slide" Target="slide1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slide" Target="slide13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21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4557C-342A-4FC7-9D61-7303C2725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7" y="1434711"/>
            <a:ext cx="9144000" cy="782425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Проектная работа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DEAE31-6CC2-4606-9FA8-CA934F0A5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624" y="4006392"/>
            <a:ext cx="10212373" cy="2592371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Выполнен командой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“KFC”</a:t>
            </a:r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:</a:t>
            </a:r>
          </a:p>
          <a:p>
            <a:pPr algn="l"/>
            <a:endParaRPr lang="ru-RU" sz="20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pPr lvl="1" algn="l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Жаков Александр Олегович</a:t>
            </a:r>
          </a:p>
          <a:p>
            <a:pPr lvl="1" algn="l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Захаров Сергей Александрович</a:t>
            </a:r>
          </a:p>
          <a:p>
            <a:pPr lvl="1" algn="l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Леонов Даниил Сергеевич</a:t>
            </a:r>
          </a:p>
          <a:p>
            <a:pPr lvl="1" algn="l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Волоковых Виктория Дмитриевна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44E528-1D38-4098-877E-99477DBFB5BF}"/>
              </a:ext>
            </a:extLst>
          </p:cNvPr>
          <p:cNvSpPr txBox="1"/>
          <p:nvPr/>
        </p:nvSpPr>
        <p:spPr>
          <a:xfrm>
            <a:off x="2645786" y="2588544"/>
            <a:ext cx="6900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Образовательные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1224905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9111A1-123A-4F91-8616-55B0F54DA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3B978-4D04-4BFB-B4C9-C753E329EACE}"/>
              </a:ext>
            </a:extLst>
          </p:cNvPr>
          <p:cNvSpPr txBox="1"/>
          <p:nvPr/>
        </p:nvSpPr>
        <p:spPr>
          <a:xfrm>
            <a:off x="18855" y="395807"/>
            <a:ext cx="166539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2CCF0-9CAF-4951-AA33-FE5FCC45B24E}"/>
              </a:ext>
            </a:extLst>
          </p:cNvPr>
          <p:cNvSpPr txBox="1"/>
          <p:nvPr/>
        </p:nvSpPr>
        <p:spPr>
          <a:xfrm>
            <a:off x="1684254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Теория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A801-AA79-410E-BB5D-4146C7FEF325}"/>
              </a:ext>
            </a:extLst>
          </p:cNvPr>
          <p:cNvSpPr txBox="1"/>
          <p:nvPr/>
        </p:nvSpPr>
        <p:spPr>
          <a:xfrm>
            <a:off x="2881458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Задачи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C2659-FDAE-4B08-BF08-FA9769D4EBBF}"/>
              </a:ext>
            </a:extLst>
          </p:cNvPr>
          <p:cNvSpPr txBox="1"/>
          <p:nvPr/>
        </p:nvSpPr>
        <p:spPr>
          <a:xfrm>
            <a:off x="4078662" y="395807"/>
            <a:ext cx="4034671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Экзаменационные варианты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F5F40-2E66-462F-A008-2FD03667454E}"/>
              </a:ext>
            </a:extLst>
          </p:cNvPr>
          <p:cNvSpPr txBox="1"/>
          <p:nvPr/>
        </p:nvSpPr>
        <p:spPr>
          <a:xfrm>
            <a:off x="8113333" y="395807"/>
            <a:ext cx="26709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Свободный режим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1F34-CDB2-400E-8199-FADEB41C1BEC}"/>
              </a:ext>
            </a:extLst>
          </p:cNvPr>
          <p:cNvSpPr txBox="1"/>
          <p:nvPr/>
        </p:nvSpPr>
        <p:spPr>
          <a:xfrm>
            <a:off x="10784262" y="395688"/>
            <a:ext cx="138888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Онлайн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D4D95-142D-4277-9413-3945485C3F3C}"/>
              </a:ext>
            </a:extLst>
          </p:cNvPr>
          <p:cNvSpPr txBox="1"/>
          <p:nvPr/>
        </p:nvSpPr>
        <p:spPr>
          <a:xfrm>
            <a:off x="116264" y="6477305"/>
            <a:ext cx="103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by …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5DA4EC-E3CD-4E62-A3F0-E1C5C1241049}"/>
              </a:ext>
            </a:extLst>
          </p:cNvPr>
          <p:cNvSpPr/>
          <p:nvPr/>
        </p:nvSpPr>
        <p:spPr>
          <a:xfrm>
            <a:off x="11820356" y="42540"/>
            <a:ext cx="293671" cy="26986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0E9BB83-7E6A-45AE-8C9F-F2BBC29A4A1F}"/>
              </a:ext>
            </a:extLst>
          </p:cNvPr>
          <p:cNvGrpSpPr/>
          <p:nvPr/>
        </p:nvGrpSpPr>
        <p:grpSpPr>
          <a:xfrm>
            <a:off x="11820357" y="42659"/>
            <a:ext cx="317424" cy="288878"/>
            <a:chOff x="11820357" y="42659"/>
            <a:chExt cx="317424" cy="288878"/>
          </a:xfrm>
          <a:effectLst/>
          <a:scene3d>
            <a:camera prst="obliqueTopLeft"/>
            <a:lightRig rig="threePt" dir="t"/>
          </a:scene3d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6887393-FF1D-4080-A1B3-9D35A61D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0357" y="42659"/>
              <a:ext cx="317423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0825C4C-76A1-4396-B885-F993465159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0357" y="42659"/>
              <a:ext cx="317424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D52915-8E93-48D6-AFF1-3BC91408BE69}"/>
              </a:ext>
            </a:extLst>
          </p:cNvPr>
          <p:cNvSpPr txBox="1"/>
          <p:nvPr/>
        </p:nvSpPr>
        <p:spPr>
          <a:xfrm>
            <a:off x="9359961" y="5807689"/>
            <a:ext cx="2460395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76445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9111A1-123A-4F91-8616-55B0F54DA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3B978-4D04-4BFB-B4C9-C753E329EACE}"/>
              </a:ext>
            </a:extLst>
          </p:cNvPr>
          <p:cNvSpPr txBox="1"/>
          <p:nvPr/>
        </p:nvSpPr>
        <p:spPr>
          <a:xfrm>
            <a:off x="18855" y="395807"/>
            <a:ext cx="166539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2CCF0-9CAF-4951-AA33-FE5FCC45B24E}"/>
              </a:ext>
            </a:extLst>
          </p:cNvPr>
          <p:cNvSpPr txBox="1"/>
          <p:nvPr/>
        </p:nvSpPr>
        <p:spPr>
          <a:xfrm>
            <a:off x="1684254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Теория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A801-AA79-410E-BB5D-4146C7FEF325}"/>
              </a:ext>
            </a:extLst>
          </p:cNvPr>
          <p:cNvSpPr txBox="1"/>
          <p:nvPr/>
        </p:nvSpPr>
        <p:spPr>
          <a:xfrm>
            <a:off x="2881458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Задачи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C2659-FDAE-4B08-BF08-FA9769D4EBBF}"/>
              </a:ext>
            </a:extLst>
          </p:cNvPr>
          <p:cNvSpPr txBox="1"/>
          <p:nvPr/>
        </p:nvSpPr>
        <p:spPr>
          <a:xfrm>
            <a:off x="4078662" y="395807"/>
            <a:ext cx="4034671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Экзаменационные варианты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F5F40-2E66-462F-A008-2FD03667454E}"/>
              </a:ext>
            </a:extLst>
          </p:cNvPr>
          <p:cNvSpPr txBox="1"/>
          <p:nvPr/>
        </p:nvSpPr>
        <p:spPr>
          <a:xfrm>
            <a:off x="8113333" y="395807"/>
            <a:ext cx="26709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Свободный режим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1F34-CDB2-400E-8199-FADEB41C1BEC}"/>
              </a:ext>
            </a:extLst>
          </p:cNvPr>
          <p:cNvSpPr txBox="1"/>
          <p:nvPr/>
        </p:nvSpPr>
        <p:spPr>
          <a:xfrm>
            <a:off x="10784262" y="395688"/>
            <a:ext cx="138888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Онлайн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D4D95-142D-4277-9413-3945485C3F3C}"/>
              </a:ext>
            </a:extLst>
          </p:cNvPr>
          <p:cNvSpPr txBox="1"/>
          <p:nvPr/>
        </p:nvSpPr>
        <p:spPr>
          <a:xfrm>
            <a:off x="116264" y="6477305"/>
            <a:ext cx="103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by …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5DA4EC-E3CD-4E62-A3F0-E1C5C1241049}"/>
              </a:ext>
            </a:extLst>
          </p:cNvPr>
          <p:cNvSpPr/>
          <p:nvPr/>
        </p:nvSpPr>
        <p:spPr>
          <a:xfrm>
            <a:off x="11820356" y="42540"/>
            <a:ext cx="293671" cy="26986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0E9BB83-7E6A-45AE-8C9F-F2BBC29A4A1F}"/>
              </a:ext>
            </a:extLst>
          </p:cNvPr>
          <p:cNvGrpSpPr/>
          <p:nvPr/>
        </p:nvGrpSpPr>
        <p:grpSpPr>
          <a:xfrm>
            <a:off x="11820357" y="42659"/>
            <a:ext cx="317424" cy="288878"/>
            <a:chOff x="11820357" y="42659"/>
            <a:chExt cx="317424" cy="288878"/>
          </a:xfrm>
          <a:effectLst/>
          <a:scene3d>
            <a:camera prst="obliqueTopLeft"/>
            <a:lightRig rig="threePt" dir="t"/>
          </a:scene3d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6887393-FF1D-4080-A1B3-9D35A61D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0357" y="42659"/>
              <a:ext cx="317423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0825C4C-76A1-4396-B885-F993465159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0357" y="42659"/>
              <a:ext cx="317424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A43CE96-2FDC-46CE-AB28-19D563407328}"/>
              </a:ext>
            </a:extLst>
          </p:cNvPr>
          <p:cNvSpPr txBox="1"/>
          <p:nvPr/>
        </p:nvSpPr>
        <p:spPr>
          <a:xfrm>
            <a:off x="9359961" y="5807689"/>
            <a:ext cx="2460395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Логотип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7141A6C-50DF-4C7D-9AAE-5981575C770C}"/>
              </a:ext>
            </a:extLst>
          </p:cNvPr>
          <p:cNvGrpSpPr/>
          <p:nvPr/>
        </p:nvGrpSpPr>
        <p:grpSpPr>
          <a:xfrm>
            <a:off x="18855" y="765020"/>
            <a:ext cx="2862604" cy="1318304"/>
            <a:chOff x="18855" y="765020"/>
            <a:chExt cx="2862604" cy="1244328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542FFE1-5B3A-4B9A-98B2-AF66D8BFE01A}"/>
                </a:ext>
              </a:extLst>
            </p:cNvPr>
            <p:cNvSpPr/>
            <p:nvPr/>
          </p:nvSpPr>
          <p:spPr>
            <a:xfrm>
              <a:off x="18855" y="765020"/>
              <a:ext cx="2862604" cy="124432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EB905-ABBA-4F3C-9C55-7A1ED9DFAA14}"/>
                </a:ext>
              </a:extLst>
            </p:cNvPr>
            <p:cNvSpPr txBox="1"/>
            <p:nvPr/>
          </p:nvSpPr>
          <p:spPr>
            <a:xfrm>
              <a:off x="18855" y="809019"/>
              <a:ext cx="2862603" cy="1132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Продолжить</a:t>
              </a:r>
            </a:p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Новая игра</a:t>
              </a:r>
            </a:p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Список классов</a:t>
              </a:r>
              <a:endPara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Сортировка заданий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3031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9111A1-123A-4F91-8616-55B0F54DA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3B978-4D04-4BFB-B4C9-C753E329EACE}"/>
              </a:ext>
            </a:extLst>
          </p:cNvPr>
          <p:cNvSpPr txBox="1"/>
          <p:nvPr/>
        </p:nvSpPr>
        <p:spPr>
          <a:xfrm>
            <a:off x="18855" y="395807"/>
            <a:ext cx="166539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2CCF0-9CAF-4951-AA33-FE5FCC45B24E}"/>
              </a:ext>
            </a:extLst>
          </p:cNvPr>
          <p:cNvSpPr txBox="1"/>
          <p:nvPr/>
        </p:nvSpPr>
        <p:spPr>
          <a:xfrm>
            <a:off x="1684254" y="395688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Теория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A801-AA79-410E-BB5D-4146C7FEF325}"/>
              </a:ext>
            </a:extLst>
          </p:cNvPr>
          <p:cNvSpPr txBox="1"/>
          <p:nvPr/>
        </p:nvSpPr>
        <p:spPr>
          <a:xfrm>
            <a:off x="2881458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Задачи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C2659-FDAE-4B08-BF08-FA9769D4EBBF}"/>
              </a:ext>
            </a:extLst>
          </p:cNvPr>
          <p:cNvSpPr txBox="1"/>
          <p:nvPr/>
        </p:nvSpPr>
        <p:spPr>
          <a:xfrm>
            <a:off x="4078662" y="395807"/>
            <a:ext cx="4034671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Экзаменационные варианты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F5F40-2E66-462F-A008-2FD03667454E}"/>
              </a:ext>
            </a:extLst>
          </p:cNvPr>
          <p:cNvSpPr txBox="1"/>
          <p:nvPr/>
        </p:nvSpPr>
        <p:spPr>
          <a:xfrm>
            <a:off x="8113333" y="395807"/>
            <a:ext cx="26709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Свободный режим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1F34-CDB2-400E-8199-FADEB41C1BEC}"/>
              </a:ext>
            </a:extLst>
          </p:cNvPr>
          <p:cNvSpPr txBox="1"/>
          <p:nvPr/>
        </p:nvSpPr>
        <p:spPr>
          <a:xfrm>
            <a:off x="10784262" y="395688"/>
            <a:ext cx="138888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Онлайн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D4D95-142D-4277-9413-3945485C3F3C}"/>
              </a:ext>
            </a:extLst>
          </p:cNvPr>
          <p:cNvSpPr txBox="1"/>
          <p:nvPr/>
        </p:nvSpPr>
        <p:spPr>
          <a:xfrm>
            <a:off x="116264" y="6477305"/>
            <a:ext cx="103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by …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5DA4EC-E3CD-4E62-A3F0-E1C5C1241049}"/>
              </a:ext>
            </a:extLst>
          </p:cNvPr>
          <p:cNvSpPr/>
          <p:nvPr/>
        </p:nvSpPr>
        <p:spPr>
          <a:xfrm>
            <a:off x="11820356" y="42540"/>
            <a:ext cx="293671" cy="26986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0E9BB83-7E6A-45AE-8C9F-F2BBC29A4A1F}"/>
              </a:ext>
            </a:extLst>
          </p:cNvPr>
          <p:cNvGrpSpPr/>
          <p:nvPr/>
        </p:nvGrpSpPr>
        <p:grpSpPr>
          <a:xfrm>
            <a:off x="11820357" y="42659"/>
            <a:ext cx="317424" cy="288878"/>
            <a:chOff x="11820357" y="42659"/>
            <a:chExt cx="317424" cy="288878"/>
          </a:xfrm>
          <a:effectLst/>
          <a:scene3d>
            <a:camera prst="obliqueTopLeft"/>
            <a:lightRig rig="threePt" dir="t"/>
          </a:scene3d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6887393-FF1D-4080-A1B3-9D35A61D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0357" y="42659"/>
              <a:ext cx="317423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0825C4C-76A1-4396-B885-F993465159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0357" y="42659"/>
              <a:ext cx="317424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83E777-2AE4-44DE-9FAD-85ECFC26CF2C}"/>
              </a:ext>
            </a:extLst>
          </p:cNvPr>
          <p:cNvSpPr txBox="1"/>
          <p:nvPr/>
        </p:nvSpPr>
        <p:spPr>
          <a:xfrm>
            <a:off x="9359961" y="5807689"/>
            <a:ext cx="2460395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Логотип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F5F2105-94B5-4BD2-B3B3-F5073C61E12F}"/>
              </a:ext>
            </a:extLst>
          </p:cNvPr>
          <p:cNvGrpSpPr/>
          <p:nvPr/>
        </p:nvGrpSpPr>
        <p:grpSpPr>
          <a:xfrm>
            <a:off x="18855" y="765021"/>
            <a:ext cx="2862604" cy="1318304"/>
            <a:chOff x="18855" y="765020"/>
            <a:chExt cx="2862604" cy="1244328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288CF4A-8655-4781-B958-05D2CBB33C9E}"/>
                </a:ext>
              </a:extLst>
            </p:cNvPr>
            <p:cNvSpPr/>
            <p:nvPr/>
          </p:nvSpPr>
          <p:spPr>
            <a:xfrm>
              <a:off x="18855" y="765020"/>
              <a:ext cx="2862604" cy="1244328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771F2-D8A8-4F95-A76E-A457F5F354CB}"/>
                </a:ext>
              </a:extLst>
            </p:cNvPr>
            <p:cNvSpPr txBox="1"/>
            <p:nvPr/>
          </p:nvSpPr>
          <p:spPr>
            <a:xfrm>
              <a:off x="18855" y="809019"/>
              <a:ext cx="2862603" cy="1132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Продолжить</a:t>
              </a:r>
            </a:p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Новая игра</a:t>
              </a:r>
            </a:p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Список классов</a:t>
              </a:r>
              <a:endPara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ru-RU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Arial Black" panose="020B0A04020102020204" pitchFamily="34" charset="0"/>
                </a:rPr>
                <a:t>Сортировка заданий</a:t>
              </a: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1E855D-6D9B-42C4-957C-C50644CF81C9}"/>
              </a:ext>
            </a:extLst>
          </p:cNvPr>
          <p:cNvSpPr/>
          <p:nvPr/>
        </p:nvSpPr>
        <p:spPr>
          <a:xfrm>
            <a:off x="2881459" y="1434268"/>
            <a:ext cx="521614" cy="203132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C632BE-2FFE-4C7B-A416-FD306564F2E7}"/>
              </a:ext>
            </a:extLst>
          </p:cNvPr>
          <p:cNvSpPr txBox="1"/>
          <p:nvPr/>
        </p:nvSpPr>
        <p:spPr>
          <a:xfrm>
            <a:off x="2881458" y="1445561"/>
            <a:ext cx="5216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5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6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7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8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9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10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1162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9111A1-123A-4F91-8616-55B0F54DA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C3E933-AF91-44C6-9514-D31ABD62E92C}"/>
              </a:ext>
            </a:extLst>
          </p:cNvPr>
          <p:cNvSpPr txBox="1"/>
          <p:nvPr/>
        </p:nvSpPr>
        <p:spPr>
          <a:xfrm>
            <a:off x="9359961" y="5807689"/>
            <a:ext cx="2460395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Логотип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3B978-4D04-4BFB-B4C9-C753E329EACE}"/>
              </a:ext>
            </a:extLst>
          </p:cNvPr>
          <p:cNvSpPr txBox="1"/>
          <p:nvPr/>
        </p:nvSpPr>
        <p:spPr>
          <a:xfrm>
            <a:off x="18855" y="395807"/>
            <a:ext cx="166539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2CCF0-9CAF-4951-AA33-FE5FCC45B24E}"/>
              </a:ext>
            </a:extLst>
          </p:cNvPr>
          <p:cNvSpPr txBox="1"/>
          <p:nvPr/>
        </p:nvSpPr>
        <p:spPr>
          <a:xfrm>
            <a:off x="1684254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Теория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A801-AA79-410E-BB5D-4146C7FEF325}"/>
              </a:ext>
            </a:extLst>
          </p:cNvPr>
          <p:cNvSpPr txBox="1"/>
          <p:nvPr/>
        </p:nvSpPr>
        <p:spPr>
          <a:xfrm>
            <a:off x="2881458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Задачи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C2659-FDAE-4B08-BF08-FA9769D4EBBF}"/>
              </a:ext>
            </a:extLst>
          </p:cNvPr>
          <p:cNvSpPr txBox="1"/>
          <p:nvPr/>
        </p:nvSpPr>
        <p:spPr>
          <a:xfrm>
            <a:off x="4078662" y="395807"/>
            <a:ext cx="4034671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Экзаменационные варианты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F5F40-2E66-462F-A008-2FD03667454E}"/>
              </a:ext>
            </a:extLst>
          </p:cNvPr>
          <p:cNvSpPr txBox="1"/>
          <p:nvPr/>
        </p:nvSpPr>
        <p:spPr>
          <a:xfrm>
            <a:off x="8113333" y="395807"/>
            <a:ext cx="26709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Свободный режим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1F34-CDB2-400E-8199-FADEB41C1BEC}"/>
              </a:ext>
            </a:extLst>
          </p:cNvPr>
          <p:cNvSpPr txBox="1"/>
          <p:nvPr/>
        </p:nvSpPr>
        <p:spPr>
          <a:xfrm>
            <a:off x="10784262" y="395688"/>
            <a:ext cx="138888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Онлайн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D4D95-142D-4277-9413-3945485C3F3C}"/>
              </a:ext>
            </a:extLst>
          </p:cNvPr>
          <p:cNvSpPr txBox="1"/>
          <p:nvPr/>
        </p:nvSpPr>
        <p:spPr>
          <a:xfrm>
            <a:off x="116264" y="6477305"/>
            <a:ext cx="103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by …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5DA4EC-E3CD-4E62-A3F0-E1C5C1241049}"/>
              </a:ext>
            </a:extLst>
          </p:cNvPr>
          <p:cNvSpPr/>
          <p:nvPr/>
        </p:nvSpPr>
        <p:spPr>
          <a:xfrm>
            <a:off x="11820356" y="42540"/>
            <a:ext cx="293671" cy="26986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0E9BB83-7E6A-45AE-8C9F-F2BBC29A4A1F}"/>
              </a:ext>
            </a:extLst>
          </p:cNvPr>
          <p:cNvGrpSpPr/>
          <p:nvPr/>
        </p:nvGrpSpPr>
        <p:grpSpPr>
          <a:xfrm>
            <a:off x="11820357" y="42659"/>
            <a:ext cx="317424" cy="288878"/>
            <a:chOff x="11820357" y="42659"/>
            <a:chExt cx="317424" cy="288878"/>
          </a:xfrm>
          <a:effectLst/>
          <a:scene3d>
            <a:camera prst="obliqueTopLeft"/>
            <a:lightRig rig="threePt" dir="t"/>
          </a:scene3d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6887393-FF1D-4080-A1B3-9D35A61D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0357" y="42659"/>
              <a:ext cx="317423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0825C4C-76A1-4396-B885-F993465159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0357" y="42659"/>
              <a:ext cx="317424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3F90CF-4061-4114-9AEC-B4CC246832B8}"/>
              </a:ext>
            </a:extLst>
          </p:cNvPr>
          <p:cNvSpPr/>
          <p:nvPr/>
        </p:nvSpPr>
        <p:spPr>
          <a:xfrm>
            <a:off x="1684254" y="765020"/>
            <a:ext cx="1426591" cy="136543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5955CD-C031-42F0-B4FA-0FC4CD672847}"/>
              </a:ext>
            </a:extLst>
          </p:cNvPr>
          <p:cNvSpPr txBox="1"/>
          <p:nvPr/>
        </p:nvSpPr>
        <p:spPr>
          <a:xfrm>
            <a:off x="1684254" y="861714"/>
            <a:ext cx="1426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Классы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Темы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Разделы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Термины</a:t>
            </a:r>
          </a:p>
        </p:txBody>
      </p:sp>
    </p:spTree>
    <p:extLst>
      <p:ext uri="{BB962C8B-B14F-4D97-AF65-F5344CB8AC3E}">
        <p14:creationId xmlns:p14="http://schemas.microsoft.com/office/powerpoint/2010/main" val="130548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8760B46-5716-43B1-A3D6-446C36D0D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7" y="0"/>
            <a:ext cx="122108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3B978-4D04-4BFB-B4C9-C753E329EACE}"/>
              </a:ext>
            </a:extLst>
          </p:cNvPr>
          <p:cNvSpPr txBox="1"/>
          <p:nvPr/>
        </p:nvSpPr>
        <p:spPr>
          <a:xfrm>
            <a:off x="18855" y="395807"/>
            <a:ext cx="166539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2CCF0-9CAF-4951-AA33-FE5FCC45B24E}"/>
              </a:ext>
            </a:extLst>
          </p:cNvPr>
          <p:cNvSpPr txBox="1"/>
          <p:nvPr/>
        </p:nvSpPr>
        <p:spPr>
          <a:xfrm>
            <a:off x="1684254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Теория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A801-AA79-410E-BB5D-4146C7FEF325}"/>
              </a:ext>
            </a:extLst>
          </p:cNvPr>
          <p:cNvSpPr txBox="1"/>
          <p:nvPr/>
        </p:nvSpPr>
        <p:spPr>
          <a:xfrm>
            <a:off x="2881458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Задачи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C2659-FDAE-4B08-BF08-FA9769D4EBBF}"/>
              </a:ext>
            </a:extLst>
          </p:cNvPr>
          <p:cNvSpPr txBox="1"/>
          <p:nvPr/>
        </p:nvSpPr>
        <p:spPr>
          <a:xfrm>
            <a:off x="4078662" y="395807"/>
            <a:ext cx="4034671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Экзаменационные варианты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F5F40-2E66-462F-A008-2FD03667454E}"/>
              </a:ext>
            </a:extLst>
          </p:cNvPr>
          <p:cNvSpPr txBox="1"/>
          <p:nvPr/>
        </p:nvSpPr>
        <p:spPr>
          <a:xfrm>
            <a:off x="8113333" y="395807"/>
            <a:ext cx="26709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Свободный режим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1F34-CDB2-400E-8199-FADEB41C1BEC}"/>
              </a:ext>
            </a:extLst>
          </p:cNvPr>
          <p:cNvSpPr txBox="1"/>
          <p:nvPr/>
        </p:nvSpPr>
        <p:spPr>
          <a:xfrm>
            <a:off x="10784262" y="395688"/>
            <a:ext cx="138888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Онлайн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D4D95-142D-4277-9413-3945485C3F3C}"/>
              </a:ext>
            </a:extLst>
          </p:cNvPr>
          <p:cNvSpPr txBox="1"/>
          <p:nvPr/>
        </p:nvSpPr>
        <p:spPr>
          <a:xfrm>
            <a:off x="116264" y="6477305"/>
            <a:ext cx="103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by …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5DA4EC-E3CD-4E62-A3F0-E1C5C1241049}"/>
              </a:ext>
            </a:extLst>
          </p:cNvPr>
          <p:cNvSpPr/>
          <p:nvPr/>
        </p:nvSpPr>
        <p:spPr>
          <a:xfrm>
            <a:off x="11820356" y="42540"/>
            <a:ext cx="293671" cy="26986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0E9BB83-7E6A-45AE-8C9F-F2BBC29A4A1F}"/>
              </a:ext>
            </a:extLst>
          </p:cNvPr>
          <p:cNvGrpSpPr/>
          <p:nvPr/>
        </p:nvGrpSpPr>
        <p:grpSpPr>
          <a:xfrm>
            <a:off x="11820357" y="42659"/>
            <a:ext cx="317424" cy="288878"/>
            <a:chOff x="11820357" y="42659"/>
            <a:chExt cx="317424" cy="288878"/>
          </a:xfrm>
          <a:effectLst/>
          <a:scene3d>
            <a:camera prst="obliqueTopLeft"/>
            <a:lightRig rig="threePt" dir="t"/>
          </a:scene3d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6887393-FF1D-4080-A1B3-9D35A61D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0357" y="42659"/>
              <a:ext cx="317423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hlinkClick r:id="rId8" action="ppaction://hlinksldjump"/>
              <a:extLst>
                <a:ext uri="{FF2B5EF4-FFF2-40B4-BE49-F238E27FC236}">
                  <a16:creationId xmlns:a16="http://schemas.microsoft.com/office/drawing/2014/main" id="{70825C4C-76A1-4396-B885-F993465159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0357" y="42659"/>
              <a:ext cx="317424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D52915-8E93-48D6-AFF1-3BC91408BE69}"/>
              </a:ext>
            </a:extLst>
          </p:cNvPr>
          <p:cNvSpPr txBox="1"/>
          <p:nvPr/>
        </p:nvSpPr>
        <p:spPr>
          <a:xfrm>
            <a:off x="9359961" y="5807689"/>
            <a:ext cx="2460395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Логотип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192757F-8273-4158-9C84-ECEFCA644261}"/>
              </a:ext>
            </a:extLst>
          </p:cNvPr>
          <p:cNvSpPr/>
          <p:nvPr/>
        </p:nvSpPr>
        <p:spPr>
          <a:xfrm>
            <a:off x="2881458" y="765021"/>
            <a:ext cx="3214542" cy="137486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FBB343-B5FD-4109-B860-3ADF12D91B92}"/>
              </a:ext>
            </a:extLst>
          </p:cNvPr>
          <p:cNvSpPr txBox="1"/>
          <p:nvPr/>
        </p:nvSpPr>
        <p:spPr>
          <a:xfrm>
            <a:off x="2881454" y="852288"/>
            <a:ext cx="321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Особые задачи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Задачи повышенной сложности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Олимпиадные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1698903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D8A0AA6-C08F-464D-BBE3-0569983E8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 numberOfShades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C3B978-4D04-4BFB-B4C9-C753E329EACE}"/>
              </a:ext>
            </a:extLst>
          </p:cNvPr>
          <p:cNvSpPr txBox="1"/>
          <p:nvPr/>
        </p:nvSpPr>
        <p:spPr>
          <a:xfrm>
            <a:off x="18855" y="395807"/>
            <a:ext cx="166539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Обучение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2CCF0-9CAF-4951-AA33-FE5FCC45B24E}"/>
              </a:ext>
            </a:extLst>
          </p:cNvPr>
          <p:cNvSpPr txBox="1"/>
          <p:nvPr/>
        </p:nvSpPr>
        <p:spPr>
          <a:xfrm>
            <a:off x="1684254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Теория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4A801-AA79-410E-BB5D-4146C7FEF325}"/>
              </a:ext>
            </a:extLst>
          </p:cNvPr>
          <p:cNvSpPr txBox="1"/>
          <p:nvPr/>
        </p:nvSpPr>
        <p:spPr>
          <a:xfrm>
            <a:off x="2881458" y="395807"/>
            <a:ext cx="119720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Задачи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C2659-FDAE-4B08-BF08-FA9769D4EBBF}"/>
              </a:ext>
            </a:extLst>
          </p:cNvPr>
          <p:cNvSpPr txBox="1"/>
          <p:nvPr/>
        </p:nvSpPr>
        <p:spPr>
          <a:xfrm>
            <a:off x="4078662" y="395807"/>
            <a:ext cx="4034671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Экзаменационные варианты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F5F40-2E66-462F-A008-2FD03667454E}"/>
              </a:ext>
            </a:extLst>
          </p:cNvPr>
          <p:cNvSpPr txBox="1"/>
          <p:nvPr/>
        </p:nvSpPr>
        <p:spPr>
          <a:xfrm>
            <a:off x="8113333" y="395807"/>
            <a:ext cx="2670929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Свободный режим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1F34-CDB2-400E-8199-FADEB41C1BEC}"/>
              </a:ext>
            </a:extLst>
          </p:cNvPr>
          <p:cNvSpPr txBox="1"/>
          <p:nvPr/>
        </p:nvSpPr>
        <p:spPr>
          <a:xfrm>
            <a:off x="10784262" y="395688"/>
            <a:ext cx="1388884" cy="36933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>Онлайн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D4D95-142D-4277-9413-3945485C3F3C}"/>
              </a:ext>
            </a:extLst>
          </p:cNvPr>
          <p:cNvSpPr txBox="1"/>
          <p:nvPr/>
        </p:nvSpPr>
        <p:spPr>
          <a:xfrm>
            <a:off x="116264" y="6477305"/>
            <a:ext cx="1036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Black" panose="020B0A04020102020204" pitchFamily="34" charset="0"/>
              </a:rPr>
              <a:t>by …</a:t>
            </a:r>
            <a:endParaRPr lang="ru-RU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05DA4EC-E3CD-4E62-A3F0-E1C5C1241049}"/>
              </a:ext>
            </a:extLst>
          </p:cNvPr>
          <p:cNvSpPr/>
          <p:nvPr/>
        </p:nvSpPr>
        <p:spPr>
          <a:xfrm>
            <a:off x="11820356" y="42540"/>
            <a:ext cx="293671" cy="26986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0E9BB83-7E6A-45AE-8C9F-F2BBC29A4A1F}"/>
              </a:ext>
            </a:extLst>
          </p:cNvPr>
          <p:cNvGrpSpPr/>
          <p:nvPr/>
        </p:nvGrpSpPr>
        <p:grpSpPr>
          <a:xfrm>
            <a:off x="11820357" y="42659"/>
            <a:ext cx="317424" cy="288878"/>
            <a:chOff x="11820357" y="42659"/>
            <a:chExt cx="317424" cy="288878"/>
          </a:xfrm>
          <a:effectLst/>
          <a:scene3d>
            <a:camera prst="obliqueTopLeft"/>
            <a:lightRig rig="threePt" dir="t"/>
          </a:scene3d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96887393-FF1D-4080-A1B3-9D35A61DC1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820357" y="42659"/>
              <a:ext cx="317423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70825C4C-76A1-4396-B885-F993465159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820357" y="42659"/>
              <a:ext cx="317424" cy="2888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D52915-8E93-48D6-AFF1-3BC91408BE69}"/>
              </a:ext>
            </a:extLst>
          </p:cNvPr>
          <p:cNvSpPr txBox="1"/>
          <p:nvPr/>
        </p:nvSpPr>
        <p:spPr>
          <a:xfrm>
            <a:off x="9359961" y="5807689"/>
            <a:ext cx="2460395" cy="5847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Логотип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DBE107-D7C0-4E0D-9622-32CFC4229DA1}"/>
              </a:ext>
            </a:extLst>
          </p:cNvPr>
          <p:cNvSpPr/>
          <p:nvPr/>
        </p:nvSpPr>
        <p:spPr>
          <a:xfrm>
            <a:off x="4078662" y="765021"/>
            <a:ext cx="851557" cy="809256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1DBF6D-CACB-45AA-A3CA-9F47765263D8}"/>
              </a:ext>
            </a:extLst>
          </p:cNvPr>
          <p:cNvSpPr txBox="1"/>
          <p:nvPr/>
        </p:nvSpPr>
        <p:spPr>
          <a:xfrm>
            <a:off x="4122654" y="837780"/>
            <a:ext cx="763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ОГЭ</a:t>
            </a:r>
          </a:p>
          <a:p>
            <a:pPr algn="ctr"/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ЕГЭ</a:t>
            </a:r>
          </a:p>
        </p:txBody>
      </p:sp>
      <p:sp>
        <p:nvSpPr>
          <p:cNvPr id="4" name="TextBox 3">
            <a:hlinkClick r:id="rId8" action="ppaction://hlinksldjump"/>
            <a:extLst>
              <a:ext uri="{FF2B5EF4-FFF2-40B4-BE49-F238E27FC236}">
                <a16:creationId xmlns:a16="http://schemas.microsoft.com/office/drawing/2014/main" id="{82C000CD-9BAB-4AED-A67A-8C41C4E31707}"/>
              </a:ext>
            </a:extLst>
          </p:cNvPr>
          <p:cNvSpPr txBox="1"/>
          <p:nvPr/>
        </p:nvSpPr>
        <p:spPr>
          <a:xfrm>
            <a:off x="11820356" y="42540"/>
            <a:ext cx="317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03258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59ED4-8F22-4948-A900-CACC0763F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EF80FF1-7376-4BB0-AE48-113EC6219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4" name="Овал 13">
            <a:hlinkClick r:id="rId3" action="ppaction://hlinksldjump"/>
            <a:extLst>
              <a:ext uri="{FF2B5EF4-FFF2-40B4-BE49-F238E27FC236}">
                <a16:creationId xmlns:a16="http://schemas.microsoft.com/office/drawing/2014/main" id="{BBCC2A13-5745-4FFB-849B-770213DC23E8}"/>
              </a:ext>
            </a:extLst>
          </p:cNvPr>
          <p:cNvSpPr/>
          <p:nvPr/>
        </p:nvSpPr>
        <p:spPr>
          <a:xfrm>
            <a:off x="9836458" y="3429000"/>
            <a:ext cx="594804" cy="5925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4" action="ppaction://hlinksldjump"/>
            <a:extLst>
              <a:ext uri="{FF2B5EF4-FFF2-40B4-BE49-F238E27FC236}">
                <a16:creationId xmlns:a16="http://schemas.microsoft.com/office/drawing/2014/main" id="{F44036FA-A109-40A0-8302-EFEAE0587E3F}"/>
              </a:ext>
            </a:extLst>
          </p:cNvPr>
          <p:cNvSpPr/>
          <p:nvPr/>
        </p:nvSpPr>
        <p:spPr>
          <a:xfrm>
            <a:off x="10599938" y="3429000"/>
            <a:ext cx="594804" cy="5925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378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5D946-BC9E-4375-9FE0-DE2F7FFA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1F27BB-A5CB-44DF-B262-58A59D669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7" name="Овал 6">
            <a:hlinkClick r:id="rId3" action="ppaction://hlinksldjump"/>
            <a:extLst>
              <a:ext uri="{FF2B5EF4-FFF2-40B4-BE49-F238E27FC236}">
                <a16:creationId xmlns:a16="http://schemas.microsoft.com/office/drawing/2014/main" id="{9B21AE2F-12F8-4CCB-A314-77F279ECE014}"/>
              </a:ext>
            </a:extLst>
          </p:cNvPr>
          <p:cNvSpPr/>
          <p:nvPr/>
        </p:nvSpPr>
        <p:spPr>
          <a:xfrm>
            <a:off x="9845336" y="3429000"/>
            <a:ext cx="603681" cy="56595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hlinkClick r:id="rId4" action="ppaction://hlinksldjump"/>
            <a:extLst>
              <a:ext uri="{FF2B5EF4-FFF2-40B4-BE49-F238E27FC236}">
                <a16:creationId xmlns:a16="http://schemas.microsoft.com/office/drawing/2014/main" id="{6F5EA429-69EB-443A-A1C1-03BC388C4EE4}"/>
              </a:ext>
            </a:extLst>
          </p:cNvPr>
          <p:cNvSpPr/>
          <p:nvPr/>
        </p:nvSpPr>
        <p:spPr>
          <a:xfrm>
            <a:off x="10591060" y="3429000"/>
            <a:ext cx="603681" cy="56595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00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9D299-41D1-4770-BA9F-623C5D42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5C3FBFC-9809-4EA8-8726-274A79493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6" name="Овал 5">
            <a:hlinkClick r:id="rId3" action="ppaction://hlinksldjump"/>
            <a:extLst>
              <a:ext uri="{FF2B5EF4-FFF2-40B4-BE49-F238E27FC236}">
                <a16:creationId xmlns:a16="http://schemas.microsoft.com/office/drawing/2014/main" id="{AE7C19B0-3BEE-499F-9A9D-00168EB285C2}"/>
              </a:ext>
            </a:extLst>
          </p:cNvPr>
          <p:cNvSpPr/>
          <p:nvPr/>
        </p:nvSpPr>
        <p:spPr>
          <a:xfrm>
            <a:off x="9836458" y="3429000"/>
            <a:ext cx="603682" cy="57482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4" action="ppaction://hlinksldjump"/>
            <a:extLst>
              <a:ext uri="{FF2B5EF4-FFF2-40B4-BE49-F238E27FC236}">
                <a16:creationId xmlns:a16="http://schemas.microsoft.com/office/drawing/2014/main" id="{A4080029-E489-4FB0-9037-74AB8E6AE693}"/>
              </a:ext>
            </a:extLst>
          </p:cNvPr>
          <p:cNvSpPr/>
          <p:nvPr/>
        </p:nvSpPr>
        <p:spPr>
          <a:xfrm>
            <a:off x="2148396" y="5715508"/>
            <a:ext cx="1890944" cy="214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D3B2672D-1D6A-4C46-BDDD-35DA2F1C8E19}"/>
              </a:ext>
            </a:extLst>
          </p:cNvPr>
          <p:cNvSpPr/>
          <p:nvPr/>
        </p:nvSpPr>
        <p:spPr>
          <a:xfrm>
            <a:off x="2157274" y="5406501"/>
            <a:ext cx="1882066" cy="266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6" action="ppaction://hlinksldjump"/>
            <a:extLst>
              <a:ext uri="{FF2B5EF4-FFF2-40B4-BE49-F238E27FC236}">
                <a16:creationId xmlns:a16="http://schemas.microsoft.com/office/drawing/2014/main" id="{866A60CA-838A-4600-AC7F-C3F21ABAAECE}"/>
              </a:ext>
            </a:extLst>
          </p:cNvPr>
          <p:cNvSpPr/>
          <p:nvPr/>
        </p:nvSpPr>
        <p:spPr>
          <a:xfrm>
            <a:off x="2148396" y="5972960"/>
            <a:ext cx="1890944" cy="276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99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39C2B0-CD72-47E3-8EAA-41CC16B5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EBCE8B-8C26-4A62-B896-806B686FC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  <p:sp>
        <p:nvSpPr>
          <p:cNvPr id="6" name="Овал 5">
            <a:hlinkClick r:id="rId3" action="ppaction://hlinksldjump"/>
            <a:extLst>
              <a:ext uri="{FF2B5EF4-FFF2-40B4-BE49-F238E27FC236}">
                <a16:creationId xmlns:a16="http://schemas.microsoft.com/office/drawing/2014/main" id="{8C4E80C4-9DAC-4078-BAC0-AEDB50ADF880}"/>
              </a:ext>
            </a:extLst>
          </p:cNvPr>
          <p:cNvSpPr/>
          <p:nvPr/>
        </p:nvSpPr>
        <p:spPr>
          <a:xfrm>
            <a:off x="9836458" y="3429000"/>
            <a:ext cx="594804" cy="601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4" action="ppaction://hlinksldjump"/>
            <a:extLst>
              <a:ext uri="{FF2B5EF4-FFF2-40B4-BE49-F238E27FC236}">
                <a16:creationId xmlns:a16="http://schemas.microsoft.com/office/drawing/2014/main" id="{B5913855-2F28-4CA3-9E45-52A76EA27324}"/>
              </a:ext>
            </a:extLst>
          </p:cNvPr>
          <p:cNvSpPr/>
          <p:nvPr/>
        </p:nvSpPr>
        <p:spPr>
          <a:xfrm>
            <a:off x="10599938" y="3429000"/>
            <a:ext cx="594804" cy="5925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2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08596E-0B17-453E-B08A-75C5475E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253" y="493719"/>
            <a:ext cx="3517491" cy="1009651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Вступление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1B112-F7D6-475B-93AE-33E21E9984F2}"/>
              </a:ext>
            </a:extLst>
          </p:cNvPr>
          <p:cNvSpPr txBox="1"/>
          <p:nvPr/>
        </p:nvSpPr>
        <p:spPr>
          <a:xfrm>
            <a:off x="4232787" y="3105834"/>
            <a:ext cx="391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Здравствуйте!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D3692BF-8CA7-4E6E-B276-A521AC427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730" y="4179219"/>
            <a:ext cx="839038" cy="8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0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72B1B-754A-4121-82F1-6596FD5E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9469D9-471E-42CD-8B7A-5AFCB64CA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Овал 5">
            <a:hlinkClick r:id="rId3" action="ppaction://hlinksldjump"/>
            <a:extLst>
              <a:ext uri="{FF2B5EF4-FFF2-40B4-BE49-F238E27FC236}">
                <a16:creationId xmlns:a16="http://schemas.microsoft.com/office/drawing/2014/main" id="{075B6F51-1D65-4D0F-A80E-7B402882DADA}"/>
              </a:ext>
            </a:extLst>
          </p:cNvPr>
          <p:cNvSpPr/>
          <p:nvPr/>
        </p:nvSpPr>
        <p:spPr>
          <a:xfrm>
            <a:off x="9836458" y="3429000"/>
            <a:ext cx="594804" cy="601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4" action="ppaction://hlinksldjump"/>
            <a:extLst>
              <a:ext uri="{FF2B5EF4-FFF2-40B4-BE49-F238E27FC236}">
                <a16:creationId xmlns:a16="http://schemas.microsoft.com/office/drawing/2014/main" id="{3F02163E-378C-4DA1-85CB-4673E9BD0F71}"/>
              </a:ext>
            </a:extLst>
          </p:cNvPr>
          <p:cNvSpPr/>
          <p:nvPr/>
        </p:nvSpPr>
        <p:spPr>
          <a:xfrm>
            <a:off x="10599938" y="3429000"/>
            <a:ext cx="594804" cy="5925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56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C62B6-A091-40CA-AB2F-95DCE6B69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70AAB9-9F53-466B-BFD4-2C0CEFACD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Овал 5">
            <a:hlinkClick r:id="rId3" action="ppaction://hlinksldjump"/>
            <a:extLst>
              <a:ext uri="{FF2B5EF4-FFF2-40B4-BE49-F238E27FC236}">
                <a16:creationId xmlns:a16="http://schemas.microsoft.com/office/drawing/2014/main" id="{FA4D7ED6-905F-42B8-9E3F-E1D525507C6F}"/>
              </a:ext>
            </a:extLst>
          </p:cNvPr>
          <p:cNvSpPr/>
          <p:nvPr/>
        </p:nvSpPr>
        <p:spPr>
          <a:xfrm>
            <a:off x="9836458" y="3429000"/>
            <a:ext cx="594804" cy="6014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rId4" action="ppaction://hlinksldjump"/>
            <a:extLst>
              <a:ext uri="{FF2B5EF4-FFF2-40B4-BE49-F238E27FC236}">
                <a16:creationId xmlns:a16="http://schemas.microsoft.com/office/drawing/2014/main" id="{2CE40DA9-520D-4C7E-807C-3F7425725022}"/>
              </a:ext>
            </a:extLst>
          </p:cNvPr>
          <p:cNvSpPr/>
          <p:nvPr/>
        </p:nvSpPr>
        <p:spPr>
          <a:xfrm>
            <a:off x="10599938" y="3429000"/>
            <a:ext cx="594804" cy="5925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41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41C3D-2F65-40E1-8F7D-D18322AF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07BF4DA-C5C9-42EC-88D7-9C03B4B60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44" y="0"/>
            <a:ext cx="12331084" cy="6951216"/>
          </a:xfrm>
        </p:spPr>
      </p:pic>
      <p:sp>
        <p:nvSpPr>
          <p:cNvPr id="16" name="Прямоугольник 15">
            <a:hlinkClick r:id="rId3" action="ppaction://hlinksldjump"/>
            <a:extLst>
              <a:ext uri="{FF2B5EF4-FFF2-40B4-BE49-F238E27FC236}">
                <a16:creationId xmlns:a16="http://schemas.microsoft.com/office/drawing/2014/main" id="{A651D29D-48ED-48E5-9D95-6D996B932E40}"/>
              </a:ext>
            </a:extLst>
          </p:cNvPr>
          <p:cNvSpPr/>
          <p:nvPr/>
        </p:nvSpPr>
        <p:spPr>
          <a:xfrm>
            <a:off x="168676" y="159798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4" action="ppaction://hlinksldjump"/>
            <a:extLst>
              <a:ext uri="{FF2B5EF4-FFF2-40B4-BE49-F238E27FC236}">
                <a16:creationId xmlns:a16="http://schemas.microsoft.com/office/drawing/2014/main" id="{1E949498-6AE3-4EEB-B38F-586E625DA8D5}"/>
              </a:ext>
            </a:extLst>
          </p:cNvPr>
          <p:cNvSpPr/>
          <p:nvPr/>
        </p:nvSpPr>
        <p:spPr>
          <a:xfrm>
            <a:off x="168676" y="745724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5" action="ppaction://hlinksldjump"/>
            <a:extLst>
              <a:ext uri="{FF2B5EF4-FFF2-40B4-BE49-F238E27FC236}">
                <a16:creationId xmlns:a16="http://schemas.microsoft.com/office/drawing/2014/main" id="{A527BE31-0032-49A2-BB5B-A7CAF74CBDDA}"/>
              </a:ext>
            </a:extLst>
          </p:cNvPr>
          <p:cNvSpPr/>
          <p:nvPr/>
        </p:nvSpPr>
        <p:spPr>
          <a:xfrm>
            <a:off x="168676" y="1331650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05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841F7-E160-4CEC-A6CF-4C11D847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AE55D1-9603-4E32-89C8-E68F7A377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44" y="0"/>
            <a:ext cx="12322206" cy="6933460"/>
          </a:xfrm>
        </p:spPr>
      </p:pic>
      <p:sp>
        <p:nvSpPr>
          <p:cNvPr id="6" name="Прямоугольник 5">
            <a:hlinkClick r:id="rId3" action="ppaction://hlinksldjump"/>
            <a:extLst>
              <a:ext uri="{FF2B5EF4-FFF2-40B4-BE49-F238E27FC236}">
                <a16:creationId xmlns:a16="http://schemas.microsoft.com/office/drawing/2014/main" id="{42E926DC-FA68-4F8B-8478-5A97B1AAD9F2}"/>
              </a:ext>
            </a:extLst>
          </p:cNvPr>
          <p:cNvSpPr/>
          <p:nvPr/>
        </p:nvSpPr>
        <p:spPr>
          <a:xfrm>
            <a:off x="168676" y="159798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4" action="ppaction://hlinksldjump"/>
            <a:extLst>
              <a:ext uri="{FF2B5EF4-FFF2-40B4-BE49-F238E27FC236}">
                <a16:creationId xmlns:a16="http://schemas.microsoft.com/office/drawing/2014/main" id="{BD754BD9-B48F-4EE2-B3C1-F441AE8B915F}"/>
              </a:ext>
            </a:extLst>
          </p:cNvPr>
          <p:cNvSpPr/>
          <p:nvPr/>
        </p:nvSpPr>
        <p:spPr>
          <a:xfrm>
            <a:off x="168676" y="1331650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5" action="ppaction://hlinksldjump"/>
            <a:extLst>
              <a:ext uri="{FF2B5EF4-FFF2-40B4-BE49-F238E27FC236}">
                <a16:creationId xmlns:a16="http://schemas.microsoft.com/office/drawing/2014/main" id="{A4ECD7AD-CD33-4DB3-8D1D-7A5CA672BD1E}"/>
              </a:ext>
            </a:extLst>
          </p:cNvPr>
          <p:cNvSpPr/>
          <p:nvPr/>
        </p:nvSpPr>
        <p:spPr>
          <a:xfrm>
            <a:off x="7865616" y="2565647"/>
            <a:ext cx="1553592" cy="301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hlinkClick r:id="rId5" action="ppaction://hlinksldjump"/>
            <a:extLst>
              <a:ext uri="{FF2B5EF4-FFF2-40B4-BE49-F238E27FC236}">
                <a16:creationId xmlns:a16="http://schemas.microsoft.com/office/drawing/2014/main" id="{C21FF30B-7832-4478-860A-D5B316A9B682}"/>
              </a:ext>
            </a:extLst>
          </p:cNvPr>
          <p:cNvSpPr/>
          <p:nvPr/>
        </p:nvSpPr>
        <p:spPr>
          <a:xfrm>
            <a:off x="10182687" y="2565647"/>
            <a:ext cx="1553592" cy="301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72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DB161-8396-4B77-8BCD-D8A8E008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2F2CB5-C12C-483F-A9F5-17A5E322D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44" y="0"/>
            <a:ext cx="12322206" cy="6933460"/>
          </a:xfrm>
        </p:spPr>
      </p:pic>
      <p:sp>
        <p:nvSpPr>
          <p:cNvPr id="6" name="Прямоугольник 5">
            <a:hlinkClick r:id="rId3" action="ppaction://hlinksldjump"/>
            <a:extLst>
              <a:ext uri="{FF2B5EF4-FFF2-40B4-BE49-F238E27FC236}">
                <a16:creationId xmlns:a16="http://schemas.microsoft.com/office/drawing/2014/main" id="{A6CCA403-02F5-44AA-BFEF-36DB561E3850}"/>
              </a:ext>
            </a:extLst>
          </p:cNvPr>
          <p:cNvSpPr/>
          <p:nvPr/>
        </p:nvSpPr>
        <p:spPr>
          <a:xfrm>
            <a:off x="168676" y="159798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hlinkClick r:id="rId4" action="ppaction://hlinksldjump"/>
            <a:extLst>
              <a:ext uri="{FF2B5EF4-FFF2-40B4-BE49-F238E27FC236}">
                <a16:creationId xmlns:a16="http://schemas.microsoft.com/office/drawing/2014/main" id="{0D514BC4-9DA9-4DA8-A792-0E5002E901EC}"/>
              </a:ext>
            </a:extLst>
          </p:cNvPr>
          <p:cNvSpPr/>
          <p:nvPr/>
        </p:nvSpPr>
        <p:spPr>
          <a:xfrm>
            <a:off x="168676" y="745724"/>
            <a:ext cx="435006" cy="4172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34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73E7741-71F5-4DC1-B54D-231DB42C1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3091" y="3193331"/>
            <a:ext cx="4171410" cy="3143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☑</a:t>
            </a: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Анализ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☑</a:t>
            </a: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Концепт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☑</a:t>
            </a: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Макет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☑</a:t>
            </a: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Планы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☑</a:t>
            </a: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Энтузиазм и отвага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  <a:ea typeface="Yu Mincho Light" panose="02020300000000000000" pitchFamily="18" charset="-128"/>
              </a:rPr>
              <a:t>     Разрешение</a:t>
            </a:r>
            <a:endParaRPr lang="ru-RU" sz="24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9DA3839-D85D-46CF-91D8-AFE617983C49}"/>
              </a:ext>
            </a:extLst>
          </p:cNvPr>
          <p:cNvSpPr txBox="1">
            <a:spLocks/>
          </p:cNvSpPr>
          <p:nvPr/>
        </p:nvSpPr>
        <p:spPr>
          <a:xfrm>
            <a:off x="838200" y="520780"/>
            <a:ext cx="10515600" cy="88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Заключение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045FF-40FA-419B-B226-1A9A11F70F67}"/>
              </a:ext>
            </a:extLst>
          </p:cNvPr>
          <p:cNvSpPr txBox="1"/>
          <p:nvPr/>
        </p:nvSpPr>
        <p:spPr>
          <a:xfrm>
            <a:off x="1046375" y="2509037"/>
            <a:ext cx="504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На сегодня: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25A934-465C-4985-8A5E-54518BA90431}"/>
              </a:ext>
            </a:extLst>
          </p:cNvPr>
          <p:cNvSpPr/>
          <p:nvPr/>
        </p:nvSpPr>
        <p:spPr>
          <a:xfrm>
            <a:off x="2318569" y="5512261"/>
            <a:ext cx="312871" cy="294179"/>
          </a:xfrm>
          <a:prstGeom prst="rect">
            <a:avLst/>
          </a:prstGeom>
          <a:noFill/>
          <a:ln w="23495">
            <a:solidFill>
              <a:schemeClr val="accent3">
                <a:lumMod val="20000"/>
                <a:lumOff val="80000"/>
                <a:alpha val="9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26DB87B-CDE0-446F-A385-90AD8DB54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27" y="1737036"/>
            <a:ext cx="4542273" cy="406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14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9E9FA96-3C58-48A9-B25A-B96D112AF7CE}"/>
              </a:ext>
            </a:extLst>
          </p:cNvPr>
          <p:cNvSpPr txBox="1">
            <a:spLocks/>
          </p:cNvSpPr>
          <p:nvPr/>
        </p:nvSpPr>
        <p:spPr>
          <a:xfrm>
            <a:off x="801126" y="323111"/>
            <a:ext cx="10515600" cy="88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F56E06-B1C4-4994-A684-48D60F917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96" y="1970600"/>
            <a:ext cx="10633060" cy="368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51B4613-771D-4C0C-9931-E15331E56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56" y="707319"/>
            <a:ext cx="9841088" cy="615068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68FE7-8267-43A0-94B8-76AF7AFF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7"/>
            <a:ext cx="10515600" cy="100480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Проблема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3CE811-B97E-4D3B-9622-A581CF239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r="22178"/>
          <a:stretch/>
        </p:blipFill>
        <p:spPr>
          <a:xfrm rot="588515">
            <a:off x="-377799" y="1031284"/>
            <a:ext cx="3232312" cy="387010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52BD5EC-BF7A-410C-B9A7-30F498CB3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228">
            <a:off x="1932082" y="4628801"/>
            <a:ext cx="4029951" cy="268999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87B42FE-3DD8-4489-8056-F89BF25723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8"/>
          <a:stretch/>
        </p:blipFill>
        <p:spPr>
          <a:xfrm rot="21183133">
            <a:off x="-376631" y="4554550"/>
            <a:ext cx="3263232" cy="274811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3EA424F-7745-4B48-8002-EBD8FC73B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12333" r="28309" b="12590"/>
          <a:stretch/>
        </p:blipFill>
        <p:spPr>
          <a:xfrm rot="21045303">
            <a:off x="9821948" y="-79963"/>
            <a:ext cx="2609741" cy="25519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4005BF-0E04-4644-B78D-82564C3B4E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378">
            <a:off x="8284089" y="2137776"/>
            <a:ext cx="3310557" cy="32897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E3E81CA-FE32-4E55-9221-368DD04DF9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0" t="15921" r="32413" b="5610"/>
          <a:stretch/>
        </p:blipFill>
        <p:spPr>
          <a:xfrm rot="178616">
            <a:off x="10305236" y="3625573"/>
            <a:ext cx="2273142" cy="332657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5921C23-B519-4844-B2C9-ED21FDF544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6" t="25501" r="29369" b="35280"/>
          <a:stretch/>
        </p:blipFill>
        <p:spPr>
          <a:xfrm rot="21213497">
            <a:off x="5744842" y="5238853"/>
            <a:ext cx="2777734" cy="18431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228B91F-9266-4660-B0AE-52208BDA9D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4" r="26604"/>
          <a:stretch/>
        </p:blipFill>
        <p:spPr>
          <a:xfrm>
            <a:off x="8343315" y="4912679"/>
            <a:ext cx="1877073" cy="245125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C94A07B-7045-42C4-AC4B-8E39EFC984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813" flipH="1">
            <a:off x="11061379" y="2280532"/>
            <a:ext cx="1582860" cy="150543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60162C3-76C3-4E58-A1F1-2B4395C1DF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6" t="38813" r="41020" b="19087"/>
          <a:stretch/>
        </p:blipFill>
        <p:spPr>
          <a:xfrm rot="362124" flipH="1">
            <a:off x="-165638" y="-53547"/>
            <a:ext cx="1262475" cy="156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257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9FDEA7-6986-4F14-AAA5-6CA2A89F9C20}"/>
              </a:ext>
            </a:extLst>
          </p:cNvPr>
          <p:cNvSpPr/>
          <p:nvPr/>
        </p:nvSpPr>
        <p:spPr>
          <a:xfrm>
            <a:off x="3991561" y="2489200"/>
            <a:ext cx="779878" cy="290385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E136A0-F396-4ADA-B636-F1A36333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328"/>
            <a:ext cx="10515600" cy="88612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Решение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4411D3-C3B2-4FB2-9DC1-AD7E57296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8" r="18088"/>
          <a:stretch/>
        </p:blipFill>
        <p:spPr>
          <a:xfrm>
            <a:off x="1267556" y="2499360"/>
            <a:ext cx="3398521" cy="2893694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0839AF7-7D71-4D47-8696-06750446A1D0}"/>
              </a:ext>
            </a:extLst>
          </p:cNvPr>
          <p:cNvGrpSpPr/>
          <p:nvPr/>
        </p:nvGrpSpPr>
        <p:grpSpPr>
          <a:xfrm>
            <a:off x="7390082" y="2499360"/>
            <a:ext cx="3257598" cy="2865698"/>
            <a:chOff x="6578599" y="2479040"/>
            <a:chExt cx="3398521" cy="290385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29AD393-1509-4B20-8FB9-1A16D1CBD254}"/>
                </a:ext>
              </a:extLst>
            </p:cNvPr>
            <p:cNvSpPr/>
            <p:nvPr/>
          </p:nvSpPr>
          <p:spPr>
            <a:xfrm>
              <a:off x="6578599" y="2479040"/>
              <a:ext cx="3398521" cy="2903854"/>
            </a:xfrm>
            <a:prstGeom prst="rect">
              <a:avLst/>
            </a:prstGeom>
            <a:solidFill>
              <a:srgbClr val="7EBC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696D701-4FAF-4B76-9040-5EFAA4B6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6720" y="2489200"/>
              <a:ext cx="2989676" cy="2893694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D38E1B4-D9AD-4506-932A-F15BBD983E38}"/>
              </a:ext>
            </a:extLst>
          </p:cNvPr>
          <p:cNvGrpSpPr/>
          <p:nvPr/>
        </p:nvGrpSpPr>
        <p:grpSpPr>
          <a:xfrm>
            <a:off x="5438192" y="3148438"/>
            <a:ext cx="1315616" cy="1315616"/>
            <a:chOff x="5438192" y="3148438"/>
            <a:chExt cx="1315616" cy="1315616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8BAC60C6-5573-465F-ACC8-82E3E7558623}"/>
                </a:ext>
              </a:extLst>
            </p:cNvPr>
            <p:cNvSpPr/>
            <p:nvPr/>
          </p:nvSpPr>
          <p:spPr>
            <a:xfrm rot="5400000">
              <a:off x="5438192" y="3680283"/>
              <a:ext cx="1315616" cy="251926"/>
            </a:xfrm>
            <a:prstGeom prst="rect">
              <a:avLst/>
            </a:prstGeom>
            <a:solidFill>
              <a:srgbClr val="342E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9DBCC05-A56D-4E81-9769-A2404090AFC6}"/>
                </a:ext>
              </a:extLst>
            </p:cNvPr>
            <p:cNvSpPr/>
            <p:nvPr/>
          </p:nvSpPr>
          <p:spPr>
            <a:xfrm>
              <a:off x="5438192" y="3680283"/>
              <a:ext cx="1315616" cy="251926"/>
            </a:xfrm>
            <a:prstGeom prst="rect">
              <a:avLst/>
            </a:prstGeom>
            <a:solidFill>
              <a:srgbClr val="DFDC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CDA857-1B5A-4DA0-AF12-1390DDEB9BE6}"/>
              </a:ext>
            </a:extLst>
          </p:cNvPr>
          <p:cNvSpPr/>
          <p:nvPr/>
        </p:nvSpPr>
        <p:spPr>
          <a:xfrm>
            <a:off x="5965098" y="3932209"/>
            <a:ext cx="251926" cy="531845"/>
          </a:xfrm>
          <a:prstGeom prst="rect">
            <a:avLst/>
          </a:prstGeom>
          <a:solidFill>
            <a:srgbClr val="D15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32836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709FD09-21CC-404B-B2DE-F83AE2932DF4}"/>
              </a:ext>
            </a:extLst>
          </p:cNvPr>
          <p:cNvSpPr/>
          <p:nvPr/>
        </p:nvSpPr>
        <p:spPr>
          <a:xfrm>
            <a:off x="2074605" y="1880558"/>
            <a:ext cx="1275738" cy="174384"/>
          </a:xfrm>
          <a:prstGeom prst="rect">
            <a:avLst/>
          </a:prstGeom>
          <a:solidFill>
            <a:srgbClr val="FF4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317F369-A6BF-445A-9114-54A374751A7E}"/>
              </a:ext>
            </a:extLst>
          </p:cNvPr>
          <p:cNvSpPr/>
          <p:nvPr/>
        </p:nvSpPr>
        <p:spPr>
          <a:xfrm>
            <a:off x="8620433" y="1809135"/>
            <a:ext cx="1496962" cy="462273"/>
          </a:xfrm>
          <a:prstGeom prst="rect">
            <a:avLst/>
          </a:prstGeom>
          <a:solidFill>
            <a:srgbClr val="D25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4FDD8-1B82-4A5B-9624-8518CEB76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780"/>
            <a:ext cx="10515600" cy="883813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</a:rPr>
              <a:t>Концепт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F4C5635-1845-4C92-81FE-8670D4CA8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343" y="1404593"/>
            <a:ext cx="5289754" cy="5372407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800291-C34E-4111-88BA-71FB577B43C4}"/>
              </a:ext>
            </a:extLst>
          </p:cNvPr>
          <p:cNvSpPr/>
          <p:nvPr/>
        </p:nvSpPr>
        <p:spPr>
          <a:xfrm>
            <a:off x="8278761" y="1404593"/>
            <a:ext cx="361336" cy="88381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6BA06C-9C9C-449D-9DF7-41CA45C5BC00}"/>
              </a:ext>
            </a:extLst>
          </p:cNvPr>
          <p:cNvSpPr txBox="1"/>
          <p:nvPr/>
        </p:nvSpPr>
        <p:spPr>
          <a:xfrm>
            <a:off x="8278761" y="1431000"/>
            <a:ext cx="191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Научный материал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F573CA-4014-422F-9C4A-811C45EA343C}"/>
              </a:ext>
            </a:extLst>
          </p:cNvPr>
          <p:cNvSpPr/>
          <p:nvPr/>
        </p:nvSpPr>
        <p:spPr>
          <a:xfrm>
            <a:off x="3350343" y="1615667"/>
            <a:ext cx="277760" cy="439275"/>
          </a:xfrm>
          <a:prstGeom prst="rect">
            <a:avLst/>
          </a:prstGeom>
          <a:solidFill>
            <a:srgbClr val="81B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CC765-40B3-4046-9D75-1D72C0C38445}"/>
              </a:ext>
            </a:extLst>
          </p:cNvPr>
          <p:cNvSpPr txBox="1"/>
          <p:nvPr/>
        </p:nvSpPr>
        <p:spPr>
          <a:xfrm>
            <a:off x="2074605" y="1604471"/>
            <a:ext cx="1602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Миссии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2FCF3B0-2C40-41D3-B72A-45301260E616}"/>
              </a:ext>
            </a:extLst>
          </p:cNvPr>
          <p:cNvSpPr/>
          <p:nvPr/>
        </p:nvSpPr>
        <p:spPr>
          <a:xfrm>
            <a:off x="3328615" y="4876799"/>
            <a:ext cx="348648" cy="461665"/>
          </a:xfrm>
          <a:prstGeom prst="rect">
            <a:avLst/>
          </a:prstGeom>
          <a:solidFill>
            <a:srgbClr val="D15C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EBC508-64E5-42A5-A7B3-C32265DCC2C4}"/>
              </a:ext>
            </a:extLst>
          </p:cNvPr>
          <p:cNvSpPr/>
          <p:nvPr/>
        </p:nvSpPr>
        <p:spPr>
          <a:xfrm>
            <a:off x="2290343" y="5138586"/>
            <a:ext cx="1060000" cy="199878"/>
          </a:xfrm>
          <a:prstGeom prst="rect">
            <a:avLst/>
          </a:prstGeom>
          <a:solidFill>
            <a:srgbClr val="F6B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E16CE-F674-4AAB-9A39-D9D150AEAC48}"/>
              </a:ext>
            </a:extLst>
          </p:cNvPr>
          <p:cNvSpPr txBox="1"/>
          <p:nvPr/>
        </p:nvSpPr>
        <p:spPr>
          <a:xfrm>
            <a:off x="2290343" y="4879673"/>
            <a:ext cx="151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Сюжет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50023FB-CEEE-4374-A40F-6D685A6539F6}"/>
              </a:ext>
            </a:extLst>
          </p:cNvPr>
          <p:cNvSpPr/>
          <p:nvPr/>
        </p:nvSpPr>
        <p:spPr>
          <a:xfrm>
            <a:off x="8278761" y="4655414"/>
            <a:ext cx="361336" cy="1200329"/>
          </a:xfrm>
          <a:prstGeom prst="rect">
            <a:avLst/>
          </a:prstGeom>
          <a:solidFill>
            <a:srgbClr val="21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B7B412A-5D0C-4449-BA67-EE99592B12F7}"/>
              </a:ext>
            </a:extLst>
          </p:cNvPr>
          <p:cNvSpPr/>
          <p:nvPr/>
        </p:nvSpPr>
        <p:spPr>
          <a:xfrm>
            <a:off x="8640098" y="5427000"/>
            <a:ext cx="2099790" cy="428743"/>
          </a:xfrm>
          <a:prstGeom prst="rect">
            <a:avLst/>
          </a:prstGeom>
          <a:solidFill>
            <a:srgbClr val="D85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EF88B-049D-4575-BBF0-ED3627C84D53}"/>
              </a:ext>
            </a:extLst>
          </p:cNvPr>
          <p:cNvSpPr txBox="1"/>
          <p:nvPr/>
        </p:nvSpPr>
        <p:spPr>
          <a:xfrm>
            <a:off x="8329129" y="4655413"/>
            <a:ext cx="2512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Arial Black" panose="020B0A04020102020204" pitchFamily="34" charset="0"/>
              </a:rPr>
              <a:t>Задачи повышенной сложности</a:t>
            </a:r>
          </a:p>
        </p:txBody>
      </p:sp>
    </p:spTree>
    <p:extLst>
      <p:ext uri="{BB962C8B-B14F-4D97-AF65-F5344CB8AC3E}">
        <p14:creationId xmlns:p14="http://schemas.microsoft.com/office/powerpoint/2010/main" val="1381955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A556EDB-525D-4A0D-886C-6D543EC8E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28" y="3863245"/>
            <a:ext cx="5228494" cy="23221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Snapshots of the Universe</a:t>
            </a:r>
            <a:endParaRPr lang="ru-RU" sz="24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Newton’s Playground</a:t>
            </a:r>
            <a:endParaRPr lang="ru-RU" sz="24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A Slower Speed of Light</a:t>
            </a:r>
            <a:endParaRPr lang="ru-RU" sz="24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Universe Sandbox </a:t>
            </a:r>
            <a:endParaRPr lang="ru-RU" sz="24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4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Algodoo</a:t>
            </a:r>
            <a:endParaRPr lang="ru-RU" sz="24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FC111E-8C39-4D5F-9150-DD996B9F4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50" y="1272445"/>
            <a:ext cx="4728049" cy="2590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3F026C-41D8-4F7E-9CF4-B50406D59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86" y="3863245"/>
            <a:ext cx="5545014" cy="294835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F3DA25E-6556-4BE7-A1DF-07CB8B47A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2445"/>
            <a:ext cx="6625750" cy="24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CFF410E-15C4-4FB7-9039-643117113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538" y="551777"/>
            <a:ext cx="10515600" cy="88612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Потенциальные 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1197581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0ECCD74-3F16-4233-8724-CBA2A0D95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682" y="2673841"/>
            <a:ext cx="6507145" cy="308574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Физика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Задачи</a:t>
            </a:r>
          </a:p>
          <a:p>
            <a:pPr marL="457200" lvl="1" indent="0">
              <a:buNone/>
            </a:pPr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- инструменты</a:t>
            </a:r>
          </a:p>
          <a:p>
            <a:pPr lvl="1">
              <a:buFontTx/>
              <a:buChar char="-"/>
            </a:pPr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формулы</a:t>
            </a:r>
          </a:p>
          <a:p>
            <a:pPr lvl="1">
              <a:buFontTx/>
              <a:buChar char="-"/>
            </a:pPr>
            <a:r>
              <a:rPr lang="ru-RU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взаимодействие с окружением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Опыты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Теория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64B22D-21C5-4DB8-9E65-C0FF7E80756A}"/>
              </a:ext>
            </a:extLst>
          </p:cNvPr>
          <p:cNvSpPr txBox="1">
            <a:spLocks/>
          </p:cNvSpPr>
          <p:nvPr/>
        </p:nvSpPr>
        <p:spPr>
          <a:xfrm>
            <a:off x="838200" y="520780"/>
            <a:ext cx="10515600" cy="88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 err="1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собенности</a:t>
            </a:r>
            <a:endParaRPr lang="ru-RU" sz="3600" dirty="0">
              <a:solidFill>
                <a:schemeClr val="accent3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D0AC06-C47C-4B1C-A624-6D1726C56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7247" y="340980"/>
            <a:ext cx="883814" cy="8838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A23E6A-A6AF-47AC-8E4C-10ECAC52B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97" y="2607515"/>
            <a:ext cx="471435" cy="4714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1C5345-EEA2-4AA2-BAFE-64A1DC3B7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" y="3112310"/>
            <a:ext cx="471435" cy="4714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EA19007-22C0-47C4-B576-AA68D1C79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" y="4650241"/>
            <a:ext cx="471435" cy="4714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B223F2-DC39-445E-AC20-9D55D67C2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19" y="5155036"/>
            <a:ext cx="471435" cy="4714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844706-8399-4212-8407-1F9FE65A6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79" y="1404593"/>
            <a:ext cx="4386821" cy="438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2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D8368A-52B6-4D2F-8A4C-42DB2071D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515" y="2643065"/>
            <a:ext cx="3279743" cy="78593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Учащиеся 6-11 классов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6AB73D3-777C-4493-8B4F-4F38A1F49E7A}"/>
              </a:ext>
            </a:extLst>
          </p:cNvPr>
          <p:cNvSpPr txBox="1">
            <a:spLocks/>
          </p:cNvSpPr>
          <p:nvPr/>
        </p:nvSpPr>
        <p:spPr>
          <a:xfrm>
            <a:off x="838200" y="520780"/>
            <a:ext cx="10515600" cy="88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Пользователи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911D8DA-ED89-46D0-BFD2-BC8B4F63A1D8}"/>
              </a:ext>
            </a:extLst>
          </p:cNvPr>
          <p:cNvSpPr txBox="1">
            <a:spLocks/>
          </p:cNvSpPr>
          <p:nvPr/>
        </p:nvSpPr>
        <p:spPr>
          <a:xfrm>
            <a:off x="679514" y="4464796"/>
            <a:ext cx="3279743" cy="785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2. Кто угодно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1CEB5C-E079-4D5A-9DB4-75EAC43DD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9536"/>
            <a:ext cx="4928479" cy="3453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D559F0-CF21-4399-A44E-DE87888AD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37" y="4667472"/>
            <a:ext cx="1892054" cy="20092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03347F-8B60-4688-B46C-3ED59297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978" y="3559019"/>
            <a:ext cx="2724568" cy="297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01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1FE523-1E99-4899-905D-7453FF03E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F2D0E0B-228B-4F6F-86F3-C9DF1F722A87}"/>
              </a:ext>
            </a:extLst>
          </p:cNvPr>
          <p:cNvSpPr txBox="1">
            <a:spLocks/>
          </p:cNvSpPr>
          <p:nvPr/>
        </p:nvSpPr>
        <p:spPr>
          <a:xfrm>
            <a:off x="838199" y="281813"/>
            <a:ext cx="10515600" cy="883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Макеты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05DD2-4E80-46AC-8D94-DF4CC8D14B39}"/>
              </a:ext>
            </a:extLst>
          </p:cNvPr>
          <p:cNvSpPr txBox="1"/>
          <p:nvPr/>
        </p:nvSpPr>
        <p:spPr>
          <a:xfrm>
            <a:off x="4260914" y="3215064"/>
            <a:ext cx="3670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*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dramatic pause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84603181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197</Words>
  <Application>Microsoft Office PowerPoint</Application>
  <PresentationFormat>Широкоэкранный</PresentationFormat>
  <Paragraphs>117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Yu Mincho Light</vt:lpstr>
      <vt:lpstr>Arial</vt:lpstr>
      <vt:lpstr>Arial Black</vt:lpstr>
      <vt:lpstr>Calibri</vt:lpstr>
      <vt:lpstr>Calibri Light</vt:lpstr>
      <vt:lpstr>Тема Office</vt:lpstr>
      <vt:lpstr>Проектная работа</vt:lpstr>
      <vt:lpstr>Вступление</vt:lpstr>
      <vt:lpstr>Проблема</vt:lpstr>
      <vt:lpstr>Решение</vt:lpstr>
      <vt:lpstr>Концепт</vt:lpstr>
      <vt:lpstr>Потенциальные конкуренты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Acer</dc:creator>
  <cp:lastModifiedBy>Sasha</cp:lastModifiedBy>
  <cp:revision>40</cp:revision>
  <dcterms:created xsi:type="dcterms:W3CDTF">2020-01-15T18:59:07Z</dcterms:created>
  <dcterms:modified xsi:type="dcterms:W3CDTF">2020-01-16T05:35:13Z</dcterms:modified>
</cp:coreProperties>
</file>